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3" r:id="rId2"/>
    <p:sldMasterId id="2147483688" r:id="rId3"/>
    <p:sldMasterId id="2147483701" r:id="rId4"/>
    <p:sldMasterId id="2147483714" r:id="rId5"/>
    <p:sldMasterId id="2147483753" r:id="rId6"/>
  </p:sldMasterIdLst>
  <p:notesMasterIdLst>
    <p:notesMasterId r:id="rId32"/>
  </p:notesMasterIdLst>
  <p:handoutMasterIdLst>
    <p:handoutMasterId r:id="rId33"/>
  </p:handoutMasterIdLst>
  <p:sldIdLst>
    <p:sldId id="270" r:id="rId7"/>
    <p:sldId id="320" r:id="rId8"/>
    <p:sldId id="297" r:id="rId9"/>
    <p:sldId id="322" r:id="rId10"/>
    <p:sldId id="273" r:id="rId11"/>
    <p:sldId id="359" r:id="rId12"/>
    <p:sldId id="299" r:id="rId13"/>
    <p:sldId id="324" r:id="rId14"/>
    <p:sldId id="358" r:id="rId15"/>
    <p:sldId id="302" r:id="rId16"/>
    <p:sldId id="323" r:id="rId17"/>
    <p:sldId id="325" r:id="rId18"/>
    <p:sldId id="339" r:id="rId19"/>
    <p:sldId id="350" r:id="rId20"/>
    <p:sldId id="345" r:id="rId21"/>
    <p:sldId id="351" r:id="rId22"/>
    <p:sldId id="346" r:id="rId23"/>
    <p:sldId id="352" r:id="rId24"/>
    <p:sldId id="342" r:id="rId25"/>
    <p:sldId id="347" r:id="rId26"/>
    <p:sldId id="360" r:id="rId27"/>
    <p:sldId id="361" r:id="rId28"/>
    <p:sldId id="353" r:id="rId29"/>
    <p:sldId id="354" r:id="rId30"/>
    <p:sldId id="295" r:id="rId31"/>
  </p:sldIdLst>
  <p:sldSz cx="12192000" cy="6858000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-1950" y="-9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40845;&#35609;\Desktop\1070913&#20132;&#36890;&#23433;&#20840;&#30740;&#26512;\01-&#20132;&#36890;&#20107;&#25925;&#32113;&#35336;&#34920;&#65292;&#21508;&#26657;&#21312;2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40845;&#35609;\Desktop\1070913&#20132;&#36890;&#23433;&#20840;&#30740;&#26512;\01-&#20132;&#36890;&#20107;&#25925;&#32113;&#35336;&#34920;&#65292;&#21508;&#26657;&#21312;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40845;&#35609;\Desktop\1070913&#20132;&#36890;&#23433;&#20840;&#30740;&#26512;\01-&#20132;&#36890;&#20107;&#25925;&#32113;&#35336;&#34920;&#65292;&#21508;&#26657;&#21312;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40845;&#35609;\Desktop\1070913&#20132;&#36890;&#23433;&#20840;&#30740;&#26512;\01-&#20132;&#36890;&#20107;&#25925;&#32113;&#35336;&#34920;&#65292;&#21508;&#26657;&#21312;2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40845;&#35609;\Desktop\1070913&#20132;&#36890;&#23433;&#20840;&#30740;&#26512;\01-&#20132;&#36890;&#20107;&#25925;&#32113;&#35336;&#34920;&#65292;&#21508;&#26657;&#21312;2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40845;&#35609;\Desktop\1070913&#20132;&#36890;&#23433;&#20840;&#30740;&#26512;\01-&#20132;&#36890;&#20107;&#25925;&#32113;&#35336;&#34920;&#65292;&#21508;&#26657;&#21312;2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40845;&#35609;\Desktop\1070913&#20132;&#36890;&#23433;&#20840;&#30740;&#26512;\01-&#20132;&#36890;&#20107;&#25925;&#32113;&#35336;&#34920;&#65292;&#21508;&#26657;&#21312;2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40845;&#35609;\Desktop\1070913&#20132;&#36890;&#23433;&#20840;&#30740;&#26512;\01-&#20132;&#36890;&#20107;&#25925;&#32113;&#35336;&#34920;&#65292;&#21508;&#26657;&#21312;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cat>
            <c:strRef>
              <c:f>數據分析!$A$2:$A$5</c:f>
              <c:strCache>
                <c:ptCount val="4"/>
                <c:pt idx="0">
                  <c:v>建工：37</c:v>
                </c:pt>
                <c:pt idx="1">
                  <c:v>楠梓、旗津：11</c:v>
                </c:pt>
                <c:pt idx="2">
                  <c:v>第一：34</c:v>
                </c:pt>
                <c:pt idx="3">
                  <c:v>燕巢：26</c:v>
                </c:pt>
              </c:strCache>
            </c:strRef>
          </c:cat>
          <c:val>
            <c:numRef>
              <c:f>數據分析!$B$2:$B$5</c:f>
              <c:numCache>
                <c:formatCode>General</c:formatCode>
                <c:ptCount val="4"/>
                <c:pt idx="0">
                  <c:v>37</c:v>
                </c:pt>
                <c:pt idx="1">
                  <c:v>11</c:v>
                </c:pt>
                <c:pt idx="2">
                  <c:v>34</c:v>
                </c:pt>
                <c:pt idx="3">
                  <c:v>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cat>
            <c:strRef>
              <c:f>數據分析!$AA$16:$AA$19</c:f>
              <c:strCache>
                <c:ptCount val="4"/>
                <c:pt idx="0">
                  <c:v>0.無傷，11</c:v>
                </c:pt>
                <c:pt idx="1">
                  <c:v>1.輕傷，73</c:v>
                </c:pt>
                <c:pt idx="2">
                  <c:v>2.重傷，19</c:v>
                </c:pt>
                <c:pt idx="3">
                  <c:v>3.死亡，5</c:v>
                </c:pt>
              </c:strCache>
            </c:strRef>
          </c:cat>
          <c:val>
            <c:numRef>
              <c:f>數據分析!$AB$16:$AB$19</c:f>
              <c:numCache>
                <c:formatCode>General</c:formatCode>
                <c:ptCount val="4"/>
                <c:pt idx="0">
                  <c:v>11</c:v>
                </c:pt>
                <c:pt idx="1">
                  <c:v>73</c:v>
                </c:pt>
                <c:pt idx="2">
                  <c:v>19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cat>
            <c:strRef>
              <c:f>數據分析!$A$96:$A$100</c:f>
              <c:strCache>
                <c:ptCount val="5"/>
                <c:pt idx="0">
                  <c:v>未注意路況及來車12</c:v>
                </c:pt>
                <c:pt idx="1">
                  <c:v>未注意交通規定345</c:v>
                </c:pt>
                <c:pt idx="2">
                  <c:v>精神不佳、自摔，6</c:v>
                </c:pt>
                <c:pt idx="3">
                  <c:v>對方違規，7</c:v>
                </c:pt>
                <c:pt idx="4">
                  <c:v>酒駕，7</c:v>
                </c:pt>
              </c:strCache>
            </c:strRef>
          </c:cat>
          <c:val>
            <c:numRef>
              <c:f>數據分析!$B$96:$B$100</c:f>
              <c:numCache>
                <c:formatCode>General</c:formatCode>
                <c:ptCount val="5"/>
                <c:pt idx="0">
                  <c:v>65</c:v>
                </c:pt>
                <c:pt idx="1">
                  <c:v>27</c:v>
                </c:pt>
                <c:pt idx="2">
                  <c:v>11</c:v>
                </c:pt>
                <c:pt idx="3">
                  <c:v>4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cat>
            <c:strRef>
              <c:f>數據分析!$K$16:$K$17</c:f>
              <c:strCache>
                <c:ptCount val="2"/>
                <c:pt idx="0">
                  <c:v>未注意路況及來車12</c:v>
                </c:pt>
                <c:pt idx="1">
                  <c:v>未遵守交通規定345</c:v>
                </c:pt>
              </c:strCache>
            </c:strRef>
          </c:cat>
          <c:val>
            <c:numRef>
              <c:f>數據分析!$L$16:$L$17</c:f>
              <c:numCache>
                <c:formatCode>General</c:formatCode>
                <c:ptCount val="2"/>
                <c:pt idx="0">
                  <c:v>20</c:v>
                </c:pt>
                <c:pt idx="1">
                  <c:v>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cat>
            <c:strRef>
              <c:f>數據分析!$K$67:$K$70</c:f>
              <c:strCache>
                <c:ptCount val="4"/>
                <c:pt idx="0">
                  <c:v>未注意路況及來車12</c:v>
                </c:pt>
                <c:pt idx="1">
                  <c:v>未遵守交通規定345</c:v>
                </c:pt>
                <c:pt idx="2">
                  <c:v>精神不佳、自摔，6</c:v>
                </c:pt>
                <c:pt idx="3">
                  <c:v>酒駕，7</c:v>
                </c:pt>
              </c:strCache>
            </c:strRef>
          </c:cat>
          <c:val>
            <c:numRef>
              <c:f>數據分析!$L$67:$L$70</c:f>
              <c:numCache>
                <c:formatCode>General</c:formatCode>
                <c:ptCount val="4"/>
                <c:pt idx="0">
                  <c:v>22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cat>
            <c:strRef>
              <c:f>數據分析!$K$32:$K$34</c:f>
              <c:strCache>
                <c:ptCount val="3"/>
                <c:pt idx="0">
                  <c:v>未注意路況及來車12</c:v>
                </c:pt>
                <c:pt idx="1">
                  <c:v>未遵守交通規定345</c:v>
                </c:pt>
                <c:pt idx="2">
                  <c:v>精神不佳、自摔，6</c:v>
                </c:pt>
              </c:strCache>
            </c:strRef>
          </c:cat>
          <c:val>
            <c:numRef>
              <c:f>數據分析!$L$32:$L$34</c:f>
              <c:numCache>
                <c:formatCode>General</c:formatCode>
                <c:ptCount val="3"/>
                <c:pt idx="0">
                  <c:v>7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cat>
            <c:strRef>
              <c:f>數據分析!$K$48:$K$51</c:f>
              <c:strCache>
                <c:ptCount val="4"/>
                <c:pt idx="0">
                  <c:v>未注意路況及來車12</c:v>
                </c:pt>
                <c:pt idx="1">
                  <c:v>未遵守交通規定345</c:v>
                </c:pt>
                <c:pt idx="2">
                  <c:v>精神不佳、自摔，6</c:v>
                </c:pt>
                <c:pt idx="3">
                  <c:v>對方違規，7</c:v>
                </c:pt>
              </c:strCache>
            </c:strRef>
          </c:cat>
          <c:val>
            <c:numRef>
              <c:f>數據分析!$L$48:$L$51</c:f>
              <c:numCache>
                <c:formatCode>General</c:formatCode>
                <c:ptCount val="4"/>
                <c:pt idx="0">
                  <c:v>16</c:v>
                </c:pt>
                <c:pt idx="1">
                  <c:v>6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DE6BA2-4B80-4713-AB00-48C028000E25}" type="datetimeFigureOut">
              <a:rPr lang="zh-TW" altLang="en-US" smtClean="0"/>
              <a:t>2018/9/18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DFE391-1B8C-4DF8-B6D2-B0DD6473B6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49690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C66CD-30E0-4565-9F64-AD6BF26DEC5E}" type="datetimeFigureOut">
              <a:rPr lang="zh-TW" altLang="en-US" smtClean="0"/>
              <a:t>2018/9/18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4A304-C270-4712-BD65-B997733E30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815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04178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F34B3-5AD0-45E3-BC31-08CFE7B807F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5D0A2-7844-497A-9BAE-798842DFB3C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194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F34B3-5AD0-45E3-BC31-08CFE7B807F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5D0A2-7844-497A-9BAE-798842DFB3C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178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F34B3-5AD0-45E3-BC31-08CFE7B807F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5D0A2-7844-497A-9BAE-798842DFB3C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034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F34B3-5AD0-45E3-BC31-08CFE7B807F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5D0A2-7844-497A-9BAE-798842DFB3C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502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F34B3-5AD0-45E3-BC31-08CFE7B807F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5D0A2-7844-497A-9BAE-798842DFB3C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860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F34B3-5AD0-45E3-BC31-08CFE7B807F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5D0A2-7844-497A-9BAE-798842DFB3C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018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F34B3-5AD0-45E3-BC31-08CFE7B807F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5D0A2-7844-497A-9BAE-798842DFB3C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503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F34B3-5AD0-45E3-BC31-08CFE7B807F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5D0A2-7844-497A-9BAE-798842DFB3C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793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F34B3-5AD0-45E3-BC31-08CFE7B807F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5D0A2-7844-497A-9BAE-798842DFB3C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208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F34B3-5AD0-45E3-BC31-08CFE7B807F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5D0A2-7844-497A-9BAE-798842DFB3C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122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F34B3-5AD0-45E3-BC31-08CFE7B807F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5D0A2-7844-497A-9BAE-798842DFB3C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726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1" y="1122365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1" y="3602039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094" indent="0" algn="ctr">
              <a:buNone/>
              <a:defRPr sz="2000"/>
            </a:lvl2pPr>
            <a:lvl3pPr marL="914186" indent="0" algn="ctr">
              <a:buNone/>
              <a:defRPr sz="1900"/>
            </a:lvl3pPr>
            <a:lvl4pPr marL="1371280" indent="0" algn="ctr">
              <a:buNone/>
              <a:defRPr sz="1600"/>
            </a:lvl4pPr>
            <a:lvl5pPr marL="1828373" indent="0" algn="ctr">
              <a:buNone/>
              <a:defRPr sz="1600"/>
            </a:lvl5pPr>
            <a:lvl6pPr marL="2285467" indent="0" algn="ctr">
              <a:buNone/>
              <a:defRPr sz="1600"/>
            </a:lvl6pPr>
            <a:lvl7pPr marL="2742560" indent="0" algn="ctr">
              <a:buNone/>
              <a:defRPr sz="1600"/>
            </a:lvl7pPr>
            <a:lvl8pPr marL="3199653" indent="0" algn="ctr">
              <a:buNone/>
              <a:defRPr sz="1600"/>
            </a:lvl8pPr>
            <a:lvl9pPr marL="3656746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</a:t>
            </a: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8AC0D-7CDA-4556-88FC-DA964AB6D27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7194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</a:t>
            </a: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8AC0D-7CDA-4556-88FC-DA964AB6D27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1270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09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8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2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6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5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7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</a:t>
            </a: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8AC0D-7CDA-4556-88FC-DA964AB6D27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4405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2" y="1825626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</a:t>
            </a: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8AC0D-7CDA-4556-88FC-DA964AB6D27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5475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8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4" indent="0">
              <a:buNone/>
              <a:defRPr sz="2000" b="1"/>
            </a:lvl2pPr>
            <a:lvl3pPr marL="914186" indent="0">
              <a:buNone/>
              <a:defRPr sz="1900" b="1"/>
            </a:lvl3pPr>
            <a:lvl4pPr marL="1371280" indent="0">
              <a:buNone/>
              <a:defRPr sz="1600" b="1"/>
            </a:lvl4pPr>
            <a:lvl5pPr marL="1828373" indent="0">
              <a:buNone/>
              <a:defRPr sz="1600" b="1"/>
            </a:lvl5pPr>
            <a:lvl6pPr marL="2285467" indent="0">
              <a:buNone/>
              <a:defRPr sz="1600" b="1"/>
            </a:lvl6pPr>
            <a:lvl7pPr marL="2742560" indent="0">
              <a:buNone/>
              <a:defRPr sz="1600" b="1"/>
            </a:lvl7pPr>
            <a:lvl8pPr marL="3199653" indent="0">
              <a:buNone/>
              <a:defRPr sz="1600" b="1"/>
            </a:lvl8pPr>
            <a:lvl9pPr marL="365674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90" y="2505074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4" indent="0">
              <a:buNone/>
              <a:defRPr sz="2000" b="1"/>
            </a:lvl2pPr>
            <a:lvl3pPr marL="914186" indent="0">
              <a:buNone/>
              <a:defRPr sz="1900" b="1"/>
            </a:lvl3pPr>
            <a:lvl4pPr marL="1371280" indent="0">
              <a:buNone/>
              <a:defRPr sz="1600" b="1"/>
            </a:lvl4pPr>
            <a:lvl5pPr marL="1828373" indent="0">
              <a:buNone/>
              <a:defRPr sz="1600" b="1"/>
            </a:lvl5pPr>
            <a:lvl6pPr marL="2285467" indent="0">
              <a:buNone/>
              <a:defRPr sz="1600" b="1"/>
            </a:lvl6pPr>
            <a:lvl7pPr marL="2742560" indent="0">
              <a:buNone/>
              <a:defRPr sz="1600" b="1"/>
            </a:lvl7pPr>
            <a:lvl8pPr marL="3199653" indent="0">
              <a:buNone/>
              <a:defRPr sz="1600" b="1"/>
            </a:lvl8pPr>
            <a:lvl9pPr marL="3656746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</a:t>
            </a: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8AC0D-7CDA-4556-88FC-DA964AB6D27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7141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</a:t>
            </a: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8AC0D-7CDA-4556-88FC-DA964AB6D27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935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</a:t>
            </a: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8AC0D-7CDA-4556-88FC-DA964AB6D27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4877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9" y="457202"/>
            <a:ext cx="3932237" cy="160020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9" y="2057399"/>
            <a:ext cx="3932237" cy="3811589"/>
          </a:xfrm>
        </p:spPr>
        <p:txBody>
          <a:bodyPr/>
          <a:lstStyle>
            <a:lvl1pPr marL="0" indent="0">
              <a:buNone/>
              <a:defRPr sz="1600"/>
            </a:lvl1pPr>
            <a:lvl2pPr marL="457094" indent="0">
              <a:buNone/>
              <a:defRPr sz="1500"/>
            </a:lvl2pPr>
            <a:lvl3pPr marL="914186" indent="0">
              <a:buNone/>
              <a:defRPr sz="1200"/>
            </a:lvl3pPr>
            <a:lvl4pPr marL="1371280" indent="0">
              <a:buNone/>
              <a:defRPr sz="1100"/>
            </a:lvl4pPr>
            <a:lvl5pPr marL="1828373" indent="0">
              <a:buNone/>
              <a:defRPr sz="1100"/>
            </a:lvl5pPr>
            <a:lvl6pPr marL="2285467" indent="0">
              <a:buNone/>
              <a:defRPr sz="1100"/>
            </a:lvl6pPr>
            <a:lvl7pPr marL="2742560" indent="0">
              <a:buNone/>
              <a:defRPr sz="1100"/>
            </a:lvl7pPr>
            <a:lvl8pPr marL="3199653" indent="0">
              <a:buNone/>
              <a:defRPr sz="1100"/>
            </a:lvl8pPr>
            <a:lvl9pPr marL="3656746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</a:t>
            </a: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8AC0D-7CDA-4556-88FC-DA964AB6D27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091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9" y="457202"/>
            <a:ext cx="3932237" cy="160020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094" indent="0">
              <a:buNone/>
              <a:defRPr sz="2800"/>
            </a:lvl2pPr>
            <a:lvl3pPr marL="914186" indent="0">
              <a:buNone/>
              <a:defRPr sz="2400"/>
            </a:lvl3pPr>
            <a:lvl4pPr marL="1371280" indent="0">
              <a:buNone/>
              <a:defRPr sz="2000"/>
            </a:lvl4pPr>
            <a:lvl5pPr marL="1828373" indent="0">
              <a:buNone/>
              <a:defRPr sz="2000"/>
            </a:lvl5pPr>
            <a:lvl6pPr marL="2285467" indent="0">
              <a:buNone/>
              <a:defRPr sz="2000"/>
            </a:lvl6pPr>
            <a:lvl7pPr marL="2742560" indent="0">
              <a:buNone/>
              <a:defRPr sz="2000"/>
            </a:lvl7pPr>
            <a:lvl8pPr marL="3199653" indent="0">
              <a:buNone/>
              <a:defRPr sz="2000"/>
            </a:lvl8pPr>
            <a:lvl9pPr marL="3656746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9" y="2057399"/>
            <a:ext cx="3932237" cy="3811589"/>
          </a:xfrm>
        </p:spPr>
        <p:txBody>
          <a:bodyPr/>
          <a:lstStyle>
            <a:lvl1pPr marL="0" indent="0">
              <a:buNone/>
              <a:defRPr sz="1600"/>
            </a:lvl1pPr>
            <a:lvl2pPr marL="457094" indent="0">
              <a:buNone/>
              <a:defRPr sz="1500"/>
            </a:lvl2pPr>
            <a:lvl3pPr marL="914186" indent="0">
              <a:buNone/>
              <a:defRPr sz="1200"/>
            </a:lvl3pPr>
            <a:lvl4pPr marL="1371280" indent="0">
              <a:buNone/>
              <a:defRPr sz="1100"/>
            </a:lvl4pPr>
            <a:lvl5pPr marL="1828373" indent="0">
              <a:buNone/>
              <a:defRPr sz="1100"/>
            </a:lvl5pPr>
            <a:lvl6pPr marL="2285467" indent="0">
              <a:buNone/>
              <a:defRPr sz="1100"/>
            </a:lvl6pPr>
            <a:lvl7pPr marL="2742560" indent="0">
              <a:buNone/>
              <a:defRPr sz="1100"/>
            </a:lvl7pPr>
            <a:lvl8pPr marL="3199653" indent="0">
              <a:buNone/>
              <a:defRPr sz="1100"/>
            </a:lvl8pPr>
            <a:lvl9pPr marL="3656746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</a:t>
            </a: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8AC0D-7CDA-4556-88FC-DA964AB6D27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4847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</a:t>
            </a: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8AC0D-7CDA-4556-88FC-DA964AB6D27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8727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3" y="365124"/>
            <a:ext cx="2628899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4"/>
            <a:ext cx="7734299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1</a:t>
            </a: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8AC0D-7CDA-4556-88FC-DA964AB6D27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385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8"/>
          <p:cNvGrpSpPr>
            <a:grpSpLocks noChangeAspect="1"/>
          </p:cNvGrpSpPr>
          <p:nvPr userDrawn="1"/>
        </p:nvGrpSpPr>
        <p:grpSpPr bwMode="auto">
          <a:xfrm>
            <a:off x="862197" y="1280159"/>
            <a:ext cx="10597109" cy="4600876"/>
            <a:chOff x="-627" y="390"/>
            <a:chExt cx="8934" cy="3538"/>
          </a:xfrm>
          <a:solidFill>
            <a:schemeClr val="bg1">
              <a:lumMod val="85000"/>
              <a:alpha val="38000"/>
            </a:schemeClr>
          </a:solidFill>
        </p:grpSpPr>
        <p:sp>
          <p:nvSpPr>
            <p:cNvPr id="9" name="Freeform 49"/>
            <p:cNvSpPr>
              <a:spLocks noEditPoints="1"/>
            </p:cNvSpPr>
            <p:nvPr/>
          </p:nvSpPr>
          <p:spPr bwMode="auto">
            <a:xfrm>
              <a:off x="-578" y="390"/>
              <a:ext cx="8885" cy="3538"/>
            </a:xfrm>
            <a:custGeom>
              <a:avLst/>
              <a:gdLst>
                <a:gd name="T0" fmla="*/ 2291 w 3758"/>
                <a:gd name="T1" fmla="*/ 237 h 1495"/>
                <a:gd name="T2" fmla="*/ 2322 w 3758"/>
                <a:gd name="T3" fmla="*/ 397 h 1495"/>
                <a:gd name="T4" fmla="*/ 2366 w 3758"/>
                <a:gd name="T5" fmla="*/ 228 h 1495"/>
                <a:gd name="T6" fmla="*/ 1776 w 3758"/>
                <a:gd name="T7" fmla="*/ 158 h 1495"/>
                <a:gd name="T8" fmla="*/ 1332 w 3758"/>
                <a:gd name="T9" fmla="*/ 125 h 1495"/>
                <a:gd name="T10" fmla="*/ 1806 w 3758"/>
                <a:gd name="T11" fmla="*/ 387 h 1495"/>
                <a:gd name="T12" fmla="*/ 1930 w 3758"/>
                <a:gd name="T13" fmla="*/ 436 h 1495"/>
                <a:gd name="T14" fmla="*/ 2203 w 3758"/>
                <a:gd name="T15" fmla="*/ 303 h 1495"/>
                <a:gd name="T16" fmla="*/ 1811 w 3758"/>
                <a:gd name="T17" fmla="*/ 227 h 1495"/>
                <a:gd name="T18" fmla="*/ 1453 w 3758"/>
                <a:gd name="T19" fmla="*/ 189 h 1495"/>
                <a:gd name="T20" fmla="*/ 1337 w 3758"/>
                <a:gd name="T21" fmla="*/ 97 h 1495"/>
                <a:gd name="T22" fmla="*/ 3253 w 3758"/>
                <a:gd name="T23" fmla="*/ 1486 h 1495"/>
                <a:gd name="T24" fmla="*/ 416 w 3758"/>
                <a:gd name="T25" fmla="*/ 1045 h 1495"/>
                <a:gd name="T26" fmla="*/ 679 w 3758"/>
                <a:gd name="T27" fmla="*/ 1017 h 1495"/>
                <a:gd name="T28" fmla="*/ 3144 w 3758"/>
                <a:gd name="T29" fmla="*/ 1434 h 1495"/>
                <a:gd name="T30" fmla="*/ 3273 w 3758"/>
                <a:gd name="T31" fmla="*/ 1311 h 1495"/>
                <a:gd name="T32" fmla="*/ 1549 w 3758"/>
                <a:gd name="T33" fmla="*/ 981 h 1495"/>
                <a:gd name="T34" fmla="*/ 1526 w 3758"/>
                <a:gd name="T35" fmla="*/ 976 h 1495"/>
                <a:gd name="T36" fmla="*/ 1273 w 3758"/>
                <a:gd name="T37" fmla="*/ 920 h 1495"/>
                <a:gd name="T38" fmla="*/ 1541 w 3758"/>
                <a:gd name="T39" fmla="*/ 877 h 1495"/>
                <a:gd name="T40" fmla="*/ 1502 w 3758"/>
                <a:gd name="T41" fmla="*/ 821 h 1495"/>
                <a:gd name="T42" fmla="*/ 1644 w 3758"/>
                <a:gd name="T43" fmla="*/ 671 h 1495"/>
                <a:gd name="T44" fmla="*/ 1273 w 3758"/>
                <a:gd name="T45" fmla="*/ 842 h 1495"/>
                <a:gd name="T46" fmla="*/ 1523 w 3758"/>
                <a:gd name="T47" fmla="*/ 633 h 1495"/>
                <a:gd name="T48" fmla="*/ 1737 w 3758"/>
                <a:gd name="T49" fmla="*/ 498 h 1495"/>
                <a:gd name="T50" fmla="*/ 216 w 3758"/>
                <a:gd name="T51" fmla="*/ 419 h 1495"/>
                <a:gd name="T52" fmla="*/ 484 w 3758"/>
                <a:gd name="T53" fmla="*/ 389 h 1495"/>
                <a:gd name="T54" fmla="*/ 58 w 3758"/>
                <a:gd name="T55" fmla="*/ 336 h 1495"/>
                <a:gd name="T56" fmla="*/ 3114 w 3758"/>
                <a:gd name="T57" fmla="*/ 270 h 1495"/>
                <a:gd name="T58" fmla="*/ 2938 w 3758"/>
                <a:gd name="T59" fmla="*/ 269 h 1495"/>
                <a:gd name="T60" fmla="*/ 2642 w 3758"/>
                <a:gd name="T61" fmla="*/ 239 h 1495"/>
                <a:gd name="T62" fmla="*/ 3300 w 3758"/>
                <a:gd name="T63" fmla="*/ 450 h 1495"/>
                <a:gd name="T64" fmla="*/ 2947 w 3758"/>
                <a:gd name="T65" fmla="*/ 392 h 1495"/>
                <a:gd name="T66" fmla="*/ 2990 w 3758"/>
                <a:gd name="T67" fmla="*/ 262 h 1495"/>
                <a:gd name="T68" fmla="*/ 3027 w 3758"/>
                <a:gd name="T69" fmla="*/ 176 h 1495"/>
                <a:gd name="T70" fmla="*/ 3216 w 3758"/>
                <a:gd name="T71" fmla="*/ 303 h 1495"/>
                <a:gd name="T72" fmla="*/ 3084 w 3758"/>
                <a:gd name="T73" fmla="*/ 197 h 1495"/>
                <a:gd name="T74" fmla="*/ 2770 w 3758"/>
                <a:gd name="T75" fmla="*/ 191 h 1495"/>
                <a:gd name="T76" fmla="*/ 2833 w 3758"/>
                <a:gd name="T77" fmla="*/ 173 h 1495"/>
                <a:gd name="T78" fmla="*/ 1125 w 3758"/>
                <a:gd name="T79" fmla="*/ 227 h 1495"/>
                <a:gd name="T80" fmla="*/ 1004 w 3758"/>
                <a:gd name="T81" fmla="*/ 207 h 1495"/>
                <a:gd name="T82" fmla="*/ 732 w 3758"/>
                <a:gd name="T83" fmla="*/ 292 h 1495"/>
                <a:gd name="T84" fmla="*/ 506 w 3758"/>
                <a:gd name="T85" fmla="*/ 257 h 1495"/>
                <a:gd name="T86" fmla="*/ 459 w 3758"/>
                <a:gd name="T87" fmla="*/ 423 h 1495"/>
                <a:gd name="T88" fmla="*/ 351 w 3758"/>
                <a:gd name="T89" fmla="*/ 468 h 1495"/>
                <a:gd name="T90" fmla="*/ 851 w 3758"/>
                <a:gd name="T91" fmla="*/ 182 h 1495"/>
                <a:gd name="T92" fmla="*/ 2769 w 3758"/>
                <a:gd name="T93" fmla="*/ 153 h 1495"/>
                <a:gd name="T94" fmla="*/ 3001 w 3758"/>
                <a:gd name="T95" fmla="*/ 148 h 1495"/>
                <a:gd name="T96" fmla="*/ 2760 w 3758"/>
                <a:gd name="T97" fmla="*/ 97 h 1495"/>
                <a:gd name="T98" fmla="*/ 428 w 3758"/>
                <a:gd name="T99" fmla="*/ 90 h 1495"/>
                <a:gd name="T100" fmla="*/ 896 w 3758"/>
                <a:gd name="T101" fmla="*/ 86 h 1495"/>
                <a:gd name="T102" fmla="*/ 550 w 3758"/>
                <a:gd name="T103" fmla="*/ 103 h 1495"/>
                <a:gd name="T104" fmla="*/ 1205 w 3758"/>
                <a:gd name="T105" fmla="*/ 54 h 1495"/>
                <a:gd name="T106" fmla="*/ 2950 w 3758"/>
                <a:gd name="T107" fmla="*/ 44 h 1495"/>
                <a:gd name="T108" fmla="*/ 3126 w 3758"/>
                <a:gd name="T109" fmla="*/ 17 h 1495"/>
                <a:gd name="T110" fmla="*/ 3042 w 3758"/>
                <a:gd name="T111" fmla="*/ 62 h 1495"/>
                <a:gd name="T112" fmla="*/ 3139 w 3758"/>
                <a:gd name="T113" fmla="*/ 79 h 1495"/>
                <a:gd name="T114" fmla="*/ 3351 w 3758"/>
                <a:gd name="T115" fmla="*/ 23 h 1495"/>
                <a:gd name="T116" fmla="*/ 3155 w 3758"/>
                <a:gd name="T117" fmla="*/ 93 h 1495"/>
                <a:gd name="T118" fmla="*/ 3360 w 3758"/>
                <a:gd name="T119" fmla="*/ 267 h 1495"/>
                <a:gd name="T120" fmla="*/ 3620 w 3758"/>
                <a:gd name="T121" fmla="*/ 218 h 1495"/>
                <a:gd name="T122" fmla="*/ 3662 w 3758"/>
                <a:gd name="T123" fmla="*/ 126 h 1495"/>
                <a:gd name="T124" fmla="*/ 3425 w 3758"/>
                <a:gd name="T125" fmla="*/ 28 h 1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58" h="1495">
                  <a:moveTo>
                    <a:pt x="3271" y="498"/>
                  </a:moveTo>
                  <a:cubicBezTo>
                    <a:pt x="3249" y="498"/>
                    <a:pt x="3249" y="498"/>
                    <a:pt x="3249" y="498"/>
                  </a:cubicBezTo>
                  <a:cubicBezTo>
                    <a:pt x="3251" y="502"/>
                    <a:pt x="3258" y="505"/>
                    <a:pt x="3263" y="505"/>
                  </a:cubicBezTo>
                  <a:cubicBezTo>
                    <a:pt x="3268" y="505"/>
                    <a:pt x="3272" y="503"/>
                    <a:pt x="3273" y="499"/>
                  </a:cubicBezTo>
                  <a:cubicBezTo>
                    <a:pt x="3273" y="499"/>
                    <a:pt x="3272" y="498"/>
                    <a:pt x="3271" y="498"/>
                  </a:cubicBezTo>
                  <a:moveTo>
                    <a:pt x="3334" y="498"/>
                  </a:moveTo>
                  <a:cubicBezTo>
                    <a:pt x="3308" y="498"/>
                    <a:pt x="3308" y="498"/>
                    <a:pt x="3308" y="498"/>
                  </a:cubicBezTo>
                  <a:cubicBezTo>
                    <a:pt x="3302" y="504"/>
                    <a:pt x="3294" y="509"/>
                    <a:pt x="3297" y="519"/>
                  </a:cubicBezTo>
                  <a:cubicBezTo>
                    <a:pt x="3299" y="520"/>
                    <a:pt x="3301" y="520"/>
                    <a:pt x="3303" y="520"/>
                  </a:cubicBezTo>
                  <a:cubicBezTo>
                    <a:pt x="3306" y="520"/>
                    <a:pt x="3309" y="520"/>
                    <a:pt x="3312" y="519"/>
                  </a:cubicBezTo>
                  <a:cubicBezTo>
                    <a:pt x="3316" y="519"/>
                    <a:pt x="3319" y="519"/>
                    <a:pt x="3322" y="519"/>
                  </a:cubicBezTo>
                  <a:cubicBezTo>
                    <a:pt x="3326" y="519"/>
                    <a:pt x="3329" y="519"/>
                    <a:pt x="3331" y="522"/>
                  </a:cubicBezTo>
                  <a:cubicBezTo>
                    <a:pt x="3329" y="524"/>
                    <a:pt x="3324" y="527"/>
                    <a:pt x="3328" y="531"/>
                  </a:cubicBezTo>
                  <a:cubicBezTo>
                    <a:pt x="3329" y="531"/>
                    <a:pt x="3330" y="531"/>
                    <a:pt x="3330" y="531"/>
                  </a:cubicBezTo>
                  <a:cubicBezTo>
                    <a:pt x="3336" y="531"/>
                    <a:pt x="3338" y="524"/>
                    <a:pt x="3342" y="522"/>
                  </a:cubicBezTo>
                  <a:cubicBezTo>
                    <a:pt x="3350" y="523"/>
                    <a:pt x="3347" y="532"/>
                    <a:pt x="3355" y="532"/>
                  </a:cubicBezTo>
                  <a:cubicBezTo>
                    <a:pt x="3356" y="532"/>
                    <a:pt x="3356" y="532"/>
                    <a:pt x="3357" y="531"/>
                  </a:cubicBezTo>
                  <a:cubicBezTo>
                    <a:pt x="3360" y="529"/>
                    <a:pt x="3363" y="526"/>
                    <a:pt x="3363" y="521"/>
                  </a:cubicBezTo>
                  <a:cubicBezTo>
                    <a:pt x="3361" y="517"/>
                    <a:pt x="3356" y="516"/>
                    <a:pt x="3353" y="513"/>
                  </a:cubicBezTo>
                  <a:cubicBezTo>
                    <a:pt x="3353" y="509"/>
                    <a:pt x="3358" y="510"/>
                    <a:pt x="3357" y="505"/>
                  </a:cubicBezTo>
                  <a:cubicBezTo>
                    <a:pt x="3351" y="502"/>
                    <a:pt x="3341" y="501"/>
                    <a:pt x="3334" y="498"/>
                  </a:cubicBezTo>
                  <a:moveTo>
                    <a:pt x="1944" y="395"/>
                  </a:moveTo>
                  <a:cubicBezTo>
                    <a:pt x="1937" y="395"/>
                    <a:pt x="1931" y="403"/>
                    <a:pt x="1935" y="407"/>
                  </a:cubicBezTo>
                  <a:cubicBezTo>
                    <a:pt x="1944" y="407"/>
                    <a:pt x="1947" y="403"/>
                    <a:pt x="1949" y="397"/>
                  </a:cubicBezTo>
                  <a:cubicBezTo>
                    <a:pt x="1947" y="396"/>
                    <a:pt x="1945" y="395"/>
                    <a:pt x="1944" y="395"/>
                  </a:cubicBezTo>
                  <a:moveTo>
                    <a:pt x="1991" y="248"/>
                  </a:moveTo>
                  <a:cubicBezTo>
                    <a:pt x="1987" y="248"/>
                    <a:pt x="1983" y="250"/>
                    <a:pt x="1984" y="253"/>
                  </a:cubicBezTo>
                  <a:cubicBezTo>
                    <a:pt x="1986" y="254"/>
                    <a:pt x="1988" y="255"/>
                    <a:pt x="1990" y="255"/>
                  </a:cubicBezTo>
                  <a:cubicBezTo>
                    <a:pt x="1993" y="255"/>
                    <a:pt x="1997" y="253"/>
                    <a:pt x="1996" y="250"/>
                  </a:cubicBezTo>
                  <a:cubicBezTo>
                    <a:pt x="1995" y="248"/>
                    <a:pt x="1993" y="248"/>
                    <a:pt x="1991" y="248"/>
                  </a:cubicBezTo>
                  <a:moveTo>
                    <a:pt x="2331" y="226"/>
                  </a:moveTo>
                  <a:cubicBezTo>
                    <a:pt x="2327" y="226"/>
                    <a:pt x="2323" y="227"/>
                    <a:pt x="2318" y="228"/>
                  </a:cubicBezTo>
                  <a:cubicBezTo>
                    <a:pt x="2313" y="229"/>
                    <a:pt x="2309" y="229"/>
                    <a:pt x="2304" y="229"/>
                  </a:cubicBezTo>
                  <a:cubicBezTo>
                    <a:pt x="2303" y="229"/>
                    <a:pt x="2303" y="229"/>
                    <a:pt x="2302" y="229"/>
                  </a:cubicBezTo>
                  <a:cubicBezTo>
                    <a:pt x="2299" y="231"/>
                    <a:pt x="2299" y="236"/>
                    <a:pt x="2295" y="238"/>
                  </a:cubicBezTo>
                  <a:cubicBezTo>
                    <a:pt x="2294" y="237"/>
                    <a:pt x="2293" y="237"/>
                    <a:pt x="2291" y="237"/>
                  </a:cubicBezTo>
                  <a:cubicBezTo>
                    <a:pt x="2289" y="237"/>
                    <a:pt x="2287" y="238"/>
                    <a:pt x="2285" y="239"/>
                  </a:cubicBezTo>
                  <a:cubicBezTo>
                    <a:pt x="2283" y="240"/>
                    <a:pt x="2281" y="242"/>
                    <a:pt x="2278" y="242"/>
                  </a:cubicBezTo>
                  <a:cubicBezTo>
                    <a:pt x="2277" y="242"/>
                    <a:pt x="2276" y="242"/>
                    <a:pt x="2274" y="241"/>
                  </a:cubicBezTo>
                  <a:cubicBezTo>
                    <a:pt x="2267" y="245"/>
                    <a:pt x="2267" y="251"/>
                    <a:pt x="2258" y="256"/>
                  </a:cubicBezTo>
                  <a:cubicBezTo>
                    <a:pt x="2251" y="260"/>
                    <a:pt x="2235" y="262"/>
                    <a:pt x="2236" y="270"/>
                  </a:cubicBezTo>
                  <a:cubicBezTo>
                    <a:pt x="2236" y="275"/>
                    <a:pt x="2247" y="276"/>
                    <a:pt x="2253" y="278"/>
                  </a:cubicBezTo>
                  <a:cubicBezTo>
                    <a:pt x="2260" y="281"/>
                    <a:pt x="2264" y="287"/>
                    <a:pt x="2271" y="288"/>
                  </a:cubicBezTo>
                  <a:cubicBezTo>
                    <a:pt x="2271" y="288"/>
                    <a:pt x="2272" y="288"/>
                    <a:pt x="2273" y="288"/>
                  </a:cubicBezTo>
                  <a:cubicBezTo>
                    <a:pt x="2275" y="288"/>
                    <a:pt x="2277" y="287"/>
                    <a:pt x="2280" y="287"/>
                  </a:cubicBezTo>
                  <a:cubicBezTo>
                    <a:pt x="2282" y="287"/>
                    <a:pt x="2285" y="287"/>
                    <a:pt x="2287" y="287"/>
                  </a:cubicBezTo>
                  <a:cubicBezTo>
                    <a:pt x="2292" y="287"/>
                    <a:pt x="2296" y="288"/>
                    <a:pt x="2296" y="292"/>
                  </a:cubicBezTo>
                  <a:cubicBezTo>
                    <a:pt x="2295" y="295"/>
                    <a:pt x="2292" y="296"/>
                    <a:pt x="2288" y="296"/>
                  </a:cubicBezTo>
                  <a:cubicBezTo>
                    <a:pt x="2285" y="296"/>
                    <a:pt x="2281" y="295"/>
                    <a:pt x="2279" y="294"/>
                  </a:cubicBezTo>
                  <a:cubicBezTo>
                    <a:pt x="2276" y="295"/>
                    <a:pt x="2279" y="301"/>
                    <a:pt x="2275" y="302"/>
                  </a:cubicBezTo>
                  <a:cubicBezTo>
                    <a:pt x="2264" y="301"/>
                    <a:pt x="2262" y="291"/>
                    <a:pt x="2252" y="289"/>
                  </a:cubicBezTo>
                  <a:cubicBezTo>
                    <a:pt x="2246" y="292"/>
                    <a:pt x="2243" y="297"/>
                    <a:pt x="2237" y="301"/>
                  </a:cubicBezTo>
                  <a:cubicBezTo>
                    <a:pt x="2231" y="304"/>
                    <a:pt x="2222" y="305"/>
                    <a:pt x="2219" y="311"/>
                  </a:cubicBezTo>
                  <a:cubicBezTo>
                    <a:pt x="2219" y="314"/>
                    <a:pt x="2220" y="314"/>
                    <a:pt x="2222" y="314"/>
                  </a:cubicBezTo>
                  <a:cubicBezTo>
                    <a:pt x="2223" y="314"/>
                    <a:pt x="2223" y="314"/>
                    <a:pt x="2223" y="314"/>
                  </a:cubicBezTo>
                  <a:cubicBezTo>
                    <a:pt x="2224" y="314"/>
                    <a:pt x="2225" y="314"/>
                    <a:pt x="2227" y="315"/>
                  </a:cubicBezTo>
                  <a:cubicBezTo>
                    <a:pt x="2231" y="317"/>
                    <a:pt x="2231" y="323"/>
                    <a:pt x="2237" y="325"/>
                  </a:cubicBezTo>
                  <a:cubicBezTo>
                    <a:pt x="2239" y="326"/>
                    <a:pt x="2242" y="326"/>
                    <a:pt x="2245" y="326"/>
                  </a:cubicBezTo>
                  <a:cubicBezTo>
                    <a:pt x="2257" y="326"/>
                    <a:pt x="2268" y="319"/>
                    <a:pt x="2280" y="317"/>
                  </a:cubicBezTo>
                  <a:cubicBezTo>
                    <a:pt x="2287" y="319"/>
                    <a:pt x="2288" y="326"/>
                    <a:pt x="2291" y="331"/>
                  </a:cubicBezTo>
                  <a:cubicBezTo>
                    <a:pt x="2286" y="340"/>
                    <a:pt x="2271" y="340"/>
                    <a:pt x="2259" y="342"/>
                  </a:cubicBezTo>
                  <a:cubicBezTo>
                    <a:pt x="2251" y="348"/>
                    <a:pt x="2242" y="353"/>
                    <a:pt x="2239" y="364"/>
                  </a:cubicBezTo>
                  <a:cubicBezTo>
                    <a:pt x="2241" y="370"/>
                    <a:pt x="2256" y="366"/>
                    <a:pt x="2257" y="373"/>
                  </a:cubicBezTo>
                  <a:cubicBezTo>
                    <a:pt x="2255" y="376"/>
                    <a:pt x="2248" y="375"/>
                    <a:pt x="2248" y="379"/>
                  </a:cubicBezTo>
                  <a:cubicBezTo>
                    <a:pt x="2249" y="389"/>
                    <a:pt x="2265" y="386"/>
                    <a:pt x="2275" y="388"/>
                  </a:cubicBezTo>
                  <a:cubicBezTo>
                    <a:pt x="2278" y="393"/>
                    <a:pt x="2275" y="397"/>
                    <a:pt x="2278" y="401"/>
                  </a:cubicBezTo>
                  <a:cubicBezTo>
                    <a:pt x="2279" y="401"/>
                    <a:pt x="2280" y="401"/>
                    <a:pt x="2281" y="401"/>
                  </a:cubicBezTo>
                  <a:cubicBezTo>
                    <a:pt x="2285" y="401"/>
                    <a:pt x="2287" y="400"/>
                    <a:pt x="2290" y="399"/>
                  </a:cubicBezTo>
                  <a:cubicBezTo>
                    <a:pt x="2293" y="399"/>
                    <a:pt x="2296" y="398"/>
                    <a:pt x="2299" y="398"/>
                  </a:cubicBezTo>
                  <a:cubicBezTo>
                    <a:pt x="2299" y="398"/>
                    <a:pt x="2300" y="398"/>
                    <a:pt x="2300" y="398"/>
                  </a:cubicBezTo>
                  <a:cubicBezTo>
                    <a:pt x="2303" y="399"/>
                    <a:pt x="2303" y="403"/>
                    <a:pt x="2305" y="404"/>
                  </a:cubicBezTo>
                  <a:cubicBezTo>
                    <a:pt x="2313" y="403"/>
                    <a:pt x="2313" y="397"/>
                    <a:pt x="2322" y="397"/>
                  </a:cubicBezTo>
                  <a:cubicBezTo>
                    <a:pt x="2322" y="397"/>
                    <a:pt x="2323" y="397"/>
                    <a:pt x="2323" y="397"/>
                  </a:cubicBezTo>
                  <a:cubicBezTo>
                    <a:pt x="2323" y="398"/>
                    <a:pt x="2325" y="399"/>
                    <a:pt x="2325" y="400"/>
                  </a:cubicBezTo>
                  <a:cubicBezTo>
                    <a:pt x="2322" y="407"/>
                    <a:pt x="2314" y="411"/>
                    <a:pt x="2311" y="418"/>
                  </a:cubicBezTo>
                  <a:cubicBezTo>
                    <a:pt x="2297" y="420"/>
                    <a:pt x="2293" y="429"/>
                    <a:pt x="2284" y="434"/>
                  </a:cubicBezTo>
                  <a:cubicBezTo>
                    <a:pt x="2274" y="434"/>
                    <a:pt x="2267" y="437"/>
                    <a:pt x="2265" y="444"/>
                  </a:cubicBezTo>
                  <a:cubicBezTo>
                    <a:pt x="2267" y="444"/>
                    <a:pt x="2269" y="444"/>
                    <a:pt x="2271" y="444"/>
                  </a:cubicBezTo>
                  <a:cubicBezTo>
                    <a:pt x="2299" y="444"/>
                    <a:pt x="2329" y="431"/>
                    <a:pt x="2332" y="409"/>
                  </a:cubicBezTo>
                  <a:cubicBezTo>
                    <a:pt x="2335" y="410"/>
                    <a:pt x="2337" y="410"/>
                    <a:pt x="2339" y="410"/>
                  </a:cubicBezTo>
                  <a:cubicBezTo>
                    <a:pt x="2349" y="410"/>
                    <a:pt x="2356" y="402"/>
                    <a:pt x="2361" y="396"/>
                  </a:cubicBezTo>
                  <a:cubicBezTo>
                    <a:pt x="2359" y="393"/>
                    <a:pt x="2354" y="392"/>
                    <a:pt x="2353" y="388"/>
                  </a:cubicBezTo>
                  <a:cubicBezTo>
                    <a:pt x="2367" y="383"/>
                    <a:pt x="2371" y="371"/>
                    <a:pt x="2383" y="365"/>
                  </a:cubicBezTo>
                  <a:cubicBezTo>
                    <a:pt x="2387" y="362"/>
                    <a:pt x="2392" y="361"/>
                    <a:pt x="2396" y="361"/>
                  </a:cubicBezTo>
                  <a:cubicBezTo>
                    <a:pt x="2400" y="361"/>
                    <a:pt x="2403" y="362"/>
                    <a:pt x="2403" y="367"/>
                  </a:cubicBezTo>
                  <a:cubicBezTo>
                    <a:pt x="2395" y="372"/>
                    <a:pt x="2381" y="369"/>
                    <a:pt x="2377" y="378"/>
                  </a:cubicBezTo>
                  <a:cubicBezTo>
                    <a:pt x="2377" y="381"/>
                    <a:pt x="2377" y="390"/>
                    <a:pt x="2378" y="394"/>
                  </a:cubicBezTo>
                  <a:cubicBezTo>
                    <a:pt x="2388" y="388"/>
                    <a:pt x="2404" y="387"/>
                    <a:pt x="2414" y="381"/>
                  </a:cubicBezTo>
                  <a:cubicBezTo>
                    <a:pt x="2415" y="377"/>
                    <a:pt x="2410" y="377"/>
                    <a:pt x="2411" y="373"/>
                  </a:cubicBezTo>
                  <a:cubicBezTo>
                    <a:pt x="2413" y="369"/>
                    <a:pt x="2416" y="368"/>
                    <a:pt x="2418" y="368"/>
                  </a:cubicBezTo>
                  <a:cubicBezTo>
                    <a:pt x="2423" y="368"/>
                    <a:pt x="2427" y="373"/>
                    <a:pt x="2433" y="375"/>
                  </a:cubicBezTo>
                  <a:cubicBezTo>
                    <a:pt x="2441" y="378"/>
                    <a:pt x="2456" y="377"/>
                    <a:pt x="2467" y="378"/>
                  </a:cubicBezTo>
                  <a:cubicBezTo>
                    <a:pt x="2476" y="379"/>
                    <a:pt x="2482" y="383"/>
                    <a:pt x="2489" y="383"/>
                  </a:cubicBezTo>
                  <a:cubicBezTo>
                    <a:pt x="2491" y="383"/>
                    <a:pt x="2493" y="383"/>
                    <a:pt x="2495" y="382"/>
                  </a:cubicBezTo>
                  <a:cubicBezTo>
                    <a:pt x="2496" y="383"/>
                    <a:pt x="2498" y="384"/>
                    <a:pt x="2499" y="385"/>
                  </a:cubicBezTo>
                  <a:cubicBezTo>
                    <a:pt x="2499" y="247"/>
                    <a:pt x="2499" y="247"/>
                    <a:pt x="2499" y="247"/>
                  </a:cubicBezTo>
                  <a:cubicBezTo>
                    <a:pt x="2495" y="246"/>
                    <a:pt x="2490" y="245"/>
                    <a:pt x="2484" y="245"/>
                  </a:cubicBezTo>
                  <a:cubicBezTo>
                    <a:pt x="2482" y="245"/>
                    <a:pt x="2479" y="245"/>
                    <a:pt x="2477" y="245"/>
                  </a:cubicBezTo>
                  <a:cubicBezTo>
                    <a:pt x="2470" y="239"/>
                    <a:pt x="2458" y="242"/>
                    <a:pt x="2448" y="239"/>
                  </a:cubicBezTo>
                  <a:cubicBezTo>
                    <a:pt x="2445" y="239"/>
                    <a:pt x="2443" y="236"/>
                    <a:pt x="2439" y="236"/>
                  </a:cubicBezTo>
                  <a:cubicBezTo>
                    <a:pt x="2437" y="235"/>
                    <a:pt x="2435" y="235"/>
                    <a:pt x="2433" y="235"/>
                  </a:cubicBezTo>
                  <a:cubicBezTo>
                    <a:pt x="2430" y="235"/>
                    <a:pt x="2427" y="236"/>
                    <a:pt x="2425" y="236"/>
                  </a:cubicBezTo>
                  <a:cubicBezTo>
                    <a:pt x="2422" y="236"/>
                    <a:pt x="2419" y="236"/>
                    <a:pt x="2416" y="236"/>
                  </a:cubicBezTo>
                  <a:cubicBezTo>
                    <a:pt x="2410" y="236"/>
                    <a:pt x="2404" y="235"/>
                    <a:pt x="2399" y="232"/>
                  </a:cubicBezTo>
                  <a:cubicBezTo>
                    <a:pt x="2394" y="232"/>
                    <a:pt x="2393" y="237"/>
                    <a:pt x="2387" y="237"/>
                  </a:cubicBezTo>
                  <a:cubicBezTo>
                    <a:pt x="2387" y="237"/>
                    <a:pt x="2386" y="237"/>
                    <a:pt x="2385" y="237"/>
                  </a:cubicBezTo>
                  <a:cubicBezTo>
                    <a:pt x="2381" y="234"/>
                    <a:pt x="2381" y="229"/>
                    <a:pt x="2376" y="227"/>
                  </a:cubicBezTo>
                  <a:cubicBezTo>
                    <a:pt x="2373" y="228"/>
                    <a:pt x="2369" y="228"/>
                    <a:pt x="2366" y="228"/>
                  </a:cubicBezTo>
                  <a:cubicBezTo>
                    <a:pt x="2364" y="228"/>
                    <a:pt x="2362" y="228"/>
                    <a:pt x="2360" y="228"/>
                  </a:cubicBezTo>
                  <a:cubicBezTo>
                    <a:pt x="2357" y="228"/>
                    <a:pt x="2355" y="228"/>
                    <a:pt x="2353" y="228"/>
                  </a:cubicBezTo>
                  <a:cubicBezTo>
                    <a:pt x="2349" y="228"/>
                    <a:pt x="2346" y="228"/>
                    <a:pt x="2342" y="230"/>
                  </a:cubicBezTo>
                  <a:cubicBezTo>
                    <a:pt x="2339" y="227"/>
                    <a:pt x="2335" y="226"/>
                    <a:pt x="2331" y="226"/>
                  </a:cubicBezTo>
                  <a:moveTo>
                    <a:pt x="2101" y="224"/>
                  </a:moveTo>
                  <a:cubicBezTo>
                    <a:pt x="2100" y="224"/>
                    <a:pt x="2100" y="224"/>
                    <a:pt x="2099" y="224"/>
                  </a:cubicBezTo>
                  <a:cubicBezTo>
                    <a:pt x="2092" y="225"/>
                    <a:pt x="2087" y="232"/>
                    <a:pt x="2088" y="240"/>
                  </a:cubicBezTo>
                  <a:cubicBezTo>
                    <a:pt x="2090" y="240"/>
                    <a:pt x="2092" y="240"/>
                    <a:pt x="2094" y="240"/>
                  </a:cubicBezTo>
                  <a:cubicBezTo>
                    <a:pt x="2096" y="240"/>
                    <a:pt x="2098" y="240"/>
                    <a:pt x="2100" y="240"/>
                  </a:cubicBezTo>
                  <a:cubicBezTo>
                    <a:pt x="2103" y="240"/>
                    <a:pt x="2105" y="240"/>
                    <a:pt x="2108" y="240"/>
                  </a:cubicBezTo>
                  <a:cubicBezTo>
                    <a:pt x="2121" y="240"/>
                    <a:pt x="2133" y="239"/>
                    <a:pt x="2130" y="227"/>
                  </a:cubicBezTo>
                  <a:cubicBezTo>
                    <a:pt x="2129" y="228"/>
                    <a:pt x="2127" y="228"/>
                    <a:pt x="2125" y="228"/>
                  </a:cubicBezTo>
                  <a:cubicBezTo>
                    <a:pt x="2121" y="228"/>
                    <a:pt x="2116" y="227"/>
                    <a:pt x="2112" y="226"/>
                  </a:cubicBezTo>
                  <a:cubicBezTo>
                    <a:pt x="2108" y="225"/>
                    <a:pt x="2104" y="224"/>
                    <a:pt x="2101" y="224"/>
                  </a:cubicBezTo>
                  <a:moveTo>
                    <a:pt x="1660" y="182"/>
                  </a:moveTo>
                  <a:cubicBezTo>
                    <a:pt x="1655" y="182"/>
                    <a:pt x="1650" y="185"/>
                    <a:pt x="1657" y="190"/>
                  </a:cubicBezTo>
                  <a:cubicBezTo>
                    <a:pt x="1665" y="190"/>
                    <a:pt x="1665" y="190"/>
                    <a:pt x="1665" y="190"/>
                  </a:cubicBezTo>
                  <a:cubicBezTo>
                    <a:pt x="1669" y="184"/>
                    <a:pt x="1664" y="182"/>
                    <a:pt x="1660" y="182"/>
                  </a:cubicBezTo>
                  <a:moveTo>
                    <a:pt x="1707" y="181"/>
                  </a:moveTo>
                  <a:cubicBezTo>
                    <a:pt x="1701" y="181"/>
                    <a:pt x="1699" y="192"/>
                    <a:pt x="1698" y="198"/>
                  </a:cubicBezTo>
                  <a:cubicBezTo>
                    <a:pt x="1702" y="199"/>
                    <a:pt x="1705" y="199"/>
                    <a:pt x="1709" y="199"/>
                  </a:cubicBezTo>
                  <a:cubicBezTo>
                    <a:pt x="1714" y="199"/>
                    <a:pt x="1718" y="199"/>
                    <a:pt x="1723" y="198"/>
                  </a:cubicBezTo>
                  <a:cubicBezTo>
                    <a:pt x="1727" y="198"/>
                    <a:pt x="1731" y="198"/>
                    <a:pt x="1736" y="198"/>
                  </a:cubicBezTo>
                  <a:cubicBezTo>
                    <a:pt x="1736" y="198"/>
                    <a:pt x="1737" y="198"/>
                    <a:pt x="1738" y="198"/>
                  </a:cubicBezTo>
                  <a:cubicBezTo>
                    <a:pt x="1737" y="191"/>
                    <a:pt x="1733" y="189"/>
                    <a:pt x="1727" y="189"/>
                  </a:cubicBezTo>
                  <a:cubicBezTo>
                    <a:pt x="1724" y="189"/>
                    <a:pt x="1721" y="189"/>
                    <a:pt x="1718" y="190"/>
                  </a:cubicBezTo>
                  <a:cubicBezTo>
                    <a:pt x="1715" y="190"/>
                    <a:pt x="1712" y="190"/>
                    <a:pt x="1710" y="190"/>
                  </a:cubicBezTo>
                  <a:cubicBezTo>
                    <a:pt x="1709" y="190"/>
                    <a:pt x="1708" y="190"/>
                    <a:pt x="1707" y="190"/>
                  </a:cubicBezTo>
                  <a:cubicBezTo>
                    <a:pt x="1707" y="187"/>
                    <a:pt x="1711" y="187"/>
                    <a:pt x="1711" y="183"/>
                  </a:cubicBezTo>
                  <a:cubicBezTo>
                    <a:pt x="1709" y="181"/>
                    <a:pt x="1708" y="181"/>
                    <a:pt x="1707" y="181"/>
                  </a:cubicBezTo>
                  <a:moveTo>
                    <a:pt x="1427" y="175"/>
                  </a:moveTo>
                  <a:cubicBezTo>
                    <a:pt x="1424" y="175"/>
                    <a:pt x="1420" y="177"/>
                    <a:pt x="1419" y="180"/>
                  </a:cubicBezTo>
                  <a:cubicBezTo>
                    <a:pt x="1420" y="182"/>
                    <a:pt x="1422" y="183"/>
                    <a:pt x="1425" y="183"/>
                  </a:cubicBezTo>
                  <a:cubicBezTo>
                    <a:pt x="1428" y="183"/>
                    <a:pt x="1431" y="182"/>
                    <a:pt x="1432" y="180"/>
                  </a:cubicBezTo>
                  <a:cubicBezTo>
                    <a:pt x="1432" y="176"/>
                    <a:pt x="1430" y="175"/>
                    <a:pt x="1427" y="175"/>
                  </a:cubicBezTo>
                  <a:moveTo>
                    <a:pt x="1776" y="158"/>
                  </a:moveTo>
                  <a:cubicBezTo>
                    <a:pt x="1772" y="158"/>
                    <a:pt x="1767" y="159"/>
                    <a:pt x="1763" y="161"/>
                  </a:cubicBezTo>
                  <a:cubicBezTo>
                    <a:pt x="1764" y="170"/>
                    <a:pt x="1781" y="179"/>
                    <a:pt x="1795" y="179"/>
                  </a:cubicBezTo>
                  <a:cubicBezTo>
                    <a:pt x="1804" y="179"/>
                    <a:pt x="1812" y="175"/>
                    <a:pt x="1813" y="165"/>
                  </a:cubicBezTo>
                  <a:cubicBezTo>
                    <a:pt x="1799" y="165"/>
                    <a:pt x="1789" y="158"/>
                    <a:pt x="1776" y="158"/>
                  </a:cubicBezTo>
                  <a:moveTo>
                    <a:pt x="1657" y="154"/>
                  </a:moveTo>
                  <a:cubicBezTo>
                    <a:pt x="1651" y="154"/>
                    <a:pt x="1648" y="162"/>
                    <a:pt x="1652" y="168"/>
                  </a:cubicBezTo>
                  <a:cubicBezTo>
                    <a:pt x="1652" y="168"/>
                    <a:pt x="1653" y="168"/>
                    <a:pt x="1654" y="168"/>
                  </a:cubicBezTo>
                  <a:cubicBezTo>
                    <a:pt x="1662" y="168"/>
                    <a:pt x="1663" y="163"/>
                    <a:pt x="1663" y="156"/>
                  </a:cubicBezTo>
                  <a:cubicBezTo>
                    <a:pt x="1661" y="154"/>
                    <a:pt x="1659" y="154"/>
                    <a:pt x="1657" y="154"/>
                  </a:cubicBezTo>
                  <a:moveTo>
                    <a:pt x="1728" y="165"/>
                  </a:moveTo>
                  <a:cubicBezTo>
                    <a:pt x="1726" y="164"/>
                    <a:pt x="1724" y="164"/>
                    <a:pt x="1725" y="161"/>
                  </a:cubicBezTo>
                  <a:cubicBezTo>
                    <a:pt x="1725" y="160"/>
                    <a:pt x="1726" y="160"/>
                    <a:pt x="1726" y="160"/>
                  </a:cubicBezTo>
                  <a:cubicBezTo>
                    <a:pt x="1730" y="160"/>
                    <a:pt x="1730" y="164"/>
                    <a:pt x="1728" y="165"/>
                  </a:cubicBezTo>
                  <a:moveTo>
                    <a:pt x="1712" y="151"/>
                  </a:moveTo>
                  <a:cubicBezTo>
                    <a:pt x="1710" y="154"/>
                    <a:pt x="1711" y="158"/>
                    <a:pt x="1707" y="159"/>
                  </a:cubicBezTo>
                  <a:cubicBezTo>
                    <a:pt x="1702" y="154"/>
                    <a:pt x="1695" y="152"/>
                    <a:pt x="1688" y="152"/>
                  </a:cubicBezTo>
                  <a:cubicBezTo>
                    <a:pt x="1678" y="152"/>
                    <a:pt x="1669" y="158"/>
                    <a:pt x="1670" y="171"/>
                  </a:cubicBezTo>
                  <a:cubicBezTo>
                    <a:pt x="1672" y="175"/>
                    <a:pt x="1677" y="176"/>
                    <a:pt x="1683" y="176"/>
                  </a:cubicBezTo>
                  <a:cubicBezTo>
                    <a:pt x="1688" y="176"/>
                    <a:pt x="1694" y="175"/>
                    <a:pt x="1697" y="173"/>
                  </a:cubicBezTo>
                  <a:cubicBezTo>
                    <a:pt x="1702" y="173"/>
                    <a:pt x="1706" y="174"/>
                    <a:pt x="1710" y="174"/>
                  </a:cubicBezTo>
                  <a:cubicBezTo>
                    <a:pt x="1713" y="174"/>
                    <a:pt x="1716" y="174"/>
                    <a:pt x="1718" y="172"/>
                  </a:cubicBezTo>
                  <a:cubicBezTo>
                    <a:pt x="1721" y="174"/>
                    <a:pt x="1724" y="175"/>
                    <a:pt x="1728" y="175"/>
                  </a:cubicBezTo>
                  <a:cubicBezTo>
                    <a:pt x="1735" y="167"/>
                    <a:pt x="1754" y="174"/>
                    <a:pt x="1751" y="158"/>
                  </a:cubicBezTo>
                  <a:cubicBezTo>
                    <a:pt x="1746" y="149"/>
                    <a:pt x="1725" y="153"/>
                    <a:pt x="1712" y="151"/>
                  </a:cubicBezTo>
                  <a:moveTo>
                    <a:pt x="1258" y="133"/>
                  </a:moveTo>
                  <a:cubicBezTo>
                    <a:pt x="1254" y="133"/>
                    <a:pt x="1249" y="137"/>
                    <a:pt x="1253" y="141"/>
                  </a:cubicBezTo>
                  <a:cubicBezTo>
                    <a:pt x="1254" y="141"/>
                    <a:pt x="1254" y="141"/>
                    <a:pt x="1255" y="141"/>
                  </a:cubicBezTo>
                  <a:cubicBezTo>
                    <a:pt x="1260" y="141"/>
                    <a:pt x="1263" y="139"/>
                    <a:pt x="1263" y="135"/>
                  </a:cubicBezTo>
                  <a:cubicBezTo>
                    <a:pt x="1262" y="133"/>
                    <a:pt x="1260" y="133"/>
                    <a:pt x="1258" y="133"/>
                  </a:cubicBezTo>
                  <a:moveTo>
                    <a:pt x="1571" y="217"/>
                  </a:moveTo>
                  <a:cubicBezTo>
                    <a:pt x="1568" y="217"/>
                    <a:pt x="1565" y="216"/>
                    <a:pt x="1563" y="215"/>
                  </a:cubicBezTo>
                  <a:cubicBezTo>
                    <a:pt x="1562" y="210"/>
                    <a:pt x="1568" y="209"/>
                    <a:pt x="1574" y="209"/>
                  </a:cubicBezTo>
                  <a:cubicBezTo>
                    <a:pt x="1578" y="209"/>
                    <a:pt x="1584" y="210"/>
                    <a:pt x="1585" y="212"/>
                  </a:cubicBezTo>
                  <a:cubicBezTo>
                    <a:pt x="1584" y="215"/>
                    <a:pt x="1577" y="217"/>
                    <a:pt x="1571" y="217"/>
                  </a:cubicBezTo>
                  <a:moveTo>
                    <a:pt x="1334" y="125"/>
                  </a:moveTo>
                  <a:cubicBezTo>
                    <a:pt x="1333" y="125"/>
                    <a:pt x="1332" y="125"/>
                    <a:pt x="1332" y="125"/>
                  </a:cubicBezTo>
                  <a:cubicBezTo>
                    <a:pt x="1325" y="129"/>
                    <a:pt x="1316" y="134"/>
                    <a:pt x="1311" y="137"/>
                  </a:cubicBezTo>
                  <a:cubicBezTo>
                    <a:pt x="1313" y="146"/>
                    <a:pt x="1328" y="143"/>
                    <a:pt x="1332" y="150"/>
                  </a:cubicBezTo>
                  <a:cubicBezTo>
                    <a:pt x="1330" y="152"/>
                    <a:pt x="1328" y="152"/>
                    <a:pt x="1326" y="152"/>
                  </a:cubicBezTo>
                  <a:cubicBezTo>
                    <a:pt x="1323" y="152"/>
                    <a:pt x="1319" y="151"/>
                    <a:pt x="1315" y="149"/>
                  </a:cubicBezTo>
                  <a:cubicBezTo>
                    <a:pt x="1311" y="147"/>
                    <a:pt x="1306" y="146"/>
                    <a:pt x="1301" y="146"/>
                  </a:cubicBezTo>
                  <a:cubicBezTo>
                    <a:pt x="1299" y="146"/>
                    <a:pt x="1297" y="146"/>
                    <a:pt x="1295" y="147"/>
                  </a:cubicBezTo>
                  <a:cubicBezTo>
                    <a:pt x="1295" y="152"/>
                    <a:pt x="1307" y="154"/>
                    <a:pt x="1300" y="160"/>
                  </a:cubicBezTo>
                  <a:cubicBezTo>
                    <a:pt x="1292" y="157"/>
                    <a:pt x="1286" y="150"/>
                    <a:pt x="1280" y="150"/>
                  </a:cubicBezTo>
                  <a:cubicBezTo>
                    <a:pt x="1277" y="150"/>
                    <a:pt x="1273" y="152"/>
                    <a:pt x="1270" y="155"/>
                  </a:cubicBezTo>
                  <a:cubicBezTo>
                    <a:pt x="1267" y="151"/>
                    <a:pt x="1258" y="149"/>
                    <a:pt x="1248" y="149"/>
                  </a:cubicBezTo>
                  <a:cubicBezTo>
                    <a:pt x="1245" y="149"/>
                    <a:pt x="1241" y="149"/>
                    <a:pt x="1237" y="150"/>
                  </a:cubicBezTo>
                  <a:cubicBezTo>
                    <a:pt x="1237" y="498"/>
                    <a:pt x="1237" y="498"/>
                    <a:pt x="1237" y="498"/>
                  </a:cubicBezTo>
                  <a:cubicBezTo>
                    <a:pt x="1705" y="498"/>
                    <a:pt x="1705" y="498"/>
                    <a:pt x="1705" y="498"/>
                  </a:cubicBezTo>
                  <a:cubicBezTo>
                    <a:pt x="1705" y="490"/>
                    <a:pt x="1705" y="483"/>
                    <a:pt x="1715" y="479"/>
                  </a:cubicBezTo>
                  <a:cubicBezTo>
                    <a:pt x="1718" y="484"/>
                    <a:pt x="1719" y="491"/>
                    <a:pt x="1719" y="498"/>
                  </a:cubicBezTo>
                  <a:cubicBezTo>
                    <a:pt x="1737" y="498"/>
                    <a:pt x="1737" y="498"/>
                    <a:pt x="1737" y="498"/>
                  </a:cubicBezTo>
                  <a:cubicBezTo>
                    <a:pt x="1737" y="496"/>
                    <a:pt x="1738" y="493"/>
                    <a:pt x="1737" y="491"/>
                  </a:cubicBezTo>
                  <a:cubicBezTo>
                    <a:pt x="1736" y="487"/>
                    <a:pt x="1732" y="484"/>
                    <a:pt x="1732" y="480"/>
                  </a:cubicBezTo>
                  <a:cubicBezTo>
                    <a:pt x="1731" y="477"/>
                    <a:pt x="1734" y="474"/>
                    <a:pt x="1734" y="471"/>
                  </a:cubicBezTo>
                  <a:cubicBezTo>
                    <a:pt x="1734" y="467"/>
                    <a:pt x="1730" y="458"/>
                    <a:pt x="1726" y="455"/>
                  </a:cubicBezTo>
                  <a:cubicBezTo>
                    <a:pt x="1726" y="455"/>
                    <a:pt x="1726" y="455"/>
                    <a:pt x="1726" y="455"/>
                  </a:cubicBezTo>
                  <a:cubicBezTo>
                    <a:pt x="1717" y="455"/>
                    <a:pt x="1721" y="466"/>
                    <a:pt x="1716" y="469"/>
                  </a:cubicBezTo>
                  <a:cubicBezTo>
                    <a:pt x="1708" y="464"/>
                    <a:pt x="1706" y="455"/>
                    <a:pt x="1694" y="455"/>
                  </a:cubicBezTo>
                  <a:cubicBezTo>
                    <a:pt x="1694" y="455"/>
                    <a:pt x="1694" y="455"/>
                    <a:pt x="1694" y="455"/>
                  </a:cubicBezTo>
                  <a:cubicBezTo>
                    <a:pt x="1687" y="455"/>
                    <a:pt x="1682" y="461"/>
                    <a:pt x="1674" y="462"/>
                  </a:cubicBezTo>
                  <a:cubicBezTo>
                    <a:pt x="1668" y="457"/>
                    <a:pt x="1655" y="455"/>
                    <a:pt x="1655" y="448"/>
                  </a:cubicBezTo>
                  <a:cubicBezTo>
                    <a:pt x="1655" y="443"/>
                    <a:pt x="1664" y="444"/>
                    <a:pt x="1671" y="439"/>
                  </a:cubicBezTo>
                  <a:cubicBezTo>
                    <a:pt x="1676" y="435"/>
                    <a:pt x="1679" y="426"/>
                    <a:pt x="1687" y="426"/>
                  </a:cubicBezTo>
                  <a:cubicBezTo>
                    <a:pt x="1688" y="426"/>
                    <a:pt x="1689" y="426"/>
                    <a:pt x="1691" y="427"/>
                  </a:cubicBezTo>
                  <a:cubicBezTo>
                    <a:pt x="1702" y="412"/>
                    <a:pt x="1721" y="394"/>
                    <a:pt x="1746" y="394"/>
                  </a:cubicBezTo>
                  <a:cubicBezTo>
                    <a:pt x="1753" y="394"/>
                    <a:pt x="1760" y="395"/>
                    <a:pt x="1768" y="398"/>
                  </a:cubicBezTo>
                  <a:cubicBezTo>
                    <a:pt x="1772" y="396"/>
                    <a:pt x="1777" y="395"/>
                    <a:pt x="1782" y="395"/>
                  </a:cubicBezTo>
                  <a:cubicBezTo>
                    <a:pt x="1783" y="395"/>
                    <a:pt x="1783" y="395"/>
                    <a:pt x="1783" y="395"/>
                  </a:cubicBezTo>
                  <a:cubicBezTo>
                    <a:pt x="1784" y="395"/>
                    <a:pt x="1784" y="395"/>
                    <a:pt x="1784" y="395"/>
                  </a:cubicBezTo>
                  <a:cubicBezTo>
                    <a:pt x="1786" y="395"/>
                    <a:pt x="1788" y="395"/>
                    <a:pt x="1790" y="395"/>
                  </a:cubicBezTo>
                  <a:cubicBezTo>
                    <a:pt x="1791" y="390"/>
                    <a:pt x="1799" y="387"/>
                    <a:pt x="1806" y="387"/>
                  </a:cubicBezTo>
                  <a:cubicBezTo>
                    <a:pt x="1812" y="387"/>
                    <a:pt x="1817" y="389"/>
                    <a:pt x="1820" y="392"/>
                  </a:cubicBezTo>
                  <a:cubicBezTo>
                    <a:pt x="1821" y="397"/>
                    <a:pt x="1812" y="394"/>
                    <a:pt x="1813" y="400"/>
                  </a:cubicBezTo>
                  <a:cubicBezTo>
                    <a:pt x="1815" y="401"/>
                    <a:pt x="1817" y="402"/>
                    <a:pt x="1819" y="402"/>
                  </a:cubicBezTo>
                  <a:cubicBezTo>
                    <a:pt x="1825" y="402"/>
                    <a:pt x="1830" y="397"/>
                    <a:pt x="1836" y="397"/>
                  </a:cubicBezTo>
                  <a:cubicBezTo>
                    <a:pt x="1836" y="397"/>
                    <a:pt x="1836" y="397"/>
                    <a:pt x="1836" y="397"/>
                  </a:cubicBezTo>
                  <a:cubicBezTo>
                    <a:pt x="1839" y="397"/>
                    <a:pt x="1841" y="398"/>
                    <a:pt x="1844" y="398"/>
                  </a:cubicBezTo>
                  <a:cubicBezTo>
                    <a:pt x="1846" y="399"/>
                    <a:pt x="1849" y="400"/>
                    <a:pt x="1851" y="400"/>
                  </a:cubicBezTo>
                  <a:cubicBezTo>
                    <a:pt x="1853" y="400"/>
                    <a:pt x="1855" y="399"/>
                    <a:pt x="1857" y="397"/>
                  </a:cubicBezTo>
                  <a:cubicBezTo>
                    <a:pt x="1860" y="392"/>
                    <a:pt x="1846" y="393"/>
                    <a:pt x="1843" y="389"/>
                  </a:cubicBezTo>
                  <a:cubicBezTo>
                    <a:pt x="1857" y="384"/>
                    <a:pt x="1864" y="374"/>
                    <a:pt x="1871" y="364"/>
                  </a:cubicBezTo>
                  <a:cubicBezTo>
                    <a:pt x="1875" y="363"/>
                    <a:pt x="1879" y="362"/>
                    <a:pt x="1883" y="362"/>
                  </a:cubicBezTo>
                  <a:cubicBezTo>
                    <a:pt x="1891" y="362"/>
                    <a:pt x="1899" y="364"/>
                    <a:pt x="1904" y="367"/>
                  </a:cubicBezTo>
                  <a:cubicBezTo>
                    <a:pt x="1904" y="372"/>
                    <a:pt x="1898" y="372"/>
                    <a:pt x="1899" y="378"/>
                  </a:cubicBezTo>
                  <a:cubicBezTo>
                    <a:pt x="1902" y="380"/>
                    <a:pt x="1904" y="381"/>
                    <a:pt x="1906" y="381"/>
                  </a:cubicBezTo>
                  <a:cubicBezTo>
                    <a:pt x="1910" y="381"/>
                    <a:pt x="1913" y="379"/>
                    <a:pt x="1917" y="376"/>
                  </a:cubicBezTo>
                  <a:cubicBezTo>
                    <a:pt x="1921" y="374"/>
                    <a:pt x="1925" y="371"/>
                    <a:pt x="1930" y="371"/>
                  </a:cubicBezTo>
                  <a:cubicBezTo>
                    <a:pt x="1930" y="371"/>
                    <a:pt x="1930" y="371"/>
                    <a:pt x="1931" y="371"/>
                  </a:cubicBezTo>
                  <a:cubicBezTo>
                    <a:pt x="1932" y="368"/>
                    <a:pt x="1932" y="365"/>
                    <a:pt x="1931" y="362"/>
                  </a:cubicBezTo>
                  <a:cubicBezTo>
                    <a:pt x="1933" y="359"/>
                    <a:pt x="1939" y="354"/>
                    <a:pt x="1944" y="354"/>
                  </a:cubicBezTo>
                  <a:cubicBezTo>
                    <a:pt x="1946" y="354"/>
                    <a:pt x="1948" y="354"/>
                    <a:pt x="1950" y="356"/>
                  </a:cubicBezTo>
                  <a:cubicBezTo>
                    <a:pt x="1949" y="363"/>
                    <a:pt x="1943" y="365"/>
                    <a:pt x="1943" y="372"/>
                  </a:cubicBezTo>
                  <a:cubicBezTo>
                    <a:pt x="1931" y="380"/>
                    <a:pt x="1917" y="383"/>
                    <a:pt x="1907" y="391"/>
                  </a:cubicBezTo>
                  <a:cubicBezTo>
                    <a:pt x="1903" y="393"/>
                    <a:pt x="1901" y="398"/>
                    <a:pt x="1897" y="401"/>
                  </a:cubicBezTo>
                  <a:cubicBezTo>
                    <a:pt x="1889" y="406"/>
                    <a:pt x="1879" y="409"/>
                    <a:pt x="1869" y="412"/>
                  </a:cubicBezTo>
                  <a:cubicBezTo>
                    <a:pt x="1868" y="424"/>
                    <a:pt x="1855" y="426"/>
                    <a:pt x="1855" y="442"/>
                  </a:cubicBezTo>
                  <a:cubicBezTo>
                    <a:pt x="1854" y="464"/>
                    <a:pt x="1864" y="476"/>
                    <a:pt x="1863" y="493"/>
                  </a:cubicBezTo>
                  <a:cubicBezTo>
                    <a:pt x="1874" y="492"/>
                    <a:pt x="1877" y="485"/>
                    <a:pt x="1887" y="482"/>
                  </a:cubicBezTo>
                  <a:cubicBezTo>
                    <a:pt x="1883" y="469"/>
                    <a:pt x="1895" y="470"/>
                    <a:pt x="1901" y="467"/>
                  </a:cubicBezTo>
                  <a:cubicBezTo>
                    <a:pt x="1904" y="464"/>
                    <a:pt x="1899" y="457"/>
                    <a:pt x="1902" y="454"/>
                  </a:cubicBezTo>
                  <a:cubicBezTo>
                    <a:pt x="1903" y="453"/>
                    <a:pt x="1905" y="453"/>
                    <a:pt x="1906" y="453"/>
                  </a:cubicBezTo>
                  <a:cubicBezTo>
                    <a:pt x="1907" y="453"/>
                    <a:pt x="1909" y="453"/>
                    <a:pt x="1911" y="453"/>
                  </a:cubicBezTo>
                  <a:cubicBezTo>
                    <a:pt x="1912" y="453"/>
                    <a:pt x="1914" y="454"/>
                    <a:pt x="1916" y="454"/>
                  </a:cubicBezTo>
                  <a:cubicBezTo>
                    <a:pt x="1917" y="454"/>
                    <a:pt x="1919" y="453"/>
                    <a:pt x="1920" y="453"/>
                  </a:cubicBezTo>
                  <a:cubicBezTo>
                    <a:pt x="1921" y="445"/>
                    <a:pt x="1915" y="444"/>
                    <a:pt x="1915" y="438"/>
                  </a:cubicBezTo>
                  <a:cubicBezTo>
                    <a:pt x="1917" y="436"/>
                    <a:pt x="1919" y="434"/>
                    <a:pt x="1922" y="433"/>
                  </a:cubicBezTo>
                  <a:cubicBezTo>
                    <a:pt x="1925" y="434"/>
                    <a:pt x="1927" y="436"/>
                    <a:pt x="1930" y="436"/>
                  </a:cubicBezTo>
                  <a:cubicBezTo>
                    <a:pt x="1931" y="436"/>
                    <a:pt x="1932" y="436"/>
                    <a:pt x="1933" y="435"/>
                  </a:cubicBezTo>
                  <a:cubicBezTo>
                    <a:pt x="1936" y="429"/>
                    <a:pt x="1928" y="425"/>
                    <a:pt x="1932" y="417"/>
                  </a:cubicBezTo>
                  <a:cubicBezTo>
                    <a:pt x="1929" y="414"/>
                    <a:pt x="1921" y="414"/>
                    <a:pt x="1920" y="409"/>
                  </a:cubicBezTo>
                  <a:cubicBezTo>
                    <a:pt x="1926" y="401"/>
                    <a:pt x="1931" y="393"/>
                    <a:pt x="1942" y="389"/>
                  </a:cubicBezTo>
                  <a:cubicBezTo>
                    <a:pt x="1944" y="389"/>
                    <a:pt x="1945" y="390"/>
                    <a:pt x="1947" y="390"/>
                  </a:cubicBezTo>
                  <a:cubicBezTo>
                    <a:pt x="1953" y="390"/>
                    <a:pt x="1955" y="384"/>
                    <a:pt x="1961" y="382"/>
                  </a:cubicBezTo>
                  <a:cubicBezTo>
                    <a:pt x="1964" y="383"/>
                    <a:pt x="1963" y="388"/>
                    <a:pt x="1967" y="388"/>
                  </a:cubicBezTo>
                  <a:cubicBezTo>
                    <a:pt x="1967" y="388"/>
                    <a:pt x="1967" y="388"/>
                    <a:pt x="1967" y="388"/>
                  </a:cubicBezTo>
                  <a:cubicBezTo>
                    <a:pt x="1975" y="385"/>
                    <a:pt x="1979" y="379"/>
                    <a:pt x="1989" y="378"/>
                  </a:cubicBezTo>
                  <a:cubicBezTo>
                    <a:pt x="1992" y="384"/>
                    <a:pt x="1994" y="391"/>
                    <a:pt x="2003" y="392"/>
                  </a:cubicBezTo>
                  <a:cubicBezTo>
                    <a:pt x="2011" y="381"/>
                    <a:pt x="2026" y="374"/>
                    <a:pt x="2036" y="365"/>
                  </a:cubicBezTo>
                  <a:cubicBezTo>
                    <a:pt x="2038" y="365"/>
                    <a:pt x="2039" y="365"/>
                    <a:pt x="2040" y="365"/>
                  </a:cubicBezTo>
                  <a:cubicBezTo>
                    <a:pt x="2054" y="365"/>
                    <a:pt x="2061" y="354"/>
                    <a:pt x="2075" y="353"/>
                  </a:cubicBezTo>
                  <a:cubicBezTo>
                    <a:pt x="2079" y="356"/>
                    <a:pt x="2085" y="358"/>
                    <a:pt x="2090" y="358"/>
                  </a:cubicBezTo>
                  <a:cubicBezTo>
                    <a:pt x="2095" y="358"/>
                    <a:pt x="2100" y="355"/>
                    <a:pt x="2100" y="348"/>
                  </a:cubicBezTo>
                  <a:cubicBezTo>
                    <a:pt x="2088" y="344"/>
                    <a:pt x="2089" y="332"/>
                    <a:pt x="2076" y="329"/>
                  </a:cubicBezTo>
                  <a:cubicBezTo>
                    <a:pt x="2076" y="329"/>
                    <a:pt x="2075" y="329"/>
                    <a:pt x="2075" y="329"/>
                  </a:cubicBezTo>
                  <a:cubicBezTo>
                    <a:pt x="2073" y="329"/>
                    <a:pt x="2072" y="330"/>
                    <a:pt x="2071" y="330"/>
                  </a:cubicBezTo>
                  <a:cubicBezTo>
                    <a:pt x="2070" y="330"/>
                    <a:pt x="2069" y="330"/>
                    <a:pt x="2067" y="330"/>
                  </a:cubicBezTo>
                  <a:cubicBezTo>
                    <a:pt x="2066" y="330"/>
                    <a:pt x="2064" y="330"/>
                    <a:pt x="2063" y="328"/>
                  </a:cubicBezTo>
                  <a:cubicBezTo>
                    <a:pt x="2062" y="327"/>
                    <a:pt x="2061" y="326"/>
                    <a:pt x="2062" y="324"/>
                  </a:cubicBezTo>
                  <a:cubicBezTo>
                    <a:pt x="2065" y="320"/>
                    <a:pt x="2068" y="319"/>
                    <a:pt x="2071" y="319"/>
                  </a:cubicBezTo>
                  <a:cubicBezTo>
                    <a:pt x="2075" y="319"/>
                    <a:pt x="2080" y="322"/>
                    <a:pt x="2084" y="324"/>
                  </a:cubicBezTo>
                  <a:cubicBezTo>
                    <a:pt x="2088" y="326"/>
                    <a:pt x="2093" y="329"/>
                    <a:pt x="2097" y="329"/>
                  </a:cubicBezTo>
                  <a:cubicBezTo>
                    <a:pt x="2097" y="329"/>
                    <a:pt x="2098" y="329"/>
                    <a:pt x="2098" y="328"/>
                  </a:cubicBezTo>
                  <a:cubicBezTo>
                    <a:pt x="2104" y="328"/>
                    <a:pt x="2106" y="322"/>
                    <a:pt x="2109" y="317"/>
                  </a:cubicBezTo>
                  <a:cubicBezTo>
                    <a:pt x="2107" y="314"/>
                    <a:pt x="2104" y="312"/>
                    <a:pt x="2104" y="308"/>
                  </a:cubicBezTo>
                  <a:cubicBezTo>
                    <a:pt x="2105" y="306"/>
                    <a:pt x="2108" y="304"/>
                    <a:pt x="2112" y="303"/>
                  </a:cubicBezTo>
                  <a:cubicBezTo>
                    <a:pt x="2116" y="305"/>
                    <a:pt x="2115" y="311"/>
                    <a:pt x="2117" y="315"/>
                  </a:cubicBezTo>
                  <a:cubicBezTo>
                    <a:pt x="2120" y="317"/>
                    <a:pt x="2125" y="317"/>
                    <a:pt x="2131" y="317"/>
                  </a:cubicBezTo>
                  <a:cubicBezTo>
                    <a:pt x="2132" y="317"/>
                    <a:pt x="2133" y="317"/>
                    <a:pt x="2134" y="317"/>
                  </a:cubicBezTo>
                  <a:cubicBezTo>
                    <a:pt x="2135" y="317"/>
                    <a:pt x="2136" y="317"/>
                    <a:pt x="2137" y="317"/>
                  </a:cubicBezTo>
                  <a:cubicBezTo>
                    <a:pt x="2138" y="317"/>
                    <a:pt x="2138" y="317"/>
                    <a:pt x="2138" y="317"/>
                  </a:cubicBezTo>
                  <a:cubicBezTo>
                    <a:pt x="2142" y="326"/>
                    <a:pt x="2154" y="335"/>
                    <a:pt x="2167" y="335"/>
                  </a:cubicBezTo>
                  <a:cubicBezTo>
                    <a:pt x="2170" y="335"/>
                    <a:pt x="2173" y="335"/>
                    <a:pt x="2177" y="333"/>
                  </a:cubicBezTo>
                  <a:cubicBezTo>
                    <a:pt x="2167" y="311"/>
                    <a:pt x="2204" y="317"/>
                    <a:pt x="2203" y="303"/>
                  </a:cubicBezTo>
                  <a:cubicBezTo>
                    <a:pt x="2202" y="302"/>
                    <a:pt x="2201" y="302"/>
                    <a:pt x="2199" y="302"/>
                  </a:cubicBezTo>
                  <a:cubicBezTo>
                    <a:pt x="2199" y="302"/>
                    <a:pt x="2198" y="302"/>
                    <a:pt x="2197" y="302"/>
                  </a:cubicBezTo>
                  <a:cubicBezTo>
                    <a:pt x="2196" y="302"/>
                    <a:pt x="2195" y="302"/>
                    <a:pt x="2195" y="302"/>
                  </a:cubicBezTo>
                  <a:cubicBezTo>
                    <a:pt x="2194" y="302"/>
                    <a:pt x="2193" y="302"/>
                    <a:pt x="2192" y="302"/>
                  </a:cubicBezTo>
                  <a:cubicBezTo>
                    <a:pt x="2192" y="294"/>
                    <a:pt x="2181" y="293"/>
                    <a:pt x="2171" y="293"/>
                  </a:cubicBezTo>
                  <a:cubicBezTo>
                    <a:pt x="2167" y="293"/>
                    <a:pt x="2163" y="293"/>
                    <a:pt x="2160" y="293"/>
                  </a:cubicBezTo>
                  <a:cubicBezTo>
                    <a:pt x="2159" y="298"/>
                    <a:pt x="2166" y="299"/>
                    <a:pt x="2162" y="303"/>
                  </a:cubicBezTo>
                  <a:cubicBezTo>
                    <a:pt x="2161" y="304"/>
                    <a:pt x="2159" y="304"/>
                    <a:pt x="2158" y="304"/>
                  </a:cubicBezTo>
                  <a:cubicBezTo>
                    <a:pt x="2151" y="304"/>
                    <a:pt x="2151" y="294"/>
                    <a:pt x="2152" y="290"/>
                  </a:cubicBezTo>
                  <a:cubicBezTo>
                    <a:pt x="2137" y="278"/>
                    <a:pt x="2109" y="275"/>
                    <a:pt x="2095" y="262"/>
                  </a:cubicBezTo>
                  <a:cubicBezTo>
                    <a:pt x="2094" y="262"/>
                    <a:pt x="2094" y="262"/>
                    <a:pt x="2094" y="262"/>
                  </a:cubicBezTo>
                  <a:cubicBezTo>
                    <a:pt x="2092" y="262"/>
                    <a:pt x="2091" y="262"/>
                    <a:pt x="2090" y="262"/>
                  </a:cubicBezTo>
                  <a:cubicBezTo>
                    <a:pt x="2089" y="262"/>
                    <a:pt x="2088" y="263"/>
                    <a:pt x="2087" y="263"/>
                  </a:cubicBezTo>
                  <a:cubicBezTo>
                    <a:pt x="2086" y="263"/>
                    <a:pt x="2086" y="263"/>
                    <a:pt x="2085" y="263"/>
                  </a:cubicBezTo>
                  <a:cubicBezTo>
                    <a:pt x="2076" y="260"/>
                    <a:pt x="2070" y="253"/>
                    <a:pt x="2059" y="251"/>
                  </a:cubicBezTo>
                  <a:cubicBezTo>
                    <a:pt x="2059" y="251"/>
                    <a:pt x="2058" y="251"/>
                    <a:pt x="2057" y="251"/>
                  </a:cubicBezTo>
                  <a:cubicBezTo>
                    <a:pt x="2053" y="251"/>
                    <a:pt x="2049" y="252"/>
                    <a:pt x="2045" y="253"/>
                  </a:cubicBezTo>
                  <a:cubicBezTo>
                    <a:pt x="2041" y="254"/>
                    <a:pt x="2037" y="254"/>
                    <a:pt x="2033" y="254"/>
                  </a:cubicBezTo>
                  <a:cubicBezTo>
                    <a:pt x="2032" y="254"/>
                    <a:pt x="2031" y="254"/>
                    <a:pt x="2031" y="254"/>
                  </a:cubicBezTo>
                  <a:cubicBezTo>
                    <a:pt x="2022" y="253"/>
                    <a:pt x="2019" y="248"/>
                    <a:pt x="2012" y="248"/>
                  </a:cubicBezTo>
                  <a:cubicBezTo>
                    <a:pt x="2011" y="248"/>
                    <a:pt x="2009" y="248"/>
                    <a:pt x="2007" y="249"/>
                  </a:cubicBezTo>
                  <a:cubicBezTo>
                    <a:pt x="2003" y="253"/>
                    <a:pt x="2009" y="259"/>
                    <a:pt x="2008" y="265"/>
                  </a:cubicBezTo>
                  <a:cubicBezTo>
                    <a:pt x="2006" y="268"/>
                    <a:pt x="2003" y="269"/>
                    <a:pt x="2001" y="269"/>
                  </a:cubicBezTo>
                  <a:cubicBezTo>
                    <a:pt x="1993" y="269"/>
                    <a:pt x="1985" y="259"/>
                    <a:pt x="1979" y="255"/>
                  </a:cubicBezTo>
                  <a:cubicBezTo>
                    <a:pt x="1976" y="256"/>
                    <a:pt x="1974" y="257"/>
                    <a:pt x="1972" y="257"/>
                  </a:cubicBezTo>
                  <a:cubicBezTo>
                    <a:pt x="1969" y="257"/>
                    <a:pt x="1966" y="256"/>
                    <a:pt x="1964" y="256"/>
                  </a:cubicBezTo>
                  <a:cubicBezTo>
                    <a:pt x="1961" y="255"/>
                    <a:pt x="1959" y="255"/>
                    <a:pt x="1956" y="255"/>
                  </a:cubicBezTo>
                  <a:cubicBezTo>
                    <a:pt x="1954" y="255"/>
                    <a:pt x="1951" y="255"/>
                    <a:pt x="1949" y="256"/>
                  </a:cubicBezTo>
                  <a:cubicBezTo>
                    <a:pt x="1945" y="253"/>
                    <a:pt x="1938" y="252"/>
                    <a:pt x="1932" y="252"/>
                  </a:cubicBezTo>
                  <a:cubicBezTo>
                    <a:pt x="1927" y="252"/>
                    <a:pt x="1922" y="253"/>
                    <a:pt x="1919" y="255"/>
                  </a:cubicBezTo>
                  <a:cubicBezTo>
                    <a:pt x="1916" y="259"/>
                    <a:pt x="1918" y="265"/>
                    <a:pt x="1913" y="266"/>
                  </a:cubicBezTo>
                  <a:cubicBezTo>
                    <a:pt x="1909" y="262"/>
                    <a:pt x="1906" y="255"/>
                    <a:pt x="1901" y="251"/>
                  </a:cubicBezTo>
                  <a:cubicBezTo>
                    <a:pt x="1901" y="248"/>
                    <a:pt x="1904" y="247"/>
                    <a:pt x="1903" y="243"/>
                  </a:cubicBezTo>
                  <a:cubicBezTo>
                    <a:pt x="1895" y="235"/>
                    <a:pt x="1876" y="235"/>
                    <a:pt x="1862" y="231"/>
                  </a:cubicBezTo>
                  <a:cubicBezTo>
                    <a:pt x="1856" y="235"/>
                    <a:pt x="1847" y="237"/>
                    <a:pt x="1838" y="237"/>
                  </a:cubicBezTo>
                  <a:cubicBezTo>
                    <a:pt x="1826" y="237"/>
                    <a:pt x="1815" y="234"/>
                    <a:pt x="1811" y="227"/>
                  </a:cubicBezTo>
                  <a:cubicBezTo>
                    <a:pt x="1811" y="227"/>
                    <a:pt x="1811" y="227"/>
                    <a:pt x="1811" y="227"/>
                  </a:cubicBezTo>
                  <a:cubicBezTo>
                    <a:pt x="1809" y="227"/>
                    <a:pt x="1808" y="228"/>
                    <a:pt x="1806" y="228"/>
                  </a:cubicBezTo>
                  <a:cubicBezTo>
                    <a:pt x="1805" y="228"/>
                    <a:pt x="1803" y="228"/>
                    <a:pt x="1802" y="228"/>
                  </a:cubicBezTo>
                  <a:cubicBezTo>
                    <a:pt x="1799" y="228"/>
                    <a:pt x="1796" y="227"/>
                    <a:pt x="1795" y="226"/>
                  </a:cubicBezTo>
                  <a:cubicBezTo>
                    <a:pt x="1795" y="222"/>
                    <a:pt x="1801" y="223"/>
                    <a:pt x="1800" y="219"/>
                  </a:cubicBezTo>
                  <a:cubicBezTo>
                    <a:pt x="1793" y="216"/>
                    <a:pt x="1786" y="212"/>
                    <a:pt x="1775" y="212"/>
                  </a:cubicBezTo>
                  <a:cubicBezTo>
                    <a:pt x="1770" y="218"/>
                    <a:pt x="1761" y="226"/>
                    <a:pt x="1751" y="226"/>
                  </a:cubicBezTo>
                  <a:cubicBezTo>
                    <a:pt x="1751" y="226"/>
                    <a:pt x="1751" y="226"/>
                    <a:pt x="1750" y="226"/>
                  </a:cubicBezTo>
                  <a:cubicBezTo>
                    <a:pt x="1749" y="220"/>
                    <a:pt x="1758" y="215"/>
                    <a:pt x="1760" y="210"/>
                  </a:cubicBezTo>
                  <a:cubicBezTo>
                    <a:pt x="1755" y="207"/>
                    <a:pt x="1744" y="206"/>
                    <a:pt x="1734" y="206"/>
                  </a:cubicBezTo>
                  <a:cubicBezTo>
                    <a:pt x="1725" y="206"/>
                    <a:pt x="1715" y="207"/>
                    <a:pt x="1707" y="207"/>
                  </a:cubicBezTo>
                  <a:cubicBezTo>
                    <a:pt x="1707" y="207"/>
                    <a:pt x="1707" y="207"/>
                    <a:pt x="1707" y="207"/>
                  </a:cubicBezTo>
                  <a:cubicBezTo>
                    <a:pt x="1705" y="207"/>
                    <a:pt x="1704" y="207"/>
                    <a:pt x="1702" y="207"/>
                  </a:cubicBezTo>
                  <a:cubicBezTo>
                    <a:pt x="1701" y="207"/>
                    <a:pt x="1699" y="206"/>
                    <a:pt x="1698" y="206"/>
                  </a:cubicBezTo>
                  <a:cubicBezTo>
                    <a:pt x="1695" y="206"/>
                    <a:pt x="1692" y="207"/>
                    <a:pt x="1692" y="211"/>
                  </a:cubicBezTo>
                  <a:cubicBezTo>
                    <a:pt x="1699" y="212"/>
                    <a:pt x="1701" y="224"/>
                    <a:pt x="1695" y="228"/>
                  </a:cubicBezTo>
                  <a:cubicBezTo>
                    <a:pt x="1686" y="227"/>
                    <a:pt x="1684" y="221"/>
                    <a:pt x="1675" y="220"/>
                  </a:cubicBezTo>
                  <a:cubicBezTo>
                    <a:pt x="1672" y="223"/>
                    <a:pt x="1680" y="227"/>
                    <a:pt x="1676" y="230"/>
                  </a:cubicBezTo>
                  <a:cubicBezTo>
                    <a:pt x="1667" y="229"/>
                    <a:pt x="1666" y="223"/>
                    <a:pt x="1659" y="223"/>
                  </a:cubicBezTo>
                  <a:cubicBezTo>
                    <a:pt x="1658" y="223"/>
                    <a:pt x="1658" y="223"/>
                    <a:pt x="1657" y="223"/>
                  </a:cubicBezTo>
                  <a:cubicBezTo>
                    <a:pt x="1652" y="223"/>
                    <a:pt x="1648" y="231"/>
                    <a:pt x="1641" y="231"/>
                  </a:cubicBezTo>
                  <a:cubicBezTo>
                    <a:pt x="1640" y="231"/>
                    <a:pt x="1639" y="231"/>
                    <a:pt x="1639" y="231"/>
                  </a:cubicBezTo>
                  <a:cubicBezTo>
                    <a:pt x="1632" y="231"/>
                    <a:pt x="1632" y="229"/>
                    <a:pt x="1625" y="224"/>
                  </a:cubicBezTo>
                  <a:cubicBezTo>
                    <a:pt x="1619" y="229"/>
                    <a:pt x="1618" y="239"/>
                    <a:pt x="1609" y="239"/>
                  </a:cubicBezTo>
                  <a:cubicBezTo>
                    <a:pt x="1609" y="239"/>
                    <a:pt x="1609" y="239"/>
                    <a:pt x="1609" y="239"/>
                  </a:cubicBezTo>
                  <a:cubicBezTo>
                    <a:pt x="1602" y="239"/>
                    <a:pt x="1597" y="228"/>
                    <a:pt x="1591" y="223"/>
                  </a:cubicBezTo>
                  <a:cubicBezTo>
                    <a:pt x="1588" y="220"/>
                    <a:pt x="1583" y="222"/>
                    <a:pt x="1584" y="217"/>
                  </a:cubicBezTo>
                  <a:cubicBezTo>
                    <a:pt x="1585" y="217"/>
                    <a:pt x="1586" y="218"/>
                    <a:pt x="1587" y="218"/>
                  </a:cubicBezTo>
                  <a:cubicBezTo>
                    <a:pt x="1591" y="218"/>
                    <a:pt x="1592" y="215"/>
                    <a:pt x="1594" y="213"/>
                  </a:cubicBezTo>
                  <a:cubicBezTo>
                    <a:pt x="1592" y="202"/>
                    <a:pt x="1582" y="195"/>
                    <a:pt x="1569" y="195"/>
                  </a:cubicBezTo>
                  <a:cubicBezTo>
                    <a:pt x="1565" y="195"/>
                    <a:pt x="1561" y="195"/>
                    <a:pt x="1558" y="197"/>
                  </a:cubicBezTo>
                  <a:cubicBezTo>
                    <a:pt x="1551" y="195"/>
                    <a:pt x="1546" y="192"/>
                    <a:pt x="1538" y="191"/>
                  </a:cubicBezTo>
                  <a:cubicBezTo>
                    <a:pt x="1529" y="196"/>
                    <a:pt x="1529" y="206"/>
                    <a:pt x="1531" y="213"/>
                  </a:cubicBezTo>
                  <a:cubicBezTo>
                    <a:pt x="1520" y="207"/>
                    <a:pt x="1501" y="207"/>
                    <a:pt x="1488" y="203"/>
                  </a:cubicBezTo>
                  <a:cubicBezTo>
                    <a:pt x="1487" y="200"/>
                    <a:pt x="1491" y="200"/>
                    <a:pt x="1490" y="196"/>
                  </a:cubicBezTo>
                  <a:cubicBezTo>
                    <a:pt x="1480" y="194"/>
                    <a:pt x="1466" y="189"/>
                    <a:pt x="1453" y="189"/>
                  </a:cubicBezTo>
                  <a:cubicBezTo>
                    <a:pt x="1447" y="189"/>
                    <a:pt x="1441" y="191"/>
                    <a:pt x="1436" y="194"/>
                  </a:cubicBezTo>
                  <a:cubicBezTo>
                    <a:pt x="1428" y="190"/>
                    <a:pt x="1417" y="189"/>
                    <a:pt x="1407" y="186"/>
                  </a:cubicBezTo>
                  <a:cubicBezTo>
                    <a:pt x="1403" y="187"/>
                    <a:pt x="1402" y="191"/>
                    <a:pt x="1401" y="195"/>
                  </a:cubicBezTo>
                  <a:cubicBezTo>
                    <a:pt x="1391" y="198"/>
                    <a:pt x="1381" y="205"/>
                    <a:pt x="1369" y="205"/>
                  </a:cubicBezTo>
                  <a:cubicBezTo>
                    <a:pt x="1369" y="205"/>
                    <a:pt x="1368" y="205"/>
                    <a:pt x="1368" y="205"/>
                  </a:cubicBezTo>
                  <a:cubicBezTo>
                    <a:pt x="1363" y="208"/>
                    <a:pt x="1361" y="213"/>
                    <a:pt x="1354" y="213"/>
                  </a:cubicBezTo>
                  <a:cubicBezTo>
                    <a:pt x="1350" y="205"/>
                    <a:pt x="1361" y="196"/>
                    <a:pt x="1373" y="193"/>
                  </a:cubicBezTo>
                  <a:cubicBezTo>
                    <a:pt x="1376" y="192"/>
                    <a:pt x="1381" y="193"/>
                    <a:pt x="1385" y="191"/>
                  </a:cubicBezTo>
                  <a:cubicBezTo>
                    <a:pt x="1392" y="188"/>
                    <a:pt x="1396" y="181"/>
                    <a:pt x="1403" y="178"/>
                  </a:cubicBezTo>
                  <a:cubicBezTo>
                    <a:pt x="1406" y="177"/>
                    <a:pt x="1409" y="178"/>
                    <a:pt x="1413" y="176"/>
                  </a:cubicBezTo>
                  <a:cubicBezTo>
                    <a:pt x="1419" y="174"/>
                    <a:pt x="1426" y="168"/>
                    <a:pt x="1435" y="168"/>
                  </a:cubicBezTo>
                  <a:cubicBezTo>
                    <a:pt x="1432" y="161"/>
                    <a:pt x="1436" y="159"/>
                    <a:pt x="1438" y="153"/>
                  </a:cubicBezTo>
                  <a:cubicBezTo>
                    <a:pt x="1429" y="150"/>
                    <a:pt x="1421" y="139"/>
                    <a:pt x="1410" y="137"/>
                  </a:cubicBezTo>
                  <a:cubicBezTo>
                    <a:pt x="1410" y="137"/>
                    <a:pt x="1409" y="137"/>
                    <a:pt x="1408" y="137"/>
                  </a:cubicBezTo>
                  <a:cubicBezTo>
                    <a:pt x="1405" y="137"/>
                    <a:pt x="1401" y="138"/>
                    <a:pt x="1398" y="139"/>
                  </a:cubicBezTo>
                  <a:cubicBezTo>
                    <a:pt x="1394" y="140"/>
                    <a:pt x="1390" y="141"/>
                    <a:pt x="1386" y="141"/>
                  </a:cubicBezTo>
                  <a:cubicBezTo>
                    <a:pt x="1386" y="141"/>
                    <a:pt x="1385" y="141"/>
                    <a:pt x="1385" y="141"/>
                  </a:cubicBezTo>
                  <a:cubicBezTo>
                    <a:pt x="1380" y="143"/>
                    <a:pt x="1381" y="151"/>
                    <a:pt x="1374" y="151"/>
                  </a:cubicBezTo>
                  <a:cubicBezTo>
                    <a:pt x="1374" y="151"/>
                    <a:pt x="1373" y="150"/>
                    <a:pt x="1373" y="150"/>
                  </a:cubicBezTo>
                  <a:cubicBezTo>
                    <a:pt x="1370" y="148"/>
                    <a:pt x="1374" y="145"/>
                    <a:pt x="1372" y="142"/>
                  </a:cubicBezTo>
                  <a:cubicBezTo>
                    <a:pt x="1365" y="141"/>
                    <a:pt x="1358" y="140"/>
                    <a:pt x="1356" y="136"/>
                  </a:cubicBezTo>
                  <a:cubicBezTo>
                    <a:pt x="1357" y="134"/>
                    <a:pt x="1362" y="132"/>
                    <a:pt x="1359" y="129"/>
                  </a:cubicBezTo>
                  <a:cubicBezTo>
                    <a:pt x="1358" y="129"/>
                    <a:pt x="1358" y="129"/>
                    <a:pt x="1357" y="129"/>
                  </a:cubicBezTo>
                  <a:cubicBezTo>
                    <a:pt x="1353" y="129"/>
                    <a:pt x="1348" y="128"/>
                    <a:pt x="1344" y="127"/>
                  </a:cubicBezTo>
                  <a:cubicBezTo>
                    <a:pt x="1340" y="126"/>
                    <a:pt x="1336" y="125"/>
                    <a:pt x="1334" y="125"/>
                  </a:cubicBezTo>
                  <a:moveTo>
                    <a:pt x="1328" y="92"/>
                  </a:moveTo>
                  <a:cubicBezTo>
                    <a:pt x="1322" y="92"/>
                    <a:pt x="1315" y="97"/>
                    <a:pt x="1311" y="99"/>
                  </a:cubicBezTo>
                  <a:cubicBezTo>
                    <a:pt x="1310" y="110"/>
                    <a:pt x="1297" y="111"/>
                    <a:pt x="1296" y="122"/>
                  </a:cubicBezTo>
                  <a:cubicBezTo>
                    <a:pt x="1297" y="122"/>
                    <a:pt x="1298" y="122"/>
                    <a:pt x="1300" y="122"/>
                  </a:cubicBezTo>
                  <a:cubicBezTo>
                    <a:pt x="1306" y="122"/>
                    <a:pt x="1310" y="117"/>
                    <a:pt x="1316" y="116"/>
                  </a:cubicBezTo>
                  <a:cubicBezTo>
                    <a:pt x="1318" y="116"/>
                    <a:pt x="1319" y="116"/>
                    <a:pt x="1321" y="116"/>
                  </a:cubicBezTo>
                  <a:cubicBezTo>
                    <a:pt x="1324" y="116"/>
                    <a:pt x="1328" y="116"/>
                    <a:pt x="1331" y="117"/>
                  </a:cubicBezTo>
                  <a:cubicBezTo>
                    <a:pt x="1335" y="117"/>
                    <a:pt x="1339" y="117"/>
                    <a:pt x="1342" y="117"/>
                  </a:cubicBezTo>
                  <a:cubicBezTo>
                    <a:pt x="1347" y="117"/>
                    <a:pt x="1352" y="117"/>
                    <a:pt x="1356" y="114"/>
                  </a:cubicBezTo>
                  <a:cubicBezTo>
                    <a:pt x="1355" y="106"/>
                    <a:pt x="1349" y="103"/>
                    <a:pt x="1345" y="98"/>
                  </a:cubicBezTo>
                  <a:cubicBezTo>
                    <a:pt x="1343" y="97"/>
                    <a:pt x="1340" y="97"/>
                    <a:pt x="1337" y="97"/>
                  </a:cubicBezTo>
                  <a:cubicBezTo>
                    <a:pt x="1337" y="97"/>
                    <a:pt x="1336" y="97"/>
                    <a:pt x="1335" y="97"/>
                  </a:cubicBezTo>
                  <a:cubicBezTo>
                    <a:pt x="1333" y="93"/>
                    <a:pt x="1331" y="92"/>
                    <a:pt x="1328" y="92"/>
                  </a:cubicBezTo>
                  <a:moveTo>
                    <a:pt x="1246" y="80"/>
                  </a:moveTo>
                  <a:cubicBezTo>
                    <a:pt x="1247" y="76"/>
                    <a:pt x="1249" y="75"/>
                    <a:pt x="1253" y="75"/>
                  </a:cubicBezTo>
                  <a:cubicBezTo>
                    <a:pt x="1256" y="75"/>
                    <a:pt x="1259" y="76"/>
                    <a:pt x="1262" y="76"/>
                  </a:cubicBezTo>
                  <a:cubicBezTo>
                    <a:pt x="1261" y="80"/>
                    <a:pt x="1256" y="80"/>
                    <a:pt x="1250" y="80"/>
                  </a:cubicBezTo>
                  <a:cubicBezTo>
                    <a:pt x="1250" y="80"/>
                    <a:pt x="1249" y="80"/>
                    <a:pt x="1249" y="80"/>
                  </a:cubicBezTo>
                  <a:cubicBezTo>
                    <a:pt x="1249" y="80"/>
                    <a:pt x="1248" y="80"/>
                    <a:pt x="1248" y="80"/>
                  </a:cubicBezTo>
                  <a:cubicBezTo>
                    <a:pt x="1247" y="80"/>
                    <a:pt x="1247" y="80"/>
                    <a:pt x="1246" y="80"/>
                  </a:cubicBezTo>
                  <a:moveTo>
                    <a:pt x="1259" y="53"/>
                  </a:moveTo>
                  <a:cubicBezTo>
                    <a:pt x="1254" y="58"/>
                    <a:pt x="1246" y="60"/>
                    <a:pt x="1237" y="62"/>
                  </a:cubicBezTo>
                  <a:cubicBezTo>
                    <a:pt x="1237" y="80"/>
                    <a:pt x="1237" y="80"/>
                    <a:pt x="1237" y="80"/>
                  </a:cubicBezTo>
                  <a:cubicBezTo>
                    <a:pt x="1239" y="81"/>
                    <a:pt x="1242" y="81"/>
                    <a:pt x="1244" y="81"/>
                  </a:cubicBezTo>
                  <a:cubicBezTo>
                    <a:pt x="1244" y="84"/>
                    <a:pt x="1241" y="84"/>
                    <a:pt x="1239" y="85"/>
                  </a:cubicBezTo>
                  <a:cubicBezTo>
                    <a:pt x="1238" y="84"/>
                    <a:pt x="1238" y="84"/>
                    <a:pt x="1237" y="84"/>
                  </a:cubicBezTo>
                  <a:cubicBezTo>
                    <a:pt x="1237" y="92"/>
                    <a:pt x="1237" y="92"/>
                    <a:pt x="1237" y="92"/>
                  </a:cubicBezTo>
                  <a:cubicBezTo>
                    <a:pt x="1238" y="92"/>
                    <a:pt x="1238" y="92"/>
                    <a:pt x="1239" y="92"/>
                  </a:cubicBezTo>
                  <a:cubicBezTo>
                    <a:pt x="1243" y="98"/>
                    <a:pt x="1255" y="99"/>
                    <a:pt x="1262" y="104"/>
                  </a:cubicBezTo>
                  <a:cubicBezTo>
                    <a:pt x="1263" y="104"/>
                    <a:pt x="1264" y="104"/>
                    <a:pt x="1265" y="104"/>
                  </a:cubicBezTo>
                  <a:cubicBezTo>
                    <a:pt x="1269" y="104"/>
                    <a:pt x="1273" y="105"/>
                    <a:pt x="1277" y="106"/>
                  </a:cubicBezTo>
                  <a:cubicBezTo>
                    <a:pt x="1281" y="108"/>
                    <a:pt x="1284" y="109"/>
                    <a:pt x="1288" y="109"/>
                  </a:cubicBezTo>
                  <a:cubicBezTo>
                    <a:pt x="1291" y="109"/>
                    <a:pt x="1294" y="107"/>
                    <a:pt x="1297" y="103"/>
                  </a:cubicBezTo>
                  <a:cubicBezTo>
                    <a:pt x="1295" y="95"/>
                    <a:pt x="1299" y="92"/>
                    <a:pt x="1302" y="86"/>
                  </a:cubicBezTo>
                  <a:cubicBezTo>
                    <a:pt x="1300" y="83"/>
                    <a:pt x="1296" y="81"/>
                    <a:pt x="1292" y="81"/>
                  </a:cubicBezTo>
                  <a:cubicBezTo>
                    <a:pt x="1289" y="81"/>
                    <a:pt x="1285" y="82"/>
                    <a:pt x="1282" y="84"/>
                  </a:cubicBezTo>
                  <a:cubicBezTo>
                    <a:pt x="1279" y="82"/>
                    <a:pt x="1283" y="81"/>
                    <a:pt x="1282" y="77"/>
                  </a:cubicBezTo>
                  <a:cubicBezTo>
                    <a:pt x="1281" y="76"/>
                    <a:pt x="1279" y="76"/>
                    <a:pt x="1278" y="76"/>
                  </a:cubicBezTo>
                  <a:cubicBezTo>
                    <a:pt x="1277" y="76"/>
                    <a:pt x="1275" y="76"/>
                    <a:pt x="1274" y="77"/>
                  </a:cubicBezTo>
                  <a:cubicBezTo>
                    <a:pt x="1273" y="77"/>
                    <a:pt x="1272" y="77"/>
                    <a:pt x="1271" y="77"/>
                  </a:cubicBezTo>
                  <a:cubicBezTo>
                    <a:pt x="1269" y="77"/>
                    <a:pt x="1268" y="77"/>
                    <a:pt x="1267" y="75"/>
                  </a:cubicBezTo>
                  <a:cubicBezTo>
                    <a:pt x="1269" y="70"/>
                    <a:pt x="1281" y="73"/>
                    <a:pt x="1280" y="65"/>
                  </a:cubicBezTo>
                  <a:cubicBezTo>
                    <a:pt x="1271" y="63"/>
                    <a:pt x="1267" y="56"/>
                    <a:pt x="1259" y="53"/>
                  </a:cubicBezTo>
                  <a:moveTo>
                    <a:pt x="3248" y="1479"/>
                  </a:moveTo>
                  <a:cubicBezTo>
                    <a:pt x="3243" y="1479"/>
                    <a:pt x="3242" y="1482"/>
                    <a:pt x="3241" y="1486"/>
                  </a:cubicBezTo>
                  <a:cubicBezTo>
                    <a:pt x="3242" y="1488"/>
                    <a:pt x="3245" y="1488"/>
                    <a:pt x="3247" y="1488"/>
                  </a:cubicBezTo>
                  <a:cubicBezTo>
                    <a:pt x="3250" y="1488"/>
                    <a:pt x="3253" y="1488"/>
                    <a:pt x="3253" y="1486"/>
                  </a:cubicBezTo>
                  <a:cubicBezTo>
                    <a:pt x="3254" y="1482"/>
                    <a:pt x="3252" y="1481"/>
                    <a:pt x="3250" y="1479"/>
                  </a:cubicBezTo>
                  <a:cubicBezTo>
                    <a:pt x="3249" y="1479"/>
                    <a:pt x="3249" y="1479"/>
                    <a:pt x="3248" y="1479"/>
                  </a:cubicBezTo>
                  <a:moveTo>
                    <a:pt x="780" y="1068"/>
                  </a:moveTo>
                  <a:cubicBezTo>
                    <a:pt x="779" y="1068"/>
                    <a:pt x="779" y="1068"/>
                    <a:pt x="779" y="1068"/>
                  </a:cubicBezTo>
                  <a:cubicBezTo>
                    <a:pt x="773" y="1072"/>
                    <a:pt x="776" y="1080"/>
                    <a:pt x="767" y="1083"/>
                  </a:cubicBezTo>
                  <a:cubicBezTo>
                    <a:pt x="766" y="1085"/>
                    <a:pt x="765" y="1088"/>
                    <a:pt x="766" y="1091"/>
                  </a:cubicBezTo>
                  <a:cubicBezTo>
                    <a:pt x="758" y="1098"/>
                    <a:pt x="742" y="1098"/>
                    <a:pt x="733" y="1104"/>
                  </a:cubicBezTo>
                  <a:cubicBezTo>
                    <a:pt x="726" y="1116"/>
                    <a:pt x="736" y="1126"/>
                    <a:pt x="732" y="1137"/>
                  </a:cubicBezTo>
                  <a:cubicBezTo>
                    <a:pt x="731" y="1142"/>
                    <a:pt x="722" y="1145"/>
                    <a:pt x="721" y="1150"/>
                  </a:cubicBezTo>
                  <a:cubicBezTo>
                    <a:pt x="721" y="1153"/>
                    <a:pt x="725" y="1156"/>
                    <a:pt x="726" y="1160"/>
                  </a:cubicBezTo>
                  <a:cubicBezTo>
                    <a:pt x="727" y="1167"/>
                    <a:pt x="724" y="1174"/>
                    <a:pt x="728" y="1180"/>
                  </a:cubicBezTo>
                  <a:cubicBezTo>
                    <a:pt x="733" y="1183"/>
                    <a:pt x="740" y="1187"/>
                    <a:pt x="748" y="1187"/>
                  </a:cubicBezTo>
                  <a:cubicBezTo>
                    <a:pt x="750" y="1187"/>
                    <a:pt x="752" y="1187"/>
                    <a:pt x="755" y="1186"/>
                  </a:cubicBezTo>
                  <a:cubicBezTo>
                    <a:pt x="764" y="1183"/>
                    <a:pt x="769" y="1165"/>
                    <a:pt x="773" y="1154"/>
                  </a:cubicBezTo>
                  <a:cubicBezTo>
                    <a:pt x="775" y="1148"/>
                    <a:pt x="778" y="1142"/>
                    <a:pt x="779" y="1138"/>
                  </a:cubicBezTo>
                  <a:cubicBezTo>
                    <a:pt x="779" y="1135"/>
                    <a:pt x="778" y="1132"/>
                    <a:pt x="779" y="1129"/>
                  </a:cubicBezTo>
                  <a:cubicBezTo>
                    <a:pt x="781" y="1123"/>
                    <a:pt x="787" y="1118"/>
                    <a:pt x="788" y="1113"/>
                  </a:cubicBezTo>
                  <a:cubicBezTo>
                    <a:pt x="788" y="1108"/>
                    <a:pt x="786" y="1105"/>
                    <a:pt x="787" y="1103"/>
                  </a:cubicBezTo>
                  <a:cubicBezTo>
                    <a:pt x="788" y="1096"/>
                    <a:pt x="797" y="1093"/>
                    <a:pt x="797" y="1088"/>
                  </a:cubicBezTo>
                  <a:cubicBezTo>
                    <a:pt x="797" y="1084"/>
                    <a:pt x="786" y="1068"/>
                    <a:pt x="780" y="1068"/>
                  </a:cubicBezTo>
                  <a:moveTo>
                    <a:pt x="733" y="1067"/>
                  </a:moveTo>
                  <a:cubicBezTo>
                    <a:pt x="728" y="1067"/>
                    <a:pt x="723" y="1069"/>
                    <a:pt x="722" y="1074"/>
                  </a:cubicBezTo>
                  <a:cubicBezTo>
                    <a:pt x="729" y="1076"/>
                    <a:pt x="738" y="1076"/>
                    <a:pt x="743" y="1078"/>
                  </a:cubicBezTo>
                  <a:cubicBezTo>
                    <a:pt x="747" y="1071"/>
                    <a:pt x="740" y="1067"/>
                    <a:pt x="733" y="1067"/>
                  </a:cubicBezTo>
                  <a:moveTo>
                    <a:pt x="818" y="1010"/>
                  </a:moveTo>
                  <a:cubicBezTo>
                    <a:pt x="806" y="1010"/>
                    <a:pt x="811" y="1021"/>
                    <a:pt x="813" y="1027"/>
                  </a:cubicBezTo>
                  <a:cubicBezTo>
                    <a:pt x="814" y="1027"/>
                    <a:pt x="815" y="1027"/>
                    <a:pt x="815" y="1027"/>
                  </a:cubicBezTo>
                  <a:cubicBezTo>
                    <a:pt x="817" y="1027"/>
                    <a:pt x="819" y="1026"/>
                    <a:pt x="821" y="1026"/>
                  </a:cubicBezTo>
                  <a:cubicBezTo>
                    <a:pt x="822" y="1022"/>
                    <a:pt x="821" y="1015"/>
                    <a:pt x="820" y="1010"/>
                  </a:cubicBezTo>
                  <a:cubicBezTo>
                    <a:pt x="819" y="1010"/>
                    <a:pt x="819" y="1010"/>
                    <a:pt x="818" y="1010"/>
                  </a:cubicBezTo>
                  <a:moveTo>
                    <a:pt x="687" y="997"/>
                  </a:moveTo>
                  <a:cubicBezTo>
                    <a:pt x="393" y="997"/>
                    <a:pt x="393" y="997"/>
                    <a:pt x="393" y="997"/>
                  </a:cubicBezTo>
                  <a:cubicBezTo>
                    <a:pt x="397" y="1000"/>
                    <a:pt x="401" y="1003"/>
                    <a:pt x="403" y="1007"/>
                  </a:cubicBezTo>
                  <a:cubicBezTo>
                    <a:pt x="405" y="1010"/>
                    <a:pt x="404" y="1013"/>
                    <a:pt x="405" y="1016"/>
                  </a:cubicBezTo>
                  <a:cubicBezTo>
                    <a:pt x="406" y="1023"/>
                    <a:pt x="414" y="1028"/>
                    <a:pt x="416" y="1035"/>
                  </a:cubicBezTo>
                  <a:cubicBezTo>
                    <a:pt x="416" y="1038"/>
                    <a:pt x="415" y="1041"/>
                    <a:pt x="416" y="1045"/>
                  </a:cubicBezTo>
                  <a:cubicBezTo>
                    <a:pt x="417" y="1049"/>
                    <a:pt x="422" y="1052"/>
                    <a:pt x="422" y="1056"/>
                  </a:cubicBezTo>
                  <a:cubicBezTo>
                    <a:pt x="424" y="1069"/>
                    <a:pt x="414" y="1074"/>
                    <a:pt x="411" y="1081"/>
                  </a:cubicBezTo>
                  <a:cubicBezTo>
                    <a:pt x="410" y="1084"/>
                    <a:pt x="411" y="1088"/>
                    <a:pt x="410" y="1090"/>
                  </a:cubicBezTo>
                  <a:cubicBezTo>
                    <a:pt x="408" y="1094"/>
                    <a:pt x="404" y="1096"/>
                    <a:pt x="402" y="1099"/>
                  </a:cubicBezTo>
                  <a:cubicBezTo>
                    <a:pt x="401" y="1103"/>
                    <a:pt x="401" y="1120"/>
                    <a:pt x="402" y="1124"/>
                  </a:cubicBezTo>
                  <a:cubicBezTo>
                    <a:pt x="404" y="1131"/>
                    <a:pt x="420" y="1136"/>
                    <a:pt x="415" y="1144"/>
                  </a:cubicBezTo>
                  <a:cubicBezTo>
                    <a:pt x="429" y="1158"/>
                    <a:pt x="427" y="1184"/>
                    <a:pt x="437" y="1200"/>
                  </a:cubicBezTo>
                  <a:cubicBezTo>
                    <a:pt x="445" y="1215"/>
                    <a:pt x="462" y="1228"/>
                    <a:pt x="467" y="1245"/>
                  </a:cubicBezTo>
                  <a:cubicBezTo>
                    <a:pt x="469" y="1254"/>
                    <a:pt x="466" y="1264"/>
                    <a:pt x="474" y="1270"/>
                  </a:cubicBezTo>
                  <a:cubicBezTo>
                    <a:pt x="481" y="1271"/>
                    <a:pt x="488" y="1272"/>
                    <a:pt x="495" y="1272"/>
                  </a:cubicBezTo>
                  <a:cubicBezTo>
                    <a:pt x="500" y="1272"/>
                    <a:pt x="504" y="1271"/>
                    <a:pt x="509" y="1270"/>
                  </a:cubicBezTo>
                  <a:cubicBezTo>
                    <a:pt x="512" y="1270"/>
                    <a:pt x="515" y="1266"/>
                    <a:pt x="519" y="1266"/>
                  </a:cubicBezTo>
                  <a:cubicBezTo>
                    <a:pt x="521" y="1265"/>
                    <a:pt x="523" y="1265"/>
                    <a:pt x="525" y="1265"/>
                  </a:cubicBezTo>
                  <a:cubicBezTo>
                    <a:pt x="526" y="1265"/>
                    <a:pt x="527" y="1265"/>
                    <a:pt x="528" y="1265"/>
                  </a:cubicBezTo>
                  <a:cubicBezTo>
                    <a:pt x="529" y="1265"/>
                    <a:pt x="530" y="1265"/>
                    <a:pt x="530" y="1265"/>
                  </a:cubicBezTo>
                  <a:cubicBezTo>
                    <a:pt x="532" y="1265"/>
                    <a:pt x="534" y="1265"/>
                    <a:pt x="536" y="1265"/>
                  </a:cubicBezTo>
                  <a:cubicBezTo>
                    <a:pt x="541" y="1264"/>
                    <a:pt x="545" y="1262"/>
                    <a:pt x="550" y="1261"/>
                  </a:cubicBezTo>
                  <a:cubicBezTo>
                    <a:pt x="550" y="1261"/>
                    <a:pt x="551" y="1261"/>
                    <a:pt x="551" y="1261"/>
                  </a:cubicBezTo>
                  <a:cubicBezTo>
                    <a:pt x="552" y="1261"/>
                    <a:pt x="554" y="1261"/>
                    <a:pt x="555" y="1261"/>
                  </a:cubicBezTo>
                  <a:cubicBezTo>
                    <a:pt x="556" y="1261"/>
                    <a:pt x="557" y="1261"/>
                    <a:pt x="558" y="1261"/>
                  </a:cubicBezTo>
                  <a:cubicBezTo>
                    <a:pt x="559" y="1261"/>
                    <a:pt x="560" y="1261"/>
                    <a:pt x="561" y="1261"/>
                  </a:cubicBezTo>
                  <a:cubicBezTo>
                    <a:pt x="570" y="1259"/>
                    <a:pt x="572" y="1249"/>
                    <a:pt x="580" y="1243"/>
                  </a:cubicBezTo>
                  <a:cubicBezTo>
                    <a:pt x="586" y="1239"/>
                    <a:pt x="593" y="1240"/>
                    <a:pt x="596" y="1234"/>
                  </a:cubicBezTo>
                  <a:cubicBezTo>
                    <a:pt x="597" y="1230"/>
                    <a:pt x="595" y="1227"/>
                    <a:pt x="594" y="1224"/>
                  </a:cubicBezTo>
                  <a:cubicBezTo>
                    <a:pt x="600" y="1217"/>
                    <a:pt x="613" y="1215"/>
                    <a:pt x="616" y="1205"/>
                  </a:cubicBezTo>
                  <a:cubicBezTo>
                    <a:pt x="617" y="1201"/>
                    <a:pt x="615" y="1197"/>
                    <a:pt x="616" y="1194"/>
                  </a:cubicBezTo>
                  <a:cubicBezTo>
                    <a:pt x="618" y="1186"/>
                    <a:pt x="627" y="1184"/>
                    <a:pt x="636" y="1181"/>
                  </a:cubicBezTo>
                  <a:cubicBezTo>
                    <a:pt x="640" y="1173"/>
                    <a:pt x="646" y="1161"/>
                    <a:pt x="642" y="1149"/>
                  </a:cubicBezTo>
                  <a:cubicBezTo>
                    <a:pt x="640" y="1145"/>
                    <a:pt x="635" y="1143"/>
                    <a:pt x="636" y="1139"/>
                  </a:cubicBezTo>
                  <a:cubicBezTo>
                    <a:pt x="637" y="1135"/>
                    <a:pt x="647" y="1129"/>
                    <a:pt x="650" y="1127"/>
                  </a:cubicBezTo>
                  <a:cubicBezTo>
                    <a:pt x="655" y="1123"/>
                    <a:pt x="661" y="1117"/>
                    <a:pt x="666" y="1115"/>
                  </a:cubicBezTo>
                  <a:cubicBezTo>
                    <a:pt x="679" y="1108"/>
                    <a:pt x="695" y="1105"/>
                    <a:pt x="697" y="1090"/>
                  </a:cubicBezTo>
                  <a:cubicBezTo>
                    <a:pt x="698" y="1084"/>
                    <a:pt x="694" y="1072"/>
                    <a:pt x="694" y="1064"/>
                  </a:cubicBezTo>
                  <a:cubicBezTo>
                    <a:pt x="693" y="1054"/>
                    <a:pt x="689" y="1054"/>
                    <a:pt x="687" y="1045"/>
                  </a:cubicBezTo>
                  <a:cubicBezTo>
                    <a:pt x="686" y="1042"/>
                    <a:pt x="689" y="1036"/>
                    <a:pt x="688" y="1032"/>
                  </a:cubicBezTo>
                  <a:cubicBezTo>
                    <a:pt x="687" y="1027"/>
                    <a:pt x="680" y="1023"/>
                    <a:pt x="679" y="1017"/>
                  </a:cubicBezTo>
                  <a:cubicBezTo>
                    <a:pt x="678" y="1010"/>
                    <a:pt x="682" y="1003"/>
                    <a:pt x="687" y="997"/>
                  </a:cubicBezTo>
                  <a:moveTo>
                    <a:pt x="3157" y="1349"/>
                  </a:moveTo>
                  <a:cubicBezTo>
                    <a:pt x="3154" y="1348"/>
                    <a:pt x="3153" y="1346"/>
                    <a:pt x="3154" y="1343"/>
                  </a:cubicBezTo>
                  <a:cubicBezTo>
                    <a:pt x="3157" y="1343"/>
                    <a:pt x="3157" y="1343"/>
                    <a:pt x="3157" y="1343"/>
                  </a:cubicBezTo>
                  <a:cubicBezTo>
                    <a:pt x="3159" y="1344"/>
                    <a:pt x="3159" y="1348"/>
                    <a:pt x="3157" y="1349"/>
                  </a:cubicBezTo>
                  <a:moveTo>
                    <a:pt x="3372" y="1235"/>
                  </a:moveTo>
                  <a:cubicBezTo>
                    <a:pt x="3371" y="1235"/>
                    <a:pt x="3371" y="1235"/>
                    <a:pt x="3371" y="1235"/>
                  </a:cubicBezTo>
                  <a:cubicBezTo>
                    <a:pt x="3371" y="1230"/>
                    <a:pt x="3375" y="1228"/>
                    <a:pt x="3376" y="1225"/>
                  </a:cubicBezTo>
                  <a:cubicBezTo>
                    <a:pt x="3377" y="1225"/>
                    <a:pt x="3378" y="1226"/>
                    <a:pt x="3380" y="1226"/>
                  </a:cubicBezTo>
                  <a:cubicBezTo>
                    <a:pt x="3381" y="1232"/>
                    <a:pt x="3375" y="1235"/>
                    <a:pt x="3372" y="1235"/>
                  </a:cubicBezTo>
                  <a:moveTo>
                    <a:pt x="3508" y="997"/>
                  </a:moveTo>
                  <a:cubicBezTo>
                    <a:pt x="3081" y="997"/>
                    <a:pt x="3081" y="997"/>
                    <a:pt x="3081" y="997"/>
                  </a:cubicBezTo>
                  <a:cubicBezTo>
                    <a:pt x="3078" y="1004"/>
                    <a:pt x="3073" y="1011"/>
                    <a:pt x="3079" y="1015"/>
                  </a:cubicBezTo>
                  <a:cubicBezTo>
                    <a:pt x="3082" y="1016"/>
                    <a:pt x="3085" y="1017"/>
                    <a:pt x="3088" y="1018"/>
                  </a:cubicBezTo>
                  <a:cubicBezTo>
                    <a:pt x="3097" y="1029"/>
                    <a:pt x="3105" y="1040"/>
                    <a:pt x="3110" y="1051"/>
                  </a:cubicBezTo>
                  <a:cubicBezTo>
                    <a:pt x="3111" y="1055"/>
                    <a:pt x="3111" y="1060"/>
                    <a:pt x="3113" y="1064"/>
                  </a:cubicBezTo>
                  <a:cubicBezTo>
                    <a:pt x="3115" y="1067"/>
                    <a:pt x="3119" y="1070"/>
                    <a:pt x="3122" y="1074"/>
                  </a:cubicBezTo>
                  <a:cubicBezTo>
                    <a:pt x="3123" y="1077"/>
                    <a:pt x="3123" y="1081"/>
                    <a:pt x="3125" y="1084"/>
                  </a:cubicBezTo>
                  <a:cubicBezTo>
                    <a:pt x="3130" y="1092"/>
                    <a:pt x="3143" y="1102"/>
                    <a:pt x="3150" y="1105"/>
                  </a:cubicBezTo>
                  <a:cubicBezTo>
                    <a:pt x="3156" y="1108"/>
                    <a:pt x="3163" y="1107"/>
                    <a:pt x="3170" y="1111"/>
                  </a:cubicBezTo>
                  <a:cubicBezTo>
                    <a:pt x="3182" y="1117"/>
                    <a:pt x="3185" y="1141"/>
                    <a:pt x="3184" y="1156"/>
                  </a:cubicBezTo>
                  <a:cubicBezTo>
                    <a:pt x="3183" y="1166"/>
                    <a:pt x="3187" y="1175"/>
                    <a:pt x="3187" y="1182"/>
                  </a:cubicBezTo>
                  <a:cubicBezTo>
                    <a:pt x="3187" y="1194"/>
                    <a:pt x="3175" y="1198"/>
                    <a:pt x="3173" y="1209"/>
                  </a:cubicBezTo>
                  <a:cubicBezTo>
                    <a:pt x="3168" y="1227"/>
                    <a:pt x="3179" y="1247"/>
                    <a:pt x="3173" y="1264"/>
                  </a:cubicBezTo>
                  <a:cubicBezTo>
                    <a:pt x="3166" y="1283"/>
                    <a:pt x="3148" y="1294"/>
                    <a:pt x="3157" y="1318"/>
                  </a:cubicBezTo>
                  <a:cubicBezTo>
                    <a:pt x="3156" y="1322"/>
                    <a:pt x="3149" y="1327"/>
                    <a:pt x="3147" y="1333"/>
                  </a:cubicBezTo>
                  <a:cubicBezTo>
                    <a:pt x="3147" y="1335"/>
                    <a:pt x="3149" y="1338"/>
                    <a:pt x="3148" y="1340"/>
                  </a:cubicBezTo>
                  <a:cubicBezTo>
                    <a:pt x="3147" y="1347"/>
                    <a:pt x="3140" y="1351"/>
                    <a:pt x="3148" y="1356"/>
                  </a:cubicBezTo>
                  <a:cubicBezTo>
                    <a:pt x="3149" y="1356"/>
                    <a:pt x="3149" y="1356"/>
                    <a:pt x="3150" y="1356"/>
                  </a:cubicBezTo>
                  <a:cubicBezTo>
                    <a:pt x="3152" y="1356"/>
                    <a:pt x="3153" y="1355"/>
                    <a:pt x="3155" y="1354"/>
                  </a:cubicBezTo>
                  <a:cubicBezTo>
                    <a:pt x="3156" y="1354"/>
                    <a:pt x="3158" y="1353"/>
                    <a:pt x="3160" y="1353"/>
                  </a:cubicBezTo>
                  <a:cubicBezTo>
                    <a:pt x="3160" y="1353"/>
                    <a:pt x="3160" y="1353"/>
                    <a:pt x="3160" y="1353"/>
                  </a:cubicBezTo>
                  <a:cubicBezTo>
                    <a:pt x="3165" y="1364"/>
                    <a:pt x="3150" y="1366"/>
                    <a:pt x="3156" y="1377"/>
                  </a:cubicBezTo>
                  <a:cubicBezTo>
                    <a:pt x="3155" y="1384"/>
                    <a:pt x="3143" y="1383"/>
                    <a:pt x="3139" y="1388"/>
                  </a:cubicBezTo>
                  <a:cubicBezTo>
                    <a:pt x="3141" y="1398"/>
                    <a:pt x="3148" y="1402"/>
                    <a:pt x="3152" y="1410"/>
                  </a:cubicBezTo>
                  <a:cubicBezTo>
                    <a:pt x="3144" y="1415"/>
                    <a:pt x="3150" y="1427"/>
                    <a:pt x="3144" y="1434"/>
                  </a:cubicBezTo>
                  <a:cubicBezTo>
                    <a:pt x="3148" y="1449"/>
                    <a:pt x="3156" y="1460"/>
                    <a:pt x="3172" y="1466"/>
                  </a:cubicBezTo>
                  <a:cubicBezTo>
                    <a:pt x="3172" y="1469"/>
                    <a:pt x="3173" y="1471"/>
                    <a:pt x="3174" y="1473"/>
                  </a:cubicBezTo>
                  <a:cubicBezTo>
                    <a:pt x="3178" y="1475"/>
                    <a:pt x="3188" y="1473"/>
                    <a:pt x="3189" y="1477"/>
                  </a:cubicBezTo>
                  <a:cubicBezTo>
                    <a:pt x="3184" y="1480"/>
                    <a:pt x="3176" y="1481"/>
                    <a:pt x="3176" y="1488"/>
                  </a:cubicBezTo>
                  <a:cubicBezTo>
                    <a:pt x="3177" y="1489"/>
                    <a:pt x="3179" y="1489"/>
                    <a:pt x="3180" y="1489"/>
                  </a:cubicBezTo>
                  <a:cubicBezTo>
                    <a:pt x="3182" y="1489"/>
                    <a:pt x="3183" y="1488"/>
                    <a:pt x="3185" y="1487"/>
                  </a:cubicBezTo>
                  <a:cubicBezTo>
                    <a:pt x="3186" y="1485"/>
                    <a:pt x="3188" y="1484"/>
                    <a:pt x="3191" y="1484"/>
                  </a:cubicBezTo>
                  <a:cubicBezTo>
                    <a:pt x="3192" y="1484"/>
                    <a:pt x="3193" y="1484"/>
                    <a:pt x="3194" y="1484"/>
                  </a:cubicBezTo>
                  <a:cubicBezTo>
                    <a:pt x="3194" y="1488"/>
                    <a:pt x="3188" y="1489"/>
                    <a:pt x="3191" y="1492"/>
                  </a:cubicBezTo>
                  <a:cubicBezTo>
                    <a:pt x="3193" y="1492"/>
                    <a:pt x="3194" y="1492"/>
                    <a:pt x="3195" y="1492"/>
                  </a:cubicBezTo>
                  <a:cubicBezTo>
                    <a:pt x="3196" y="1492"/>
                    <a:pt x="3197" y="1492"/>
                    <a:pt x="3198" y="1492"/>
                  </a:cubicBezTo>
                  <a:cubicBezTo>
                    <a:pt x="3199" y="1492"/>
                    <a:pt x="3200" y="1492"/>
                    <a:pt x="3201" y="1492"/>
                  </a:cubicBezTo>
                  <a:cubicBezTo>
                    <a:pt x="3206" y="1492"/>
                    <a:pt x="3210" y="1492"/>
                    <a:pt x="3214" y="1495"/>
                  </a:cubicBezTo>
                  <a:cubicBezTo>
                    <a:pt x="3218" y="1487"/>
                    <a:pt x="3237" y="1492"/>
                    <a:pt x="3237" y="1481"/>
                  </a:cubicBezTo>
                  <a:cubicBezTo>
                    <a:pt x="3234" y="1476"/>
                    <a:pt x="3229" y="1478"/>
                    <a:pt x="3224" y="1475"/>
                  </a:cubicBezTo>
                  <a:cubicBezTo>
                    <a:pt x="3214" y="1470"/>
                    <a:pt x="3208" y="1461"/>
                    <a:pt x="3197" y="1461"/>
                  </a:cubicBezTo>
                  <a:cubicBezTo>
                    <a:pt x="3196" y="1461"/>
                    <a:pt x="3196" y="1461"/>
                    <a:pt x="3195" y="1461"/>
                  </a:cubicBezTo>
                  <a:cubicBezTo>
                    <a:pt x="3190" y="1462"/>
                    <a:pt x="3189" y="1466"/>
                    <a:pt x="3184" y="1466"/>
                  </a:cubicBezTo>
                  <a:cubicBezTo>
                    <a:pt x="3183" y="1466"/>
                    <a:pt x="3182" y="1466"/>
                    <a:pt x="3180" y="1465"/>
                  </a:cubicBezTo>
                  <a:cubicBezTo>
                    <a:pt x="3181" y="1456"/>
                    <a:pt x="3193" y="1456"/>
                    <a:pt x="3202" y="1456"/>
                  </a:cubicBezTo>
                  <a:cubicBezTo>
                    <a:pt x="3203" y="1456"/>
                    <a:pt x="3204" y="1456"/>
                    <a:pt x="3205" y="1456"/>
                  </a:cubicBezTo>
                  <a:cubicBezTo>
                    <a:pt x="3202" y="1449"/>
                    <a:pt x="3185" y="1437"/>
                    <a:pt x="3201" y="1429"/>
                  </a:cubicBezTo>
                  <a:cubicBezTo>
                    <a:pt x="3204" y="1429"/>
                    <a:pt x="3205" y="1432"/>
                    <a:pt x="3208" y="1432"/>
                  </a:cubicBezTo>
                  <a:cubicBezTo>
                    <a:pt x="3208" y="1432"/>
                    <a:pt x="3209" y="1432"/>
                    <a:pt x="3209" y="1432"/>
                  </a:cubicBezTo>
                  <a:cubicBezTo>
                    <a:pt x="3209" y="1416"/>
                    <a:pt x="3225" y="1414"/>
                    <a:pt x="3235" y="1406"/>
                  </a:cubicBezTo>
                  <a:cubicBezTo>
                    <a:pt x="3233" y="1394"/>
                    <a:pt x="3216" y="1398"/>
                    <a:pt x="3215" y="1388"/>
                  </a:cubicBezTo>
                  <a:cubicBezTo>
                    <a:pt x="3214" y="1378"/>
                    <a:pt x="3230" y="1378"/>
                    <a:pt x="3237" y="1370"/>
                  </a:cubicBezTo>
                  <a:cubicBezTo>
                    <a:pt x="3231" y="1357"/>
                    <a:pt x="3247" y="1356"/>
                    <a:pt x="3246" y="1344"/>
                  </a:cubicBezTo>
                  <a:cubicBezTo>
                    <a:pt x="3238" y="1341"/>
                    <a:pt x="3232" y="1342"/>
                    <a:pt x="3232" y="1335"/>
                  </a:cubicBezTo>
                  <a:cubicBezTo>
                    <a:pt x="3233" y="1331"/>
                    <a:pt x="3235" y="1330"/>
                    <a:pt x="3237" y="1330"/>
                  </a:cubicBezTo>
                  <a:cubicBezTo>
                    <a:pt x="3240" y="1330"/>
                    <a:pt x="3244" y="1331"/>
                    <a:pt x="3247" y="1333"/>
                  </a:cubicBezTo>
                  <a:cubicBezTo>
                    <a:pt x="3251" y="1335"/>
                    <a:pt x="3254" y="1336"/>
                    <a:pt x="3256" y="1336"/>
                  </a:cubicBezTo>
                  <a:cubicBezTo>
                    <a:pt x="3256" y="1336"/>
                    <a:pt x="3257" y="1336"/>
                    <a:pt x="3257" y="1336"/>
                  </a:cubicBezTo>
                  <a:cubicBezTo>
                    <a:pt x="3269" y="1334"/>
                    <a:pt x="3261" y="1318"/>
                    <a:pt x="3263" y="1310"/>
                  </a:cubicBezTo>
                  <a:cubicBezTo>
                    <a:pt x="3265" y="1310"/>
                    <a:pt x="3266" y="1310"/>
                    <a:pt x="3267" y="1310"/>
                  </a:cubicBezTo>
                  <a:cubicBezTo>
                    <a:pt x="3270" y="1310"/>
                    <a:pt x="3272" y="1310"/>
                    <a:pt x="3273" y="1311"/>
                  </a:cubicBezTo>
                  <a:cubicBezTo>
                    <a:pt x="3275" y="1311"/>
                    <a:pt x="3277" y="1312"/>
                    <a:pt x="3280" y="1312"/>
                  </a:cubicBezTo>
                  <a:cubicBezTo>
                    <a:pt x="3280" y="1312"/>
                    <a:pt x="3280" y="1312"/>
                    <a:pt x="3280" y="1312"/>
                  </a:cubicBezTo>
                  <a:cubicBezTo>
                    <a:pt x="3289" y="1312"/>
                    <a:pt x="3295" y="1305"/>
                    <a:pt x="3302" y="1305"/>
                  </a:cubicBezTo>
                  <a:cubicBezTo>
                    <a:pt x="3304" y="1305"/>
                    <a:pt x="3306" y="1306"/>
                    <a:pt x="3308" y="1306"/>
                  </a:cubicBezTo>
                  <a:cubicBezTo>
                    <a:pt x="3315" y="1303"/>
                    <a:pt x="3322" y="1299"/>
                    <a:pt x="3323" y="1292"/>
                  </a:cubicBezTo>
                  <a:cubicBezTo>
                    <a:pt x="3325" y="1279"/>
                    <a:pt x="3307" y="1275"/>
                    <a:pt x="3307" y="1266"/>
                  </a:cubicBezTo>
                  <a:cubicBezTo>
                    <a:pt x="3307" y="1266"/>
                    <a:pt x="3307" y="1266"/>
                    <a:pt x="3307" y="1266"/>
                  </a:cubicBezTo>
                  <a:cubicBezTo>
                    <a:pt x="3318" y="1266"/>
                    <a:pt x="3322" y="1271"/>
                    <a:pt x="3330" y="1274"/>
                  </a:cubicBezTo>
                  <a:cubicBezTo>
                    <a:pt x="3349" y="1269"/>
                    <a:pt x="3359" y="1257"/>
                    <a:pt x="3367" y="1243"/>
                  </a:cubicBezTo>
                  <a:cubicBezTo>
                    <a:pt x="3383" y="1241"/>
                    <a:pt x="3386" y="1229"/>
                    <a:pt x="3394" y="1219"/>
                  </a:cubicBezTo>
                  <a:cubicBezTo>
                    <a:pt x="3398" y="1215"/>
                    <a:pt x="3404" y="1210"/>
                    <a:pt x="3404" y="1206"/>
                  </a:cubicBezTo>
                  <a:cubicBezTo>
                    <a:pt x="3405" y="1199"/>
                    <a:pt x="3399" y="1194"/>
                    <a:pt x="3401" y="1187"/>
                  </a:cubicBezTo>
                  <a:cubicBezTo>
                    <a:pt x="3405" y="1172"/>
                    <a:pt x="3437" y="1170"/>
                    <a:pt x="3447" y="1161"/>
                  </a:cubicBezTo>
                  <a:cubicBezTo>
                    <a:pt x="3450" y="1161"/>
                    <a:pt x="3453" y="1161"/>
                    <a:pt x="3455" y="1161"/>
                  </a:cubicBezTo>
                  <a:cubicBezTo>
                    <a:pt x="3462" y="1161"/>
                    <a:pt x="3467" y="1160"/>
                    <a:pt x="3473" y="1158"/>
                  </a:cubicBezTo>
                  <a:cubicBezTo>
                    <a:pt x="3476" y="1152"/>
                    <a:pt x="3480" y="1147"/>
                    <a:pt x="3481" y="1139"/>
                  </a:cubicBezTo>
                  <a:cubicBezTo>
                    <a:pt x="3502" y="1125"/>
                    <a:pt x="3493" y="1093"/>
                    <a:pt x="3501" y="1072"/>
                  </a:cubicBezTo>
                  <a:cubicBezTo>
                    <a:pt x="3502" y="1067"/>
                    <a:pt x="3509" y="1067"/>
                    <a:pt x="3513" y="1064"/>
                  </a:cubicBezTo>
                  <a:cubicBezTo>
                    <a:pt x="3519" y="1058"/>
                    <a:pt x="3522" y="1049"/>
                    <a:pt x="3527" y="1042"/>
                  </a:cubicBezTo>
                  <a:cubicBezTo>
                    <a:pt x="3533" y="1035"/>
                    <a:pt x="3541" y="1028"/>
                    <a:pt x="3541" y="1020"/>
                  </a:cubicBezTo>
                  <a:cubicBezTo>
                    <a:pt x="3537" y="1017"/>
                    <a:pt x="3537" y="1013"/>
                    <a:pt x="3537" y="1008"/>
                  </a:cubicBezTo>
                  <a:cubicBezTo>
                    <a:pt x="3527" y="1006"/>
                    <a:pt x="3517" y="1002"/>
                    <a:pt x="3508" y="997"/>
                  </a:cubicBezTo>
                  <a:moveTo>
                    <a:pt x="1591" y="984"/>
                  </a:moveTo>
                  <a:cubicBezTo>
                    <a:pt x="1581" y="984"/>
                    <a:pt x="1570" y="988"/>
                    <a:pt x="1574" y="995"/>
                  </a:cubicBezTo>
                  <a:cubicBezTo>
                    <a:pt x="1578" y="996"/>
                    <a:pt x="1583" y="996"/>
                    <a:pt x="1588" y="996"/>
                  </a:cubicBezTo>
                  <a:cubicBezTo>
                    <a:pt x="1597" y="996"/>
                    <a:pt x="1606" y="994"/>
                    <a:pt x="1607" y="989"/>
                  </a:cubicBezTo>
                  <a:cubicBezTo>
                    <a:pt x="1605" y="986"/>
                    <a:pt x="1598" y="984"/>
                    <a:pt x="1591" y="984"/>
                  </a:cubicBezTo>
                  <a:moveTo>
                    <a:pt x="1808" y="980"/>
                  </a:moveTo>
                  <a:cubicBezTo>
                    <a:pt x="1805" y="980"/>
                    <a:pt x="1803" y="981"/>
                    <a:pt x="1801" y="984"/>
                  </a:cubicBezTo>
                  <a:cubicBezTo>
                    <a:pt x="1805" y="990"/>
                    <a:pt x="1814" y="991"/>
                    <a:pt x="1818" y="997"/>
                  </a:cubicBezTo>
                  <a:cubicBezTo>
                    <a:pt x="1829" y="997"/>
                    <a:pt x="1829" y="997"/>
                    <a:pt x="1829" y="997"/>
                  </a:cubicBezTo>
                  <a:cubicBezTo>
                    <a:pt x="1826" y="990"/>
                    <a:pt x="1816" y="980"/>
                    <a:pt x="1808" y="980"/>
                  </a:cubicBezTo>
                  <a:moveTo>
                    <a:pt x="1546" y="972"/>
                  </a:moveTo>
                  <a:cubicBezTo>
                    <a:pt x="1541" y="972"/>
                    <a:pt x="1537" y="974"/>
                    <a:pt x="1538" y="979"/>
                  </a:cubicBezTo>
                  <a:cubicBezTo>
                    <a:pt x="1539" y="981"/>
                    <a:pt x="1541" y="982"/>
                    <a:pt x="1544" y="982"/>
                  </a:cubicBezTo>
                  <a:cubicBezTo>
                    <a:pt x="1546" y="982"/>
                    <a:pt x="1547" y="981"/>
                    <a:pt x="1549" y="981"/>
                  </a:cubicBezTo>
                  <a:cubicBezTo>
                    <a:pt x="1551" y="981"/>
                    <a:pt x="1553" y="981"/>
                    <a:pt x="1555" y="981"/>
                  </a:cubicBezTo>
                  <a:cubicBezTo>
                    <a:pt x="1556" y="981"/>
                    <a:pt x="1558" y="981"/>
                    <a:pt x="1559" y="981"/>
                  </a:cubicBezTo>
                  <a:cubicBezTo>
                    <a:pt x="1559" y="979"/>
                    <a:pt x="1560" y="978"/>
                    <a:pt x="1560" y="975"/>
                  </a:cubicBezTo>
                  <a:cubicBezTo>
                    <a:pt x="1557" y="973"/>
                    <a:pt x="1551" y="972"/>
                    <a:pt x="1546" y="972"/>
                  </a:cubicBezTo>
                  <a:moveTo>
                    <a:pt x="1619" y="964"/>
                  </a:moveTo>
                  <a:cubicBezTo>
                    <a:pt x="1613" y="964"/>
                    <a:pt x="1609" y="966"/>
                    <a:pt x="1607" y="971"/>
                  </a:cubicBezTo>
                  <a:cubicBezTo>
                    <a:pt x="1606" y="977"/>
                    <a:pt x="1614" y="980"/>
                    <a:pt x="1619" y="985"/>
                  </a:cubicBezTo>
                  <a:cubicBezTo>
                    <a:pt x="1618" y="988"/>
                    <a:pt x="1619" y="994"/>
                    <a:pt x="1621" y="997"/>
                  </a:cubicBezTo>
                  <a:cubicBezTo>
                    <a:pt x="1631" y="997"/>
                    <a:pt x="1631" y="997"/>
                    <a:pt x="1631" y="997"/>
                  </a:cubicBezTo>
                  <a:cubicBezTo>
                    <a:pt x="1632" y="997"/>
                    <a:pt x="1633" y="996"/>
                    <a:pt x="1634" y="996"/>
                  </a:cubicBezTo>
                  <a:cubicBezTo>
                    <a:pt x="1635" y="996"/>
                    <a:pt x="1635" y="997"/>
                    <a:pt x="1636" y="997"/>
                  </a:cubicBezTo>
                  <a:cubicBezTo>
                    <a:pt x="1746" y="997"/>
                    <a:pt x="1746" y="997"/>
                    <a:pt x="1746" y="997"/>
                  </a:cubicBezTo>
                  <a:cubicBezTo>
                    <a:pt x="1742" y="995"/>
                    <a:pt x="1738" y="993"/>
                    <a:pt x="1734" y="990"/>
                  </a:cubicBezTo>
                  <a:cubicBezTo>
                    <a:pt x="1732" y="991"/>
                    <a:pt x="1730" y="991"/>
                    <a:pt x="1728" y="991"/>
                  </a:cubicBezTo>
                  <a:cubicBezTo>
                    <a:pt x="1717" y="991"/>
                    <a:pt x="1713" y="984"/>
                    <a:pt x="1706" y="982"/>
                  </a:cubicBezTo>
                  <a:cubicBezTo>
                    <a:pt x="1702" y="981"/>
                    <a:pt x="1696" y="981"/>
                    <a:pt x="1692" y="980"/>
                  </a:cubicBezTo>
                  <a:cubicBezTo>
                    <a:pt x="1684" y="978"/>
                    <a:pt x="1680" y="975"/>
                    <a:pt x="1676" y="975"/>
                  </a:cubicBezTo>
                  <a:cubicBezTo>
                    <a:pt x="1675" y="975"/>
                    <a:pt x="1675" y="975"/>
                    <a:pt x="1674" y="976"/>
                  </a:cubicBezTo>
                  <a:cubicBezTo>
                    <a:pt x="1665" y="977"/>
                    <a:pt x="1662" y="986"/>
                    <a:pt x="1652" y="988"/>
                  </a:cubicBezTo>
                  <a:cubicBezTo>
                    <a:pt x="1646" y="983"/>
                    <a:pt x="1638" y="980"/>
                    <a:pt x="1639" y="969"/>
                  </a:cubicBezTo>
                  <a:cubicBezTo>
                    <a:pt x="1633" y="966"/>
                    <a:pt x="1626" y="964"/>
                    <a:pt x="1619" y="964"/>
                  </a:cubicBezTo>
                  <a:moveTo>
                    <a:pt x="1548" y="948"/>
                  </a:moveTo>
                  <a:cubicBezTo>
                    <a:pt x="1542" y="948"/>
                    <a:pt x="1537" y="953"/>
                    <a:pt x="1532" y="953"/>
                  </a:cubicBezTo>
                  <a:cubicBezTo>
                    <a:pt x="1531" y="953"/>
                    <a:pt x="1531" y="953"/>
                    <a:pt x="1530" y="953"/>
                  </a:cubicBezTo>
                  <a:cubicBezTo>
                    <a:pt x="1527" y="953"/>
                    <a:pt x="1525" y="953"/>
                    <a:pt x="1523" y="952"/>
                  </a:cubicBezTo>
                  <a:cubicBezTo>
                    <a:pt x="1520" y="952"/>
                    <a:pt x="1518" y="951"/>
                    <a:pt x="1516" y="951"/>
                  </a:cubicBezTo>
                  <a:cubicBezTo>
                    <a:pt x="1516" y="951"/>
                    <a:pt x="1516" y="951"/>
                    <a:pt x="1516" y="951"/>
                  </a:cubicBezTo>
                  <a:cubicBezTo>
                    <a:pt x="1485" y="952"/>
                    <a:pt x="1493" y="973"/>
                    <a:pt x="1483" y="989"/>
                  </a:cubicBezTo>
                  <a:cubicBezTo>
                    <a:pt x="1485" y="993"/>
                    <a:pt x="1488" y="994"/>
                    <a:pt x="1490" y="997"/>
                  </a:cubicBezTo>
                  <a:cubicBezTo>
                    <a:pt x="1501" y="997"/>
                    <a:pt x="1501" y="997"/>
                    <a:pt x="1501" y="997"/>
                  </a:cubicBezTo>
                  <a:cubicBezTo>
                    <a:pt x="1501" y="993"/>
                    <a:pt x="1502" y="990"/>
                    <a:pt x="1506" y="989"/>
                  </a:cubicBezTo>
                  <a:cubicBezTo>
                    <a:pt x="1507" y="991"/>
                    <a:pt x="1508" y="994"/>
                    <a:pt x="1509" y="997"/>
                  </a:cubicBezTo>
                  <a:cubicBezTo>
                    <a:pt x="1524" y="997"/>
                    <a:pt x="1524" y="997"/>
                    <a:pt x="1524" y="997"/>
                  </a:cubicBezTo>
                  <a:cubicBezTo>
                    <a:pt x="1525" y="991"/>
                    <a:pt x="1519" y="983"/>
                    <a:pt x="1514" y="979"/>
                  </a:cubicBezTo>
                  <a:cubicBezTo>
                    <a:pt x="1516" y="976"/>
                    <a:pt x="1520" y="976"/>
                    <a:pt x="1523" y="976"/>
                  </a:cubicBezTo>
                  <a:cubicBezTo>
                    <a:pt x="1524" y="976"/>
                    <a:pt x="1525" y="976"/>
                    <a:pt x="1526" y="976"/>
                  </a:cubicBezTo>
                  <a:cubicBezTo>
                    <a:pt x="1526" y="976"/>
                    <a:pt x="1527" y="976"/>
                    <a:pt x="1528" y="976"/>
                  </a:cubicBezTo>
                  <a:cubicBezTo>
                    <a:pt x="1529" y="976"/>
                    <a:pt x="1531" y="976"/>
                    <a:pt x="1532" y="976"/>
                  </a:cubicBezTo>
                  <a:cubicBezTo>
                    <a:pt x="1535" y="970"/>
                    <a:pt x="1530" y="967"/>
                    <a:pt x="1527" y="964"/>
                  </a:cubicBezTo>
                  <a:cubicBezTo>
                    <a:pt x="1521" y="965"/>
                    <a:pt x="1514" y="971"/>
                    <a:pt x="1508" y="971"/>
                  </a:cubicBezTo>
                  <a:cubicBezTo>
                    <a:pt x="1506" y="971"/>
                    <a:pt x="1504" y="970"/>
                    <a:pt x="1502" y="968"/>
                  </a:cubicBezTo>
                  <a:cubicBezTo>
                    <a:pt x="1505" y="962"/>
                    <a:pt x="1512" y="960"/>
                    <a:pt x="1520" y="960"/>
                  </a:cubicBezTo>
                  <a:cubicBezTo>
                    <a:pt x="1522" y="960"/>
                    <a:pt x="1525" y="960"/>
                    <a:pt x="1528" y="961"/>
                  </a:cubicBezTo>
                  <a:cubicBezTo>
                    <a:pt x="1531" y="961"/>
                    <a:pt x="1533" y="961"/>
                    <a:pt x="1536" y="961"/>
                  </a:cubicBezTo>
                  <a:cubicBezTo>
                    <a:pt x="1545" y="961"/>
                    <a:pt x="1552" y="959"/>
                    <a:pt x="1550" y="948"/>
                  </a:cubicBezTo>
                  <a:cubicBezTo>
                    <a:pt x="1549" y="948"/>
                    <a:pt x="1549" y="948"/>
                    <a:pt x="1548" y="948"/>
                  </a:cubicBezTo>
                  <a:moveTo>
                    <a:pt x="1572" y="944"/>
                  </a:moveTo>
                  <a:cubicBezTo>
                    <a:pt x="1572" y="944"/>
                    <a:pt x="1572" y="944"/>
                    <a:pt x="1572" y="944"/>
                  </a:cubicBezTo>
                  <a:cubicBezTo>
                    <a:pt x="1569" y="951"/>
                    <a:pt x="1561" y="971"/>
                    <a:pt x="1574" y="973"/>
                  </a:cubicBezTo>
                  <a:cubicBezTo>
                    <a:pt x="1579" y="969"/>
                    <a:pt x="1581" y="964"/>
                    <a:pt x="1588" y="962"/>
                  </a:cubicBezTo>
                  <a:cubicBezTo>
                    <a:pt x="1588" y="951"/>
                    <a:pt x="1588" y="951"/>
                    <a:pt x="1588" y="951"/>
                  </a:cubicBezTo>
                  <a:cubicBezTo>
                    <a:pt x="1583" y="948"/>
                    <a:pt x="1580" y="944"/>
                    <a:pt x="1572" y="944"/>
                  </a:cubicBezTo>
                  <a:moveTo>
                    <a:pt x="1253" y="915"/>
                  </a:moveTo>
                  <a:cubicBezTo>
                    <a:pt x="1250" y="915"/>
                    <a:pt x="1249" y="916"/>
                    <a:pt x="1247" y="919"/>
                  </a:cubicBezTo>
                  <a:cubicBezTo>
                    <a:pt x="1245" y="925"/>
                    <a:pt x="1261" y="934"/>
                    <a:pt x="1267" y="939"/>
                  </a:cubicBezTo>
                  <a:cubicBezTo>
                    <a:pt x="1277" y="948"/>
                    <a:pt x="1284" y="954"/>
                    <a:pt x="1286" y="962"/>
                  </a:cubicBezTo>
                  <a:cubicBezTo>
                    <a:pt x="1299" y="967"/>
                    <a:pt x="1298" y="981"/>
                    <a:pt x="1307" y="990"/>
                  </a:cubicBezTo>
                  <a:cubicBezTo>
                    <a:pt x="1309" y="993"/>
                    <a:pt x="1312" y="995"/>
                    <a:pt x="1315" y="997"/>
                  </a:cubicBezTo>
                  <a:cubicBezTo>
                    <a:pt x="1354" y="997"/>
                    <a:pt x="1354" y="997"/>
                    <a:pt x="1354" y="997"/>
                  </a:cubicBezTo>
                  <a:cubicBezTo>
                    <a:pt x="1354" y="996"/>
                    <a:pt x="1353" y="994"/>
                    <a:pt x="1353" y="992"/>
                  </a:cubicBezTo>
                  <a:cubicBezTo>
                    <a:pt x="1364" y="989"/>
                    <a:pt x="1368" y="976"/>
                    <a:pt x="1353" y="974"/>
                  </a:cubicBezTo>
                  <a:cubicBezTo>
                    <a:pt x="1352" y="974"/>
                    <a:pt x="1352" y="974"/>
                    <a:pt x="1351" y="974"/>
                  </a:cubicBezTo>
                  <a:cubicBezTo>
                    <a:pt x="1350" y="974"/>
                    <a:pt x="1349" y="974"/>
                    <a:pt x="1348" y="975"/>
                  </a:cubicBezTo>
                  <a:cubicBezTo>
                    <a:pt x="1348" y="976"/>
                    <a:pt x="1347" y="976"/>
                    <a:pt x="1345" y="976"/>
                  </a:cubicBezTo>
                  <a:cubicBezTo>
                    <a:pt x="1345" y="976"/>
                    <a:pt x="1345" y="976"/>
                    <a:pt x="1345" y="976"/>
                  </a:cubicBezTo>
                  <a:cubicBezTo>
                    <a:pt x="1339" y="972"/>
                    <a:pt x="1330" y="971"/>
                    <a:pt x="1325" y="964"/>
                  </a:cubicBezTo>
                  <a:cubicBezTo>
                    <a:pt x="1323" y="962"/>
                    <a:pt x="1323" y="958"/>
                    <a:pt x="1321" y="955"/>
                  </a:cubicBezTo>
                  <a:cubicBezTo>
                    <a:pt x="1317" y="950"/>
                    <a:pt x="1310" y="950"/>
                    <a:pt x="1304" y="946"/>
                  </a:cubicBezTo>
                  <a:cubicBezTo>
                    <a:pt x="1301" y="944"/>
                    <a:pt x="1299" y="940"/>
                    <a:pt x="1296" y="938"/>
                  </a:cubicBezTo>
                  <a:cubicBezTo>
                    <a:pt x="1293" y="935"/>
                    <a:pt x="1289" y="935"/>
                    <a:pt x="1286" y="933"/>
                  </a:cubicBezTo>
                  <a:cubicBezTo>
                    <a:pt x="1281" y="929"/>
                    <a:pt x="1281" y="923"/>
                    <a:pt x="1273" y="920"/>
                  </a:cubicBezTo>
                  <a:cubicBezTo>
                    <a:pt x="1273" y="920"/>
                    <a:pt x="1273" y="920"/>
                    <a:pt x="1273" y="920"/>
                  </a:cubicBezTo>
                  <a:cubicBezTo>
                    <a:pt x="1270" y="920"/>
                    <a:pt x="1266" y="919"/>
                    <a:pt x="1263" y="918"/>
                  </a:cubicBezTo>
                  <a:cubicBezTo>
                    <a:pt x="1259" y="916"/>
                    <a:pt x="1256" y="915"/>
                    <a:pt x="1253" y="915"/>
                  </a:cubicBezTo>
                  <a:moveTo>
                    <a:pt x="1468" y="904"/>
                  </a:moveTo>
                  <a:cubicBezTo>
                    <a:pt x="1461" y="904"/>
                    <a:pt x="1459" y="910"/>
                    <a:pt x="1455" y="915"/>
                  </a:cubicBezTo>
                  <a:cubicBezTo>
                    <a:pt x="1452" y="921"/>
                    <a:pt x="1449" y="926"/>
                    <a:pt x="1440" y="926"/>
                  </a:cubicBezTo>
                  <a:cubicBezTo>
                    <a:pt x="1440" y="926"/>
                    <a:pt x="1439" y="926"/>
                    <a:pt x="1439" y="926"/>
                  </a:cubicBezTo>
                  <a:cubicBezTo>
                    <a:pt x="1431" y="937"/>
                    <a:pt x="1416" y="942"/>
                    <a:pt x="1404" y="950"/>
                  </a:cubicBezTo>
                  <a:cubicBezTo>
                    <a:pt x="1401" y="949"/>
                    <a:pt x="1399" y="945"/>
                    <a:pt x="1397" y="945"/>
                  </a:cubicBezTo>
                  <a:cubicBezTo>
                    <a:pt x="1396" y="945"/>
                    <a:pt x="1395" y="945"/>
                    <a:pt x="1395" y="946"/>
                  </a:cubicBezTo>
                  <a:cubicBezTo>
                    <a:pt x="1387" y="949"/>
                    <a:pt x="1383" y="957"/>
                    <a:pt x="1384" y="962"/>
                  </a:cubicBezTo>
                  <a:cubicBezTo>
                    <a:pt x="1384" y="965"/>
                    <a:pt x="1391" y="977"/>
                    <a:pt x="1397" y="983"/>
                  </a:cubicBezTo>
                  <a:cubicBezTo>
                    <a:pt x="1405" y="991"/>
                    <a:pt x="1414" y="988"/>
                    <a:pt x="1427" y="990"/>
                  </a:cubicBezTo>
                  <a:cubicBezTo>
                    <a:pt x="1436" y="992"/>
                    <a:pt x="1442" y="996"/>
                    <a:pt x="1448" y="996"/>
                  </a:cubicBezTo>
                  <a:cubicBezTo>
                    <a:pt x="1448" y="996"/>
                    <a:pt x="1449" y="996"/>
                    <a:pt x="1449" y="996"/>
                  </a:cubicBezTo>
                  <a:cubicBezTo>
                    <a:pt x="1458" y="995"/>
                    <a:pt x="1464" y="983"/>
                    <a:pt x="1465" y="975"/>
                  </a:cubicBezTo>
                  <a:cubicBezTo>
                    <a:pt x="1470" y="966"/>
                    <a:pt x="1478" y="960"/>
                    <a:pt x="1486" y="953"/>
                  </a:cubicBezTo>
                  <a:cubicBezTo>
                    <a:pt x="1479" y="949"/>
                    <a:pt x="1476" y="941"/>
                    <a:pt x="1476" y="931"/>
                  </a:cubicBezTo>
                  <a:cubicBezTo>
                    <a:pt x="1480" y="925"/>
                    <a:pt x="1489" y="923"/>
                    <a:pt x="1491" y="915"/>
                  </a:cubicBezTo>
                  <a:cubicBezTo>
                    <a:pt x="1490" y="914"/>
                    <a:pt x="1489" y="914"/>
                    <a:pt x="1488" y="914"/>
                  </a:cubicBezTo>
                  <a:cubicBezTo>
                    <a:pt x="1487" y="914"/>
                    <a:pt x="1486" y="914"/>
                    <a:pt x="1484" y="914"/>
                  </a:cubicBezTo>
                  <a:cubicBezTo>
                    <a:pt x="1483" y="914"/>
                    <a:pt x="1482" y="914"/>
                    <a:pt x="1481" y="914"/>
                  </a:cubicBezTo>
                  <a:cubicBezTo>
                    <a:pt x="1480" y="914"/>
                    <a:pt x="1480" y="914"/>
                    <a:pt x="1479" y="914"/>
                  </a:cubicBezTo>
                  <a:cubicBezTo>
                    <a:pt x="1476" y="913"/>
                    <a:pt x="1477" y="909"/>
                    <a:pt x="1476" y="906"/>
                  </a:cubicBezTo>
                  <a:cubicBezTo>
                    <a:pt x="1473" y="905"/>
                    <a:pt x="1470" y="904"/>
                    <a:pt x="1468" y="904"/>
                  </a:cubicBezTo>
                  <a:moveTo>
                    <a:pt x="1555" y="882"/>
                  </a:moveTo>
                  <a:cubicBezTo>
                    <a:pt x="1549" y="882"/>
                    <a:pt x="1546" y="891"/>
                    <a:pt x="1538" y="891"/>
                  </a:cubicBezTo>
                  <a:cubicBezTo>
                    <a:pt x="1535" y="890"/>
                    <a:pt x="1534" y="887"/>
                    <a:pt x="1531" y="887"/>
                  </a:cubicBezTo>
                  <a:cubicBezTo>
                    <a:pt x="1530" y="887"/>
                    <a:pt x="1530" y="887"/>
                    <a:pt x="1530" y="887"/>
                  </a:cubicBezTo>
                  <a:cubicBezTo>
                    <a:pt x="1525" y="892"/>
                    <a:pt x="1518" y="894"/>
                    <a:pt x="1514" y="900"/>
                  </a:cubicBezTo>
                  <a:cubicBezTo>
                    <a:pt x="1516" y="902"/>
                    <a:pt x="1517" y="906"/>
                    <a:pt x="1521" y="906"/>
                  </a:cubicBezTo>
                  <a:cubicBezTo>
                    <a:pt x="1525" y="904"/>
                    <a:pt x="1528" y="900"/>
                    <a:pt x="1534" y="900"/>
                  </a:cubicBezTo>
                  <a:cubicBezTo>
                    <a:pt x="1540" y="902"/>
                    <a:pt x="1536" y="908"/>
                    <a:pt x="1538" y="912"/>
                  </a:cubicBezTo>
                  <a:cubicBezTo>
                    <a:pt x="1541" y="915"/>
                    <a:pt x="1548" y="915"/>
                    <a:pt x="1553" y="916"/>
                  </a:cubicBezTo>
                  <a:cubicBezTo>
                    <a:pt x="1560" y="910"/>
                    <a:pt x="1570" y="888"/>
                    <a:pt x="1559" y="883"/>
                  </a:cubicBezTo>
                  <a:cubicBezTo>
                    <a:pt x="1557" y="882"/>
                    <a:pt x="1556" y="882"/>
                    <a:pt x="1555" y="882"/>
                  </a:cubicBezTo>
                  <a:moveTo>
                    <a:pt x="1541" y="877"/>
                  </a:moveTo>
                  <a:cubicBezTo>
                    <a:pt x="1540" y="879"/>
                    <a:pt x="1536" y="879"/>
                    <a:pt x="1537" y="883"/>
                  </a:cubicBezTo>
                  <a:cubicBezTo>
                    <a:pt x="1538" y="883"/>
                    <a:pt x="1540" y="884"/>
                    <a:pt x="1542" y="884"/>
                  </a:cubicBezTo>
                  <a:cubicBezTo>
                    <a:pt x="1543" y="884"/>
                    <a:pt x="1544" y="884"/>
                    <a:pt x="1544" y="883"/>
                  </a:cubicBezTo>
                  <a:cubicBezTo>
                    <a:pt x="1545" y="880"/>
                    <a:pt x="1543" y="878"/>
                    <a:pt x="1541" y="877"/>
                  </a:cubicBezTo>
                  <a:moveTo>
                    <a:pt x="1544" y="866"/>
                  </a:moveTo>
                  <a:cubicBezTo>
                    <a:pt x="1543" y="866"/>
                    <a:pt x="1541" y="866"/>
                    <a:pt x="1540" y="867"/>
                  </a:cubicBezTo>
                  <a:cubicBezTo>
                    <a:pt x="1540" y="871"/>
                    <a:pt x="1543" y="873"/>
                    <a:pt x="1544" y="876"/>
                  </a:cubicBezTo>
                  <a:cubicBezTo>
                    <a:pt x="1545" y="876"/>
                    <a:pt x="1546" y="876"/>
                    <a:pt x="1546" y="876"/>
                  </a:cubicBezTo>
                  <a:cubicBezTo>
                    <a:pt x="1550" y="876"/>
                    <a:pt x="1551" y="874"/>
                    <a:pt x="1552" y="872"/>
                  </a:cubicBezTo>
                  <a:cubicBezTo>
                    <a:pt x="1551" y="869"/>
                    <a:pt x="1548" y="866"/>
                    <a:pt x="1544" y="866"/>
                  </a:cubicBezTo>
                  <a:moveTo>
                    <a:pt x="1523" y="864"/>
                  </a:moveTo>
                  <a:cubicBezTo>
                    <a:pt x="1516" y="864"/>
                    <a:pt x="1510" y="870"/>
                    <a:pt x="1513" y="875"/>
                  </a:cubicBezTo>
                  <a:cubicBezTo>
                    <a:pt x="1514" y="875"/>
                    <a:pt x="1514" y="876"/>
                    <a:pt x="1514" y="876"/>
                  </a:cubicBezTo>
                  <a:cubicBezTo>
                    <a:pt x="1516" y="876"/>
                    <a:pt x="1517" y="875"/>
                    <a:pt x="1518" y="874"/>
                  </a:cubicBezTo>
                  <a:cubicBezTo>
                    <a:pt x="1519" y="874"/>
                    <a:pt x="1520" y="873"/>
                    <a:pt x="1521" y="873"/>
                  </a:cubicBezTo>
                  <a:cubicBezTo>
                    <a:pt x="1521" y="873"/>
                    <a:pt x="1522" y="873"/>
                    <a:pt x="1522" y="874"/>
                  </a:cubicBezTo>
                  <a:cubicBezTo>
                    <a:pt x="1522" y="878"/>
                    <a:pt x="1521" y="883"/>
                    <a:pt x="1524" y="885"/>
                  </a:cubicBezTo>
                  <a:cubicBezTo>
                    <a:pt x="1525" y="885"/>
                    <a:pt x="1525" y="885"/>
                    <a:pt x="1525" y="885"/>
                  </a:cubicBezTo>
                  <a:cubicBezTo>
                    <a:pt x="1532" y="885"/>
                    <a:pt x="1533" y="879"/>
                    <a:pt x="1532" y="873"/>
                  </a:cubicBezTo>
                  <a:cubicBezTo>
                    <a:pt x="1532" y="872"/>
                    <a:pt x="1531" y="872"/>
                    <a:pt x="1530" y="872"/>
                  </a:cubicBezTo>
                  <a:cubicBezTo>
                    <a:pt x="1530" y="872"/>
                    <a:pt x="1529" y="872"/>
                    <a:pt x="1528" y="872"/>
                  </a:cubicBezTo>
                  <a:cubicBezTo>
                    <a:pt x="1528" y="872"/>
                    <a:pt x="1527" y="872"/>
                    <a:pt x="1527" y="872"/>
                  </a:cubicBezTo>
                  <a:cubicBezTo>
                    <a:pt x="1526" y="872"/>
                    <a:pt x="1526" y="872"/>
                    <a:pt x="1525" y="872"/>
                  </a:cubicBezTo>
                  <a:cubicBezTo>
                    <a:pt x="1527" y="870"/>
                    <a:pt x="1526" y="867"/>
                    <a:pt x="1527" y="864"/>
                  </a:cubicBezTo>
                  <a:cubicBezTo>
                    <a:pt x="1525" y="864"/>
                    <a:pt x="1524" y="864"/>
                    <a:pt x="1523" y="864"/>
                  </a:cubicBezTo>
                  <a:moveTo>
                    <a:pt x="1506" y="851"/>
                  </a:moveTo>
                  <a:cubicBezTo>
                    <a:pt x="1500" y="851"/>
                    <a:pt x="1492" y="857"/>
                    <a:pt x="1494" y="864"/>
                  </a:cubicBezTo>
                  <a:cubicBezTo>
                    <a:pt x="1491" y="865"/>
                    <a:pt x="1488" y="866"/>
                    <a:pt x="1486" y="867"/>
                  </a:cubicBezTo>
                  <a:cubicBezTo>
                    <a:pt x="1484" y="878"/>
                    <a:pt x="1465" y="882"/>
                    <a:pt x="1471" y="894"/>
                  </a:cubicBezTo>
                  <a:cubicBezTo>
                    <a:pt x="1484" y="891"/>
                    <a:pt x="1487" y="879"/>
                    <a:pt x="1496" y="873"/>
                  </a:cubicBezTo>
                  <a:cubicBezTo>
                    <a:pt x="1496" y="866"/>
                    <a:pt x="1496" y="866"/>
                    <a:pt x="1496" y="866"/>
                  </a:cubicBezTo>
                  <a:cubicBezTo>
                    <a:pt x="1501" y="863"/>
                    <a:pt x="1503" y="857"/>
                    <a:pt x="1512" y="857"/>
                  </a:cubicBezTo>
                  <a:cubicBezTo>
                    <a:pt x="1512" y="857"/>
                    <a:pt x="1512" y="857"/>
                    <a:pt x="1512" y="857"/>
                  </a:cubicBezTo>
                  <a:cubicBezTo>
                    <a:pt x="1512" y="853"/>
                    <a:pt x="1509" y="851"/>
                    <a:pt x="1506" y="851"/>
                  </a:cubicBezTo>
                  <a:moveTo>
                    <a:pt x="1514" y="803"/>
                  </a:moveTo>
                  <a:cubicBezTo>
                    <a:pt x="1507" y="803"/>
                    <a:pt x="1500" y="809"/>
                    <a:pt x="1502" y="821"/>
                  </a:cubicBezTo>
                  <a:cubicBezTo>
                    <a:pt x="1500" y="826"/>
                    <a:pt x="1494" y="825"/>
                    <a:pt x="1493" y="830"/>
                  </a:cubicBezTo>
                  <a:cubicBezTo>
                    <a:pt x="1492" y="843"/>
                    <a:pt x="1513" y="845"/>
                    <a:pt x="1524" y="849"/>
                  </a:cubicBezTo>
                  <a:cubicBezTo>
                    <a:pt x="1531" y="852"/>
                    <a:pt x="1535" y="857"/>
                    <a:pt x="1540" y="857"/>
                  </a:cubicBezTo>
                  <a:cubicBezTo>
                    <a:pt x="1541" y="857"/>
                    <a:pt x="1542" y="857"/>
                    <a:pt x="1543" y="857"/>
                  </a:cubicBezTo>
                  <a:cubicBezTo>
                    <a:pt x="1545" y="839"/>
                    <a:pt x="1519" y="844"/>
                    <a:pt x="1514" y="831"/>
                  </a:cubicBezTo>
                  <a:cubicBezTo>
                    <a:pt x="1518" y="824"/>
                    <a:pt x="1527" y="822"/>
                    <a:pt x="1527" y="813"/>
                  </a:cubicBezTo>
                  <a:cubicBezTo>
                    <a:pt x="1526" y="807"/>
                    <a:pt x="1520" y="803"/>
                    <a:pt x="1514" y="803"/>
                  </a:cubicBezTo>
                  <a:moveTo>
                    <a:pt x="1561" y="666"/>
                  </a:moveTo>
                  <a:cubicBezTo>
                    <a:pt x="1559" y="666"/>
                    <a:pt x="1557" y="668"/>
                    <a:pt x="1557" y="671"/>
                  </a:cubicBezTo>
                  <a:cubicBezTo>
                    <a:pt x="1558" y="673"/>
                    <a:pt x="1559" y="675"/>
                    <a:pt x="1564" y="675"/>
                  </a:cubicBezTo>
                  <a:cubicBezTo>
                    <a:pt x="1564" y="675"/>
                    <a:pt x="1564" y="675"/>
                    <a:pt x="1564" y="675"/>
                  </a:cubicBezTo>
                  <a:cubicBezTo>
                    <a:pt x="1568" y="671"/>
                    <a:pt x="1564" y="666"/>
                    <a:pt x="1561" y="666"/>
                  </a:cubicBezTo>
                  <a:moveTo>
                    <a:pt x="1717" y="594"/>
                  </a:moveTo>
                  <a:cubicBezTo>
                    <a:pt x="1706" y="595"/>
                    <a:pt x="1697" y="597"/>
                    <a:pt x="1695" y="605"/>
                  </a:cubicBezTo>
                  <a:cubicBezTo>
                    <a:pt x="1694" y="608"/>
                    <a:pt x="1698" y="611"/>
                    <a:pt x="1697" y="614"/>
                  </a:cubicBezTo>
                  <a:cubicBezTo>
                    <a:pt x="1696" y="621"/>
                    <a:pt x="1690" y="622"/>
                    <a:pt x="1683" y="626"/>
                  </a:cubicBezTo>
                  <a:cubicBezTo>
                    <a:pt x="1681" y="628"/>
                    <a:pt x="1683" y="633"/>
                    <a:pt x="1681" y="635"/>
                  </a:cubicBezTo>
                  <a:cubicBezTo>
                    <a:pt x="1680" y="635"/>
                    <a:pt x="1679" y="635"/>
                    <a:pt x="1678" y="635"/>
                  </a:cubicBezTo>
                  <a:cubicBezTo>
                    <a:pt x="1675" y="635"/>
                    <a:pt x="1672" y="635"/>
                    <a:pt x="1670" y="634"/>
                  </a:cubicBezTo>
                  <a:cubicBezTo>
                    <a:pt x="1662" y="638"/>
                    <a:pt x="1661" y="647"/>
                    <a:pt x="1652" y="649"/>
                  </a:cubicBezTo>
                  <a:cubicBezTo>
                    <a:pt x="1650" y="650"/>
                    <a:pt x="1649" y="650"/>
                    <a:pt x="1648" y="650"/>
                  </a:cubicBezTo>
                  <a:cubicBezTo>
                    <a:pt x="1645" y="650"/>
                    <a:pt x="1642" y="649"/>
                    <a:pt x="1640" y="649"/>
                  </a:cubicBezTo>
                  <a:cubicBezTo>
                    <a:pt x="1637" y="648"/>
                    <a:pt x="1634" y="648"/>
                    <a:pt x="1632" y="648"/>
                  </a:cubicBezTo>
                  <a:cubicBezTo>
                    <a:pt x="1630" y="648"/>
                    <a:pt x="1629" y="648"/>
                    <a:pt x="1627" y="648"/>
                  </a:cubicBezTo>
                  <a:cubicBezTo>
                    <a:pt x="1618" y="650"/>
                    <a:pt x="1617" y="658"/>
                    <a:pt x="1607" y="658"/>
                  </a:cubicBezTo>
                  <a:cubicBezTo>
                    <a:pt x="1608" y="670"/>
                    <a:pt x="1591" y="666"/>
                    <a:pt x="1591" y="677"/>
                  </a:cubicBezTo>
                  <a:cubicBezTo>
                    <a:pt x="1597" y="682"/>
                    <a:pt x="1599" y="694"/>
                    <a:pt x="1608" y="694"/>
                  </a:cubicBezTo>
                  <a:cubicBezTo>
                    <a:pt x="1608" y="694"/>
                    <a:pt x="1608" y="694"/>
                    <a:pt x="1609" y="694"/>
                  </a:cubicBezTo>
                  <a:cubicBezTo>
                    <a:pt x="1620" y="693"/>
                    <a:pt x="1619" y="674"/>
                    <a:pt x="1611" y="668"/>
                  </a:cubicBezTo>
                  <a:cubicBezTo>
                    <a:pt x="1618" y="667"/>
                    <a:pt x="1630" y="661"/>
                    <a:pt x="1639" y="661"/>
                  </a:cubicBezTo>
                  <a:cubicBezTo>
                    <a:pt x="1643" y="661"/>
                    <a:pt x="1647" y="663"/>
                    <a:pt x="1648" y="667"/>
                  </a:cubicBezTo>
                  <a:cubicBezTo>
                    <a:pt x="1647" y="667"/>
                    <a:pt x="1647" y="668"/>
                    <a:pt x="1646" y="669"/>
                  </a:cubicBezTo>
                  <a:cubicBezTo>
                    <a:pt x="1642" y="667"/>
                    <a:pt x="1638" y="665"/>
                    <a:pt x="1631" y="665"/>
                  </a:cubicBezTo>
                  <a:cubicBezTo>
                    <a:pt x="1630" y="665"/>
                    <a:pt x="1629" y="665"/>
                    <a:pt x="1627" y="665"/>
                  </a:cubicBezTo>
                  <a:cubicBezTo>
                    <a:pt x="1623" y="669"/>
                    <a:pt x="1619" y="677"/>
                    <a:pt x="1627" y="680"/>
                  </a:cubicBezTo>
                  <a:cubicBezTo>
                    <a:pt x="1632" y="676"/>
                    <a:pt x="1639" y="675"/>
                    <a:pt x="1644" y="671"/>
                  </a:cubicBezTo>
                  <a:cubicBezTo>
                    <a:pt x="1647" y="672"/>
                    <a:pt x="1647" y="675"/>
                    <a:pt x="1650" y="675"/>
                  </a:cubicBezTo>
                  <a:cubicBezTo>
                    <a:pt x="1651" y="675"/>
                    <a:pt x="1651" y="675"/>
                    <a:pt x="1652" y="675"/>
                  </a:cubicBezTo>
                  <a:cubicBezTo>
                    <a:pt x="1663" y="673"/>
                    <a:pt x="1665" y="660"/>
                    <a:pt x="1675" y="658"/>
                  </a:cubicBezTo>
                  <a:cubicBezTo>
                    <a:pt x="1675" y="658"/>
                    <a:pt x="1676" y="658"/>
                    <a:pt x="1676" y="658"/>
                  </a:cubicBezTo>
                  <a:cubicBezTo>
                    <a:pt x="1678" y="658"/>
                    <a:pt x="1680" y="659"/>
                    <a:pt x="1682" y="660"/>
                  </a:cubicBezTo>
                  <a:cubicBezTo>
                    <a:pt x="1683" y="661"/>
                    <a:pt x="1685" y="661"/>
                    <a:pt x="1687" y="661"/>
                  </a:cubicBezTo>
                  <a:cubicBezTo>
                    <a:pt x="1687" y="661"/>
                    <a:pt x="1687" y="661"/>
                    <a:pt x="1687" y="661"/>
                  </a:cubicBezTo>
                  <a:cubicBezTo>
                    <a:pt x="1692" y="661"/>
                    <a:pt x="1694" y="657"/>
                    <a:pt x="1698" y="657"/>
                  </a:cubicBezTo>
                  <a:cubicBezTo>
                    <a:pt x="1699" y="657"/>
                    <a:pt x="1700" y="658"/>
                    <a:pt x="1702" y="658"/>
                  </a:cubicBezTo>
                  <a:cubicBezTo>
                    <a:pt x="1710" y="639"/>
                    <a:pt x="1723" y="617"/>
                    <a:pt x="1717" y="594"/>
                  </a:cubicBezTo>
                  <a:moveTo>
                    <a:pt x="1784" y="550"/>
                  </a:moveTo>
                  <a:cubicBezTo>
                    <a:pt x="1773" y="550"/>
                    <a:pt x="1762" y="564"/>
                    <a:pt x="1754" y="569"/>
                  </a:cubicBezTo>
                  <a:cubicBezTo>
                    <a:pt x="1737" y="567"/>
                    <a:pt x="1730" y="558"/>
                    <a:pt x="1719" y="552"/>
                  </a:cubicBezTo>
                  <a:cubicBezTo>
                    <a:pt x="1716" y="555"/>
                    <a:pt x="1716" y="558"/>
                    <a:pt x="1717" y="563"/>
                  </a:cubicBezTo>
                  <a:cubicBezTo>
                    <a:pt x="1714" y="571"/>
                    <a:pt x="1688" y="577"/>
                    <a:pt x="1693" y="589"/>
                  </a:cubicBezTo>
                  <a:cubicBezTo>
                    <a:pt x="1694" y="592"/>
                    <a:pt x="1696" y="594"/>
                    <a:pt x="1698" y="594"/>
                  </a:cubicBezTo>
                  <a:cubicBezTo>
                    <a:pt x="1704" y="594"/>
                    <a:pt x="1711" y="586"/>
                    <a:pt x="1714" y="583"/>
                  </a:cubicBezTo>
                  <a:cubicBezTo>
                    <a:pt x="1722" y="584"/>
                    <a:pt x="1726" y="588"/>
                    <a:pt x="1733" y="590"/>
                  </a:cubicBezTo>
                  <a:cubicBezTo>
                    <a:pt x="1738" y="581"/>
                    <a:pt x="1753" y="579"/>
                    <a:pt x="1758" y="569"/>
                  </a:cubicBezTo>
                  <a:cubicBezTo>
                    <a:pt x="1766" y="569"/>
                    <a:pt x="1766" y="569"/>
                    <a:pt x="1766" y="569"/>
                  </a:cubicBezTo>
                  <a:cubicBezTo>
                    <a:pt x="1769" y="560"/>
                    <a:pt x="1789" y="564"/>
                    <a:pt x="1791" y="553"/>
                  </a:cubicBezTo>
                  <a:cubicBezTo>
                    <a:pt x="1789" y="551"/>
                    <a:pt x="1786" y="550"/>
                    <a:pt x="1784" y="550"/>
                  </a:cubicBezTo>
                  <a:moveTo>
                    <a:pt x="1705" y="498"/>
                  </a:moveTo>
                  <a:cubicBezTo>
                    <a:pt x="1237" y="498"/>
                    <a:pt x="1237" y="498"/>
                    <a:pt x="1237" y="498"/>
                  </a:cubicBezTo>
                  <a:cubicBezTo>
                    <a:pt x="1237" y="800"/>
                    <a:pt x="1237" y="800"/>
                    <a:pt x="1237" y="800"/>
                  </a:cubicBezTo>
                  <a:cubicBezTo>
                    <a:pt x="1238" y="801"/>
                    <a:pt x="1238" y="801"/>
                    <a:pt x="1239" y="802"/>
                  </a:cubicBezTo>
                  <a:cubicBezTo>
                    <a:pt x="1240" y="808"/>
                    <a:pt x="1238" y="814"/>
                    <a:pt x="1237" y="820"/>
                  </a:cubicBezTo>
                  <a:cubicBezTo>
                    <a:pt x="1237" y="828"/>
                    <a:pt x="1237" y="828"/>
                    <a:pt x="1237" y="828"/>
                  </a:cubicBezTo>
                  <a:cubicBezTo>
                    <a:pt x="1237" y="828"/>
                    <a:pt x="1237" y="829"/>
                    <a:pt x="1238" y="829"/>
                  </a:cubicBezTo>
                  <a:cubicBezTo>
                    <a:pt x="1239" y="830"/>
                    <a:pt x="1241" y="830"/>
                    <a:pt x="1244" y="830"/>
                  </a:cubicBezTo>
                  <a:cubicBezTo>
                    <a:pt x="1245" y="830"/>
                    <a:pt x="1247" y="830"/>
                    <a:pt x="1248" y="830"/>
                  </a:cubicBezTo>
                  <a:cubicBezTo>
                    <a:pt x="1249" y="830"/>
                    <a:pt x="1250" y="830"/>
                    <a:pt x="1252" y="830"/>
                  </a:cubicBezTo>
                  <a:cubicBezTo>
                    <a:pt x="1253" y="830"/>
                    <a:pt x="1253" y="830"/>
                    <a:pt x="1254" y="830"/>
                  </a:cubicBezTo>
                  <a:cubicBezTo>
                    <a:pt x="1259" y="828"/>
                    <a:pt x="1259" y="821"/>
                    <a:pt x="1266" y="821"/>
                  </a:cubicBezTo>
                  <a:cubicBezTo>
                    <a:pt x="1266" y="827"/>
                    <a:pt x="1273" y="832"/>
                    <a:pt x="1274" y="837"/>
                  </a:cubicBezTo>
                  <a:cubicBezTo>
                    <a:pt x="1274" y="838"/>
                    <a:pt x="1272" y="841"/>
                    <a:pt x="1273" y="842"/>
                  </a:cubicBezTo>
                  <a:cubicBezTo>
                    <a:pt x="1275" y="847"/>
                    <a:pt x="1281" y="849"/>
                    <a:pt x="1282" y="854"/>
                  </a:cubicBezTo>
                  <a:cubicBezTo>
                    <a:pt x="1285" y="865"/>
                    <a:pt x="1275" y="876"/>
                    <a:pt x="1278" y="891"/>
                  </a:cubicBezTo>
                  <a:cubicBezTo>
                    <a:pt x="1286" y="899"/>
                    <a:pt x="1295" y="907"/>
                    <a:pt x="1296" y="921"/>
                  </a:cubicBezTo>
                  <a:cubicBezTo>
                    <a:pt x="1302" y="924"/>
                    <a:pt x="1303" y="934"/>
                    <a:pt x="1311" y="940"/>
                  </a:cubicBezTo>
                  <a:cubicBezTo>
                    <a:pt x="1312" y="942"/>
                    <a:pt x="1317" y="943"/>
                    <a:pt x="1319" y="944"/>
                  </a:cubicBezTo>
                  <a:cubicBezTo>
                    <a:pt x="1327" y="949"/>
                    <a:pt x="1330" y="959"/>
                    <a:pt x="1339" y="959"/>
                  </a:cubicBezTo>
                  <a:cubicBezTo>
                    <a:pt x="1341" y="959"/>
                    <a:pt x="1343" y="959"/>
                    <a:pt x="1346" y="957"/>
                  </a:cubicBezTo>
                  <a:cubicBezTo>
                    <a:pt x="1346" y="946"/>
                    <a:pt x="1334" y="941"/>
                    <a:pt x="1332" y="931"/>
                  </a:cubicBezTo>
                  <a:cubicBezTo>
                    <a:pt x="1330" y="926"/>
                    <a:pt x="1333" y="920"/>
                    <a:pt x="1328" y="915"/>
                  </a:cubicBezTo>
                  <a:cubicBezTo>
                    <a:pt x="1319" y="911"/>
                    <a:pt x="1306" y="909"/>
                    <a:pt x="1302" y="900"/>
                  </a:cubicBezTo>
                  <a:cubicBezTo>
                    <a:pt x="1306" y="889"/>
                    <a:pt x="1293" y="890"/>
                    <a:pt x="1291" y="880"/>
                  </a:cubicBezTo>
                  <a:cubicBezTo>
                    <a:pt x="1290" y="879"/>
                    <a:pt x="1293" y="863"/>
                    <a:pt x="1295" y="861"/>
                  </a:cubicBezTo>
                  <a:cubicBezTo>
                    <a:pt x="1298" y="856"/>
                    <a:pt x="1301" y="854"/>
                    <a:pt x="1304" y="854"/>
                  </a:cubicBezTo>
                  <a:cubicBezTo>
                    <a:pt x="1312" y="854"/>
                    <a:pt x="1319" y="864"/>
                    <a:pt x="1324" y="868"/>
                  </a:cubicBezTo>
                  <a:cubicBezTo>
                    <a:pt x="1330" y="873"/>
                    <a:pt x="1338" y="873"/>
                    <a:pt x="1340" y="879"/>
                  </a:cubicBezTo>
                  <a:cubicBezTo>
                    <a:pt x="1337" y="887"/>
                    <a:pt x="1340" y="894"/>
                    <a:pt x="1346" y="895"/>
                  </a:cubicBezTo>
                  <a:cubicBezTo>
                    <a:pt x="1346" y="895"/>
                    <a:pt x="1346" y="895"/>
                    <a:pt x="1347" y="895"/>
                  </a:cubicBezTo>
                  <a:cubicBezTo>
                    <a:pt x="1353" y="895"/>
                    <a:pt x="1358" y="884"/>
                    <a:pt x="1364" y="880"/>
                  </a:cubicBezTo>
                  <a:cubicBezTo>
                    <a:pt x="1374" y="873"/>
                    <a:pt x="1383" y="872"/>
                    <a:pt x="1388" y="868"/>
                  </a:cubicBezTo>
                  <a:cubicBezTo>
                    <a:pt x="1397" y="855"/>
                    <a:pt x="1395" y="836"/>
                    <a:pt x="1385" y="826"/>
                  </a:cubicBezTo>
                  <a:cubicBezTo>
                    <a:pt x="1379" y="821"/>
                    <a:pt x="1371" y="820"/>
                    <a:pt x="1366" y="814"/>
                  </a:cubicBezTo>
                  <a:cubicBezTo>
                    <a:pt x="1363" y="810"/>
                    <a:pt x="1358" y="803"/>
                    <a:pt x="1358" y="799"/>
                  </a:cubicBezTo>
                  <a:cubicBezTo>
                    <a:pt x="1358" y="789"/>
                    <a:pt x="1377" y="778"/>
                    <a:pt x="1388" y="777"/>
                  </a:cubicBezTo>
                  <a:cubicBezTo>
                    <a:pt x="1395" y="779"/>
                    <a:pt x="1392" y="789"/>
                    <a:pt x="1400" y="790"/>
                  </a:cubicBezTo>
                  <a:cubicBezTo>
                    <a:pt x="1405" y="784"/>
                    <a:pt x="1411" y="783"/>
                    <a:pt x="1423" y="781"/>
                  </a:cubicBezTo>
                  <a:cubicBezTo>
                    <a:pt x="1438" y="778"/>
                    <a:pt x="1444" y="766"/>
                    <a:pt x="1458" y="766"/>
                  </a:cubicBezTo>
                  <a:cubicBezTo>
                    <a:pt x="1460" y="766"/>
                    <a:pt x="1463" y="766"/>
                    <a:pt x="1466" y="767"/>
                  </a:cubicBezTo>
                  <a:cubicBezTo>
                    <a:pt x="1475" y="764"/>
                    <a:pt x="1476" y="754"/>
                    <a:pt x="1486" y="751"/>
                  </a:cubicBezTo>
                  <a:cubicBezTo>
                    <a:pt x="1491" y="739"/>
                    <a:pt x="1498" y="734"/>
                    <a:pt x="1507" y="723"/>
                  </a:cubicBezTo>
                  <a:cubicBezTo>
                    <a:pt x="1512" y="717"/>
                    <a:pt x="1527" y="703"/>
                    <a:pt x="1524" y="693"/>
                  </a:cubicBezTo>
                  <a:cubicBezTo>
                    <a:pt x="1523" y="687"/>
                    <a:pt x="1509" y="681"/>
                    <a:pt x="1504" y="671"/>
                  </a:cubicBezTo>
                  <a:cubicBezTo>
                    <a:pt x="1503" y="668"/>
                    <a:pt x="1503" y="664"/>
                    <a:pt x="1502" y="662"/>
                  </a:cubicBezTo>
                  <a:cubicBezTo>
                    <a:pt x="1500" y="658"/>
                    <a:pt x="1494" y="658"/>
                    <a:pt x="1494" y="653"/>
                  </a:cubicBezTo>
                  <a:cubicBezTo>
                    <a:pt x="1495" y="646"/>
                    <a:pt x="1511" y="644"/>
                    <a:pt x="1511" y="639"/>
                  </a:cubicBezTo>
                  <a:cubicBezTo>
                    <a:pt x="1513" y="639"/>
                    <a:pt x="1514" y="639"/>
                    <a:pt x="1516" y="639"/>
                  </a:cubicBezTo>
                  <a:cubicBezTo>
                    <a:pt x="1521" y="639"/>
                    <a:pt x="1524" y="638"/>
                    <a:pt x="1523" y="633"/>
                  </a:cubicBezTo>
                  <a:cubicBezTo>
                    <a:pt x="1519" y="631"/>
                    <a:pt x="1515" y="631"/>
                    <a:pt x="1510" y="631"/>
                  </a:cubicBezTo>
                  <a:cubicBezTo>
                    <a:pt x="1507" y="631"/>
                    <a:pt x="1504" y="631"/>
                    <a:pt x="1501" y="631"/>
                  </a:cubicBezTo>
                  <a:cubicBezTo>
                    <a:pt x="1498" y="631"/>
                    <a:pt x="1495" y="632"/>
                    <a:pt x="1493" y="632"/>
                  </a:cubicBezTo>
                  <a:cubicBezTo>
                    <a:pt x="1483" y="632"/>
                    <a:pt x="1475" y="630"/>
                    <a:pt x="1475" y="619"/>
                  </a:cubicBezTo>
                  <a:cubicBezTo>
                    <a:pt x="1475" y="619"/>
                    <a:pt x="1475" y="619"/>
                    <a:pt x="1475" y="619"/>
                  </a:cubicBezTo>
                  <a:cubicBezTo>
                    <a:pt x="1483" y="619"/>
                    <a:pt x="1488" y="614"/>
                    <a:pt x="1494" y="610"/>
                  </a:cubicBezTo>
                  <a:cubicBezTo>
                    <a:pt x="1499" y="605"/>
                    <a:pt x="1504" y="601"/>
                    <a:pt x="1512" y="601"/>
                  </a:cubicBezTo>
                  <a:cubicBezTo>
                    <a:pt x="1514" y="601"/>
                    <a:pt x="1516" y="601"/>
                    <a:pt x="1518" y="602"/>
                  </a:cubicBezTo>
                  <a:cubicBezTo>
                    <a:pt x="1518" y="609"/>
                    <a:pt x="1509" y="612"/>
                    <a:pt x="1513" y="620"/>
                  </a:cubicBezTo>
                  <a:cubicBezTo>
                    <a:pt x="1520" y="617"/>
                    <a:pt x="1532" y="610"/>
                    <a:pt x="1541" y="610"/>
                  </a:cubicBezTo>
                  <a:cubicBezTo>
                    <a:pt x="1545" y="610"/>
                    <a:pt x="1549" y="612"/>
                    <a:pt x="1552" y="617"/>
                  </a:cubicBezTo>
                  <a:cubicBezTo>
                    <a:pt x="1550" y="619"/>
                    <a:pt x="1549" y="622"/>
                    <a:pt x="1548" y="625"/>
                  </a:cubicBezTo>
                  <a:cubicBezTo>
                    <a:pt x="1560" y="632"/>
                    <a:pt x="1570" y="646"/>
                    <a:pt x="1561" y="660"/>
                  </a:cubicBezTo>
                  <a:cubicBezTo>
                    <a:pt x="1563" y="662"/>
                    <a:pt x="1567" y="663"/>
                    <a:pt x="1570" y="663"/>
                  </a:cubicBezTo>
                  <a:cubicBezTo>
                    <a:pt x="1578" y="663"/>
                    <a:pt x="1588" y="660"/>
                    <a:pt x="1592" y="657"/>
                  </a:cubicBezTo>
                  <a:cubicBezTo>
                    <a:pt x="1588" y="646"/>
                    <a:pt x="1595" y="644"/>
                    <a:pt x="1592" y="634"/>
                  </a:cubicBezTo>
                  <a:cubicBezTo>
                    <a:pt x="1589" y="625"/>
                    <a:pt x="1572" y="622"/>
                    <a:pt x="1574" y="613"/>
                  </a:cubicBezTo>
                  <a:cubicBezTo>
                    <a:pt x="1575" y="610"/>
                    <a:pt x="1580" y="610"/>
                    <a:pt x="1584" y="607"/>
                  </a:cubicBezTo>
                  <a:cubicBezTo>
                    <a:pt x="1585" y="606"/>
                    <a:pt x="1585" y="603"/>
                    <a:pt x="1588" y="601"/>
                  </a:cubicBezTo>
                  <a:cubicBezTo>
                    <a:pt x="1590" y="598"/>
                    <a:pt x="1596" y="596"/>
                    <a:pt x="1599" y="594"/>
                  </a:cubicBezTo>
                  <a:cubicBezTo>
                    <a:pt x="1606" y="586"/>
                    <a:pt x="1607" y="579"/>
                    <a:pt x="1619" y="577"/>
                  </a:cubicBezTo>
                  <a:cubicBezTo>
                    <a:pt x="1624" y="578"/>
                    <a:pt x="1624" y="583"/>
                    <a:pt x="1631" y="583"/>
                  </a:cubicBezTo>
                  <a:cubicBezTo>
                    <a:pt x="1647" y="576"/>
                    <a:pt x="1663" y="569"/>
                    <a:pt x="1668" y="553"/>
                  </a:cubicBezTo>
                  <a:cubicBezTo>
                    <a:pt x="1677" y="551"/>
                    <a:pt x="1677" y="543"/>
                    <a:pt x="1683" y="536"/>
                  </a:cubicBezTo>
                  <a:cubicBezTo>
                    <a:pt x="1689" y="529"/>
                    <a:pt x="1701" y="522"/>
                    <a:pt x="1704" y="515"/>
                  </a:cubicBezTo>
                  <a:cubicBezTo>
                    <a:pt x="1706" y="509"/>
                    <a:pt x="1705" y="503"/>
                    <a:pt x="1705" y="498"/>
                  </a:cubicBezTo>
                  <a:moveTo>
                    <a:pt x="1737" y="498"/>
                  </a:moveTo>
                  <a:cubicBezTo>
                    <a:pt x="1719" y="498"/>
                    <a:pt x="1719" y="498"/>
                    <a:pt x="1719" y="498"/>
                  </a:cubicBezTo>
                  <a:cubicBezTo>
                    <a:pt x="1719" y="502"/>
                    <a:pt x="1719" y="506"/>
                    <a:pt x="1718" y="509"/>
                  </a:cubicBezTo>
                  <a:cubicBezTo>
                    <a:pt x="1716" y="523"/>
                    <a:pt x="1707" y="541"/>
                    <a:pt x="1720" y="548"/>
                  </a:cubicBezTo>
                  <a:cubicBezTo>
                    <a:pt x="1724" y="543"/>
                    <a:pt x="1729" y="543"/>
                    <a:pt x="1736" y="543"/>
                  </a:cubicBezTo>
                  <a:cubicBezTo>
                    <a:pt x="1738" y="534"/>
                    <a:pt x="1714" y="522"/>
                    <a:pt x="1729" y="511"/>
                  </a:cubicBezTo>
                  <a:cubicBezTo>
                    <a:pt x="1734" y="512"/>
                    <a:pt x="1738" y="516"/>
                    <a:pt x="1742" y="516"/>
                  </a:cubicBezTo>
                  <a:cubicBezTo>
                    <a:pt x="1744" y="516"/>
                    <a:pt x="1745" y="516"/>
                    <a:pt x="1747" y="515"/>
                  </a:cubicBezTo>
                  <a:cubicBezTo>
                    <a:pt x="1747" y="509"/>
                    <a:pt x="1739" y="506"/>
                    <a:pt x="1737" y="500"/>
                  </a:cubicBezTo>
                  <a:cubicBezTo>
                    <a:pt x="1737" y="499"/>
                    <a:pt x="1737" y="499"/>
                    <a:pt x="1737" y="498"/>
                  </a:cubicBezTo>
                  <a:moveTo>
                    <a:pt x="3255" y="494"/>
                  </a:moveTo>
                  <a:cubicBezTo>
                    <a:pt x="3252" y="494"/>
                    <a:pt x="3250" y="494"/>
                    <a:pt x="3248" y="496"/>
                  </a:cubicBezTo>
                  <a:cubicBezTo>
                    <a:pt x="3248" y="497"/>
                    <a:pt x="3248" y="497"/>
                    <a:pt x="3249" y="498"/>
                  </a:cubicBezTo>
                  <a:cubicBezTo>
                    <a:pt x="3271" y="498"/>
                    <a:pt x="3271" y="498"/>
                    <a:pt x="3271" y="498"/>
                  </a:cubicBezTo>
                  <a:cubicBezTo>
                    <a:pt x="3266" y="496"/>
                    <a:pt x="3260" y="494"/>
                    <a:pt x="3255" y="494"/>
                  </a:cubicBezTo>
                  <a:moveTo>
                    <a:pt x="2613" y="491"/>
                  </a:moveTo>
                  <a:cubicBezTo>
                    <a:pt x="2612" y="491"/>
                    <a:pt x="2611" y="491"/>
                    <a:pt x="2610" y="491"/>
                  </a:cubicBezTo>
                  <a:cubicBezTo>
                    <a:pt x="2610" y="494"/>
                    <a:pt x="2612" y="496"/>
                    <a:pt x="2614" y="498"/>
                  </a:cubicBezTo>
                  <a:cubicBezTo>
                    <a:pt x="2640" y="498"/>
                    <a:pt x="2640" y="498"/>
                    <a:pt x="2640" y="498"/>
                  </a:cubicBezTo>
                  <a:cubicBezTo>
                    <a:pt x="2633" y="493"/>
                    <a:pt x="2624" y="491"/>
                    <a:pt x="2613" y="491"/>
                  </a:cubicBezTo>
                  <a:moveTo>
                    <a:pt x="3329" y="474"/>
                  </a:moveTo>
                  <a:cubicBezTo>
                    <a:pt x="3329" y="474"/>
                    <a:pt x="3328" y="474"/>
                    <a:pt x="3328" y="474"/>
                  </a:cubicBezTo>
                  <a:cubicBezTo>
                    <a:pt x="3323" y="476"/>
                    <a:pt x="3320" y="480"/>
                    <a:pt x="3317" y="482"/>
                  </a:cubicBezTo>
                  <a:cubicBezTo>
                    <a:pt x="3316" y="489"/>
                    <a:pt x="3312" y="494"/>
                    <a:pt x="3308" y="498"/>
                  </a:cubicBezTo>
                  <a:cubicBezTo>
                    <a:pt x="3334" y="498"/>
                    <a:pt x="3334" y="498"/>
                    <a:pt x="3334" y="498"/>
                  </a:cubicBezTo>
                  <a:cubicBezTo>
                    <a:pt x="3330" y="496"/>
                    <a:pt x="3326" y="494"/>
                    <a:pt x="3324" y="491"/>
                  </a:cubicBezTo>
                  <a:cubicBezTo>
                    <a:pt x="3324" y="483"/>
                    <a:pt x="3333" y="483"/>
                    <a:pt x="3333" y="476"/>
                  </a:cubicBezTo>
                  <a:cubicBezTo>
                    <a:pt x="3331" y="475"/>
                    <a:pt x="3331" y="474"/>
                    <a:pt x="3329" y="474"/>
                  </a:cubicBezTo>
                  <a:moveTo>
                    <a:pt x="208" y="446"/>
                  </a:moveTo>
                  <a:cubicBezTo>
                    <a:pt x="206" y="446"/>
                    <a:pt x="203" y="447"/>
                    <a:pt x="201" y="448"/>
                  </a:cubicBezTo>
                  <a:cubicBezTo>
                    <a:pt x="195" y="451"/>
                    <a:pt x="199" y="456"/>
                    <a:pt x="194" y="460"/>
                  </a:cubicBezTo>
                  <a:cubicBezTo>
                    <a:pt x="192" y="462"/>
                    <a:pt x="187" y="460"/>
                    <a:pt x="185" y="462"/>
                  </a:cubicBezTo>
                  <a:cubicBezTo>
                    <a:pt x="179" y="470"/>
                    <a:pt x="173" y="493"/>
                    <a:pt x="187" y="494"/>
                  </a:cubicBezTo>
                  <a:cubicBezTo>
                    <a:pt x="188" y="494"/>
                    <a:pt x="188" y="494"/>
                    <a:pt x="188" y="494"/>
                  </a:cubicBezTo>
                  <a:cubicBezTo>
                    <a:pt x="192" y="494"/>
                    <a:pt x="200" y="492"/>
                    <a:pt x="204" y="491"/>
                  </a:cubicBezTo>
                  <a:cubicBezTo>
                    <a:pt x="212" y="488"/>
                    <a:pt x="218" y="484"/>
                    <a:pt x="223" y="480"/>
                  </a:cubicBezTo>
                  <a:cubicBezTo>
                    <a:pt x="225" y="472"/>
                    <a:pt x="226" y="466"/>
                    <a:pt x="227" y="458"/>
                  </a:cubicBezTo>
                  <a:cubicBezTo>
                    <a:pt x="225" y="452"/>
                    <a:pt x="217" y="446"/>
                    <a:pt x="208" y="446"/>
                  </a:cubicBezTo>
                  <a:moveTo>
                    <a:pt x="477" y="415"/>
                  </a:moveTo>
                  <a:cubicBezTo>
                    <a:pt x="469" y="415"/>
                    <a:pt x="468" y="425"/>
                    <a:pt x="470" y="429"/>
                  </a:cubicBezTo>
                  <a:cubicBezTo>
                    <a:pt x="471" y="430"/>
                    <a:pt x="471" y="430"/>
                    <a:pt x="472" y="430"/>
                  </a:cubicBezTo>
                  <a:cubicBezTo>
                    <a:pt x="480" y="430"/>
                    <a:pt x="479" y="420"/>
                    <a:pt x="478" y="415"/>
                  </a:cubicBezTo>
                  <a:cubicBezTo>
                    <a:pt x="477" y="415"/>
                    <a:pt x="477" y="415"/>
                    <a:pt x="477" y="415"/>
                  </a:cubicBezTo>
                  <a:moveTo>
                    <a:pt x="217" y="407"/>
                  </a:moveTo>
                  <a:cubicBezTo>
                    <a:pt x="212" y="407"/>
                    <a:pt x="209" y="412"/>
                    <a:pt x="208" y="417"/>
                  </a:cubicBezTo>
                  <a:cubicBezTo>
                    <a:pt x="211" y="418"/>
                    <a:pt x="213" y="419"/>
                    <a:pt x="216" y="419"/>
                  </a:cubicBezTo>
                  <a:cubicBezTo>
                    <a:pt x="217" y="419"/>
                    <a:pt x="218" y="419"/>
                    <a:pt x="218" y="419"/>
                  </a:cubicBezTo>
                  <a:cubicBezTo>
                    <a:pt x="219" y="416"/>
                    <a:pt x="221" y="413"/>
                    <a:pt x="222" y="410"/>
                  </a:cubicBezTo>
                  <a:cubicBezTo>
                    <a:pt x="220" y="408"/>
                    <a:pt x="218" y="407"/>
                    <a:pt x="217" y="407"/>
                  </a:cubicBezTo>
                  <a:moveTo>
                    <a:pt x="517" y="400"/>
                  </a:moveTo>
                  <a:cubicBezTo>
                    <a:pt x="511" y="400"/>
                    <a:pt x="503" y="408"/>
                    <a:pt x="517" y="411"/>
                  </a:cubicBezTo>
                  <a:cubicBezTo>
                    <a:pt x="518" y="410"/>
                    <a:pt x="518" y="410"/>
                    <a:pt x="519" y="410"/>
                  </a:cubicBezTo>
                  <a:cubicBezTo>
                    <a:pt x="519" y="410"/>
                    <a:pt x="520" y="410"/>
                    <a:pt x="520" y="410"/>
                  </a:cubicBezTo>
                  <a:cubicBezTo>
                    <a:pt x="522" y="403"/>
                    <a:pt x="520" y="400"/>
                    <a:pt x="517" y="400"/>
                  </a:cubicBezTo>
                  <a:moveTo>
                    <a:pt x="252" y="396"/>
                  </a:moveTo>
                  <a:cubicBezTo>
                    <a:pt x="252" y="396"/>
                    <a:pt x="252" y="396"/>
                    <a:pt x="252" y="396"/>
                  </a:cubicBezTo>
                  <a:cubicBezTo>
                    <a:pt x="253" y="404"/>
                    <a:pt x="245" y="408"/>
                    <a:pt x="234" y="408"/>
                  </a:cubicBezTo>
                  <a:cubicBezTo>
                    <a:pt x="233" y="417"/>
                    <a:pt x="216" y="417"/>
                    <a:pt x="218" y="426"/>
                  </a:cubicBezTo>
                  <a:cubicBezTo>
                    <a:pt x="219" y="426"/>
                    <a:pt x="220" y="426"/>
                    <a:pt x="220" y="426"/>
                  </a:cubicBezTo>
                  <a:cubicBezTo>
                    <a:pt x="222" y="426"/>
                    <a:pt x="223" y="425"/>
                    <a:pt x="224" y="424"/>
                  </a:cubicBezTo>
                  <a:cubicBezTo>
                    <a:pt x="224" y="423"/>
                    <a:pt x="225" y="422"/>
                    <a:pt x="227" y="422"/>
                  </a:cubicBezTo>
                  <a:cubicBezTo>
                    <a:pt x="227" y="422"/>
                    <a:pt x="227" y="422"/>
                    <a:pt x="227" y="422"/>
                  </a:cubicBezTo>
                  <a:cubicBezTo>
                    <a:pt x="232" y="428"/>
                    <a:pt x="220" y="434"/>
                    <a:pt x="223" y="444"/>
                  </a:cubicBezTo>
                  <a:cubicBezTo>
                    <a:pt x="231" y="454"/>
                    <a:pt x="254" y="451"/>
                    <a:pt x="256" y="467"/>
                  </a:cubicBezTo>
                  <a:cubicBezTo>
                    <a:pt x="256" y="474"/>
                    <a:pt x="240" y="469"/>
                    <a:pt x="237" y="474"/>
                  </a:cubicBezTo>
                  <a:cubicBezTo>
                    <a:pt x="236" y="479"/>
                    <a:pt x="240" y="479"/>
                    <a:pt x="239" y="482"/>
                  </a:cubicBezTo>
                  <a:cubicBezTo>
                    <a:pt x="238" y="484"/>
                    <a:pt x="234" y="485"/>
                    <a:pt x="232" y="486"/>
                  </a:cubicBezTo>
                  <a:cubicBezTo>
                    <a:pt x="233" y="491"/>
                    <a:pt x="240" y="489"/>
                    <a:pt x="241" y="494"/>
                  </a:cubicBezTo>
                  <a:cubicBezTo>
                    <a:pt x="240" y="496"/>
                    <a:pt x="239" y="497"/>
                    <a:pt x="238" y="498"/>
                  </a:cubicBezTo>
                  <a:cubicBezTo>
                    <a:pt x="293" y="498"/>
                    <a:pt x="293" y="498"/>
                    <a:pt x="293" y="498"/>
                  </a:cubicBezTo>
                  <a:cubicBezTo>
                    <a:pt x="300" y="495"/>
                    <a:pt x="304" y="490"/>
                    <a:pt x="304" y="481"/>
                  </a:cubicBezTo>
                  <a:cubicBezTo>
                    <a:pt x="296" y="474"/>
                    <a:pt x="281" y="473"/>
                    <a:pt x="283" y="458"/>
                  </a:cubicBezTo>
                  <a:cubicBezTo>
                    <a:pt x="275" y="453"/>
                    <a:pt x="256" y="444"/>
                    <a:pt x="257" y="436"/>
                  </a:cubicBezTo>
                  <a:cubicBezTo>
                    <a:pt x="258" y="428"/>
                    <a:pt x="271" y="433"/>
                    <a:pt x="270" y="422"/>
                  </a:cubicBezTo>
                  <a:cubicBezTo>
                    <a:pt x="269" y="421"/>
                    <a:pt x="266" y="421"/>
                    <a:pt x="264" y="421"/>
                  </a:cubicBezTo>
                  <a:cubicBezTo>
                    <a:pt x="262" y="421"/>
                    <a:pt x="261" y="421"/>
                    <a:pt x="260" y="421"/>
                  </a:cubicBezTo>
                  <a:cubicBezTo>
                    <a:pt x="258" y="421"/>
                    <a:pt x="257" y="421"/>
                    <a:pt x="255" y="421"/>
                  </a:cubicBezTo>
                  <a:cubicBezTo>
                    <a:pt x="252" y="421"/>
                    <a:pt x="249" y="421"/>
                    <a:pt x="247" y="419"/>
                  </a:cubicBezTo>
                  <a:cubicBezTo>
                    <a:pt x="254" y="412"/>
                    <a:pt x="254" y="405"/>
                    <a:pt x="262" y="400"/>
                  </a:cubicBezTo>
                  <a:cubicBezTo>
                    <a:pt x="258" y="399"/>
                    <a:pt x="256" y="396"/>
                    <a:pt x="252" y="396"/>
                  </a:cubicBezTo>
                  <a:moveTo>
                    <a:pt x="489" y="385"/>
                  </a:moveTo>
                  <a:cubicBezTo>
                    <a:pt x="487" y="385"/>
                    <a:pt x="484" y="386"/>
                    <a:pt x="484" y="389"/>
                  </a:cubicBezTo>
                  <a:cubicBezTo>
                    <a:pt x="484" y="391"/>
                    <a:pt x="487" y="392"/>
                    <a:pt x="489" y="392"/>
                  </a:cubicBezTo>
                  <a:cubicBezTo>
                    <a:pt x="491" y="392"/>
                    <a:pt x="492" y="391"/>
                    <a:pt x="493" y="391"/>
                  </a:cubicBezTo>
                  <a:cubicBezTo>
                    <a:pt x="494" y="388"/>
                    <a:pt x="494" y="389"/>
                    <a:pt x="493" y="386"/>
                  </a:cubicBezTo>
                  <a:cubicBezTo>
                    <a:pt x="492" y="385"/>
                    <a:pt x="491" y="385"/>
                    <a:pt x="489" y="385"/>
                  </a:cubicBezTo>
                  <a:moveTo>
                    <a:pt x="270" y="382"/>
                  </a:moveTo>
                  <a:cubicBezTo>
                    <a:pt x="267" y="382"/>
                    <a:pt x="265" y="385"/>
                    <a:pt x="265" y="388"/>
                  </a:cubicBezTo>
                  <a:cubicBezTo>
                    <a:pt x="265" y="391"/>
                    <a:pt x="268" y="394"/>
                    <a:pt x="273" y="394"/>
                  </a:cubicBezTo>
                  <a:cubicBezTo>
                    <a:pt x="274" y="394"/>
                    <a:pt x="275" y="394"/>
                    <a:pt x="276" y="394"/>
                  </a:cubicBezTo>
                  <a:cubicBezTo>
                    <a:pt x="278" y="391"/>
                    <a:pt x="278" y="387"/>
                    <a:pt x="276" y="384"/>
                  </a:cubicBezTo>
                  <a:cubicBezTo>
                    <a:pt x="274" y="383"/>
                    <a:pt x="272" y="382"/>
                    <a:pt x="270" y="382"/>
                  </a:cubicBezTo>
                  <a:moveTo>
                    <a:pt x="3064" y="335"/>
                  </a:moveTo>
                  <a:cubicBezTo>
                    <a:pt x="3059" y="335"/>
                    <a:pt x="3053" y="337"/>
                    <a:pt x="3051" y="340"/>
                  </a:cubicBezTo>
                  <a:cubicBezTo>
                    <a:pt x="3050" y="345"/>
                    <a:pt x="3054" y="347"/>
                    <a:pt x="3058" y="347"/>
                  </a:cubicBezTo>
                  <a:cubicBezTo>
                    <a:pt x="3064" y="347"/>
                    <a:pt x="3071" y="344"/>
                    <a:pt x="3072" y="339"/>
                  </a:cubicBezTo>
                  <a:cubicBezTo>
                    <a:pt x="3070" y="336"/>
                    <a:pt x="3067" y="335"/>
                    <a:pt x="3064" y="335"/>
                  </a:cubicBezTo>
                  <a:moveTo>
                    <a:pt x="3034" y="302"/>
                  </a:moveTo>
                  <a:cubicBezTo>
                    <a:pt x="3033" y="302"/>
                    <a:pt x="3033" y="302"/>
                    <a:pt x="3032" y="302"/>
                  </a:cubicBezTo>
                  <a:cubicBezTo>
                    <a:pt x="3028" y="309"/>
                    <a:pt x="3023" y="320"/>
                    <a:pt x="3025" y="328"/>
                  </a:cubicBezTo>
                  <a:cubicBezTo>
                    <a:pt x="3031" y="331"/>
                    <a:pt x="3036" y="333"/>
                    <a:pt x="3043" y="335"/>
                  </a:cubicBezTo>
                  <a:cubicBezTo>
                    <a:pt x="3049" y="331"/>
                    <a:pt x="3047" y="326"/>
                    <a:pt x="3054" y="325"/>
                  </a:cubicBezTo>
                  <a:cubicBezTo>
                    <a:pt x="3055" y="325"/>
                    <a:pt x="3056" y="324"/>
                    <a:pt x="3057" y="324"/>
                  </a:cubicBezTo>
                  <a:cubicBezTo>
                    <a:pt x="3060" y="324"/>
                    <a:pt x="3064" y="326"/>
                    <a:pt x="3068" y="327"/>
                  </a:cubicBezTo>
                  <a:cubicBezTo>
                    <a:pt x="3071" y="328"/>
                    <a:pt x="3075" y="329"/>
                    <a:pt x="3078" y="329"/>
                  </a:cubicBezTo>
                  <a:cubicBezTo>
                    <a:pt x="3082" y="329"/>
                    <a:pt x="3085" y="327"/>
                    <a:pt x="3085" y="318"/>
                  </a:cubicBezTo>
                  <a:cubicBezTo>
                    <a:pt x="3068" y="313"/>
                    <a:pt x="3056" y="302"/>
                    <a:pt x="3034" y="302"/>
                  </a:cubicBezTo>
                  <a:moveTo>
                    <a:pt x="55" y="302"/>
                  </a:moveTo>
                  <a:cubicBezTo>
                    <a:pt x="53" y="302"/>
                    <a:pt x="51" y="302"/>
                    <a:pt x="50" y="302"/>
                  </a:cubicBezTo>
                  <a:cubicBezTo>
                    <a:pt x="50" y="306"/>
                    <a:pt x="52" y="307"/>
                    <a:pt x="53" y="309"/>
                  </a:cubicBezTo>
                  <a:cubicBezTo>
                    <a:pt x="49" y="313"/>
                    <a:pt x="40" y="314"/>
                    <a:pt x="37" y="319"/>
                  </a:cubicBezTo>
                  <a:cubicBezTo>
                    <a:pt x="37" y="322"/>
                    <a:pt x="37" y="322"/>
                    <a:pt x="37" y="322"/>
                  </a:cubicBezTo>
                  <a:cubicBezTo>
                    <a:pt x="37" y="325"/>
                    <a:pt x="44" y="324"/>
                    <a:pt x="45" y="327"/>
                  </a:cubicBezTo>
                  <a:cubicBezTo>
                    <a:pt x="44" y="330"/>
                    <a:pt x="42" y="330"/>
                    <a:pt x="43" y="333"/>
                  </a:cubicBezTo>
                  <a:cubicBezTo>
                    <a:pt x="44" y="333"/>
                    <a:pt x="45" y="333"/>
                    <a:pt x="45" y="333"/>
                  </a:cubicBezTo>
                  <a:cubicBezTo>
                    <a:pt x="46" y="333"/>
                    <a:pt x="47" y="333"/>
                    <a:pt x="48" y="333"/>
                  </a:cubicBezTo>
                  <a:cubicBezTo>
                    <a:pt x="49" y="333"/>
                    <a:pt x="50" y="333"/>
                    <a:pt x="51" y="333"/>
                  </a:cubicBezTo>
                  <a:cubicBezTo>
                    <a:pt x="54" y="333"/>
                    <a:pt x="57" y="333"/>
                    <a:pt x="58" y="336"/>
                  </a:cubicBezTo>
                  <a:cubicBezTo>
                    <a:pt x="55" y="338"/>
                    <a:pt x="55" y="343"/>
                    <a:pt x="58" y="345"/>
                  </a:cubicBezTo>
                  <a:cubicBezTo>
                    <a:pt x="59" y="345"/>
                    <a:pt x="61" y="345"/>
                    <a:pt x="63" y="345"/>
                  </a:cubicBezTo>
                  <a:cubicBezTo>
                    <a:pt x="68" y="345"/>
                    <a:pt x="74" y="346"/>
                    <a:pt x="79" y="347"/>
                  </a:cubicBezTo>
                  <a:cubicBezTo>
                    <a:pt x="85" y="348"/>
                    <a:pt x="91" y="350"/>
                    <a:pt x="96" y="350"/>
                  </a:cubicBezTo>
                  <a:cubicBezTo>
                    <a:pt x="101" y="350"/>
                    <a:pt x="107" y="348"/>
                    <a:pt x="111" y="343"/>
                  </a:cubicBezTo>
                  <a:cubicBezTo>
                    <a:pt x="129" y="342"/>
                    <a:pt x="137" y="334"/>
                    <a:pt x="149" y="328"/>
                  </a:cubicBezTo>
                  <a:cubicBezTo>
                    <a:pt x="145" y="319"/>
                    <a:pt x="139" y="312"/>
                    <a:pt x="131" y="307"/>
                  </a:cubicBezTo>
                  <a:cubicBezTo>
                    <a:pt x="127" y="308"/>
                    <a:pt x="124" y="308"/>
                    <a:pt x="120" y="308"/>
                  </a:cubicBezTo>
                  <a:cubicBezTo>
                    <a:pt x="117" y="308"/>
                    <a:pt x="114" y="308"/>
                    <a:pt x="111" y="308"/>
                  </a:cubicBezTo>
                  <a:cubicBezTo>
                    <a:pt x="108" y="308"/>
                    <a:pt x="105" y="307"/>
                    <a:pt x="102" y="307"/>
                  </a:cubicBezTo>
                  <a:cubicBezTo>
                    <a:pt x="99" y="307"/>
                    <a:pt x="97" y="308"/>
                    <a:pt x="94" y="308"/>
                  </a:cubicBezTo>
                  <a:cubicBezTo>
                    <a:pt x="84" y="310"/>
                    <a:pt x="84" y="319"/>
                    <a:pt x="76" y="321"/>
                  </a:cubicBezTo>
                  <a:cubicBezTo>
                    <a:pt x="67" y="317"/>
                    <a:pt x="66" y="306"/>
                    <a:pt x="58" y="302"/>
                  </a:cubicBezTo>
                  <a:cubicBezTo>
                    <a:pt x="57" y="302"/>
                    <a:pt x="56" y="302"/>
                    <a:pt x="55" y="302"/>
                  </a:cubicBezTo>
                  <a:moveTo>
                    <a:pt x="433" y="279"/>
                  </a:moveTo>
                  <a:cubicBezTo>
                    <a:pt x="423" y="279"/>
                    <a:pt x="412" y="283"/>
                    <a:pt x="416" y="292"/>
                  </a:cubicBezTo>
                  <a:cubicBezTo>
                    <a:pt x="421" y="291"/>
                    <a:pt x="426" y="289"/>
                    <a:pt x="432" y="289"/>
                  </a:cubicBezTo>
                  <a:cubicBezTo>
                    <a:pt x="434" y="286"/>
                    <a:pt x="435" y="282"/>
                    <a:pt x="433" y="279"/>
                  </a:cubicBezTo>
                  <a:moveTo>
                    <a:pt x="3732" y="279"/>
                  </a:moveTo>
                  <a:cubicBezTo>
                    <a:pt x="3725" y="281"/>
                    <a:pt x="3718" y="281"/>
                    <a:pt x="3710" y="281"/>
                  </a:cubicBezTo>
                  <a:cubicBezTo>
                    <a:pt x="3709" y="281"/>
                    <a:pt x="3709" y="281"/>
                    <a:pt x="3708" y="281"/>
                  </a:cubicBezTo>
                  <a:cubicBezTo>
                    <a:pt x="3707" y="281"/>
                    <a:pt x="3706" y="281"/>
                    <a:pt x="3705" y="281"/>
                  </a:cubicBezTo>
                  <a:cubicBezTo>
                    <a:pt x="3692" y="281"/>
                    <a:pt x="3679" y="281"/>
                    <a:pt x="3673" y="289"/>
                  </a:cubicBezTo>
                  <a:cubicBezTo>
                    <a:pt x="3668" y="287"/>
                    <a:pt x="3667" y="281"/>
                    <a:pt x="3660" y="281"/>
                  </a:cubicBezTo>
                  <a:cubicBezTo>
                    <a:pt x="3660" y="281"/>
                    <a:pt x="3659" y="281"/>
                    <a:pt x="3659" y="281"/>
                  </a:cubicBezTo>
                  <a:cubicBezTo>
                    <a:pt x="3655" y="287"/>
                    <a:pt x="3647" y="290"/>
                    <a:pt x="3645" y="298"/>
                  </a:cubicBezTo>
                  <a:cubicBezTo>
                    <a:pt x="3649" y="304"/>
                    <a:pt x="3655" y="310"/>
                    <a:pt x="3663" y="314"/>
                  </a:cubicBezTo>
                  <a:cubicBezTo>
                    <a:pt x="3661" y="316"/>
                    <a:pt x="3658" y="318"/>
                    <a:pt x="3659" y="324"/>
                  </a:cubicBezTo>
                  <a:cubicBezTo>
                    <a:pt x="3661" y="325"/>
                    <a:pt x="3662" y="325"/>
                    <a:pt x="3664" y="325"/>
                  </a:cubicBezTo>
                  <a:cubicBezTo>
                    <a:pt x="3670" y="325"/>
                    <a:pt x="3673" y="319"/>
                    <a:pt x="3679" y="318"/>
                  </a:cubicBezTo>
                  <a:cubicBezTo>
                    <a:pt x="3683" y="320"/>
                    <a:pt x="3688" y="321"/>
                    <a:pt x="3692" y="321"/>
                  </a:cubicBezTo>
                  <a:cubicBezTo>
                    <a:pt x="3701" y="321"/>
                    <a:pt x="3710" y="318"/>
                    <a:pt x="3717" y="316"/>
                  </a:cubicBezTo>
                  <a:cubicBezTo>
                    <a:pt x="3733" y="313"/>
                    <a:pt x="3754" y="314"/>
                    <a:pt x="3758" y="301"/>
                  </a:cubicBezTo>
                  <a:cubicBezTo>
                    <a:pt x="3751" y="292"/>
                    <a:pt x="3742" y="285"/>
                    <a:pt x="3732" y="279"/>
                  </a:cubicBezTo>
                  <a:moveTo>
                    <a:pt x="3132" y="261"/>
                  </a:moveTo>
                  <a:cubicBezTo>
                    <a:pt x="3126" y="261"/>
                    <a:pt x="3117" y="266"/>
                    <a:pt x="3114" y="270"/>
                  </a:cubicBezTo>
                  <a:cubicBezTo>
                    <a:pt x="3113" y="277"/>
                    <a:pt x="3115" y="281"/>
                    <a:pt x="3122" y="282"/>
                  </a:cubicBezTo>
                  <a:cubicBezTo>
                    <a:pt x="3127" y="277"/>
                    <a:pt x="3141" y="274"/>
                    <a:pt x="3138" y="265"/>
                  </a:cubicBezTo>
                  <a:cubicBezTo>
                    <a:pt x="3137" y="262"/>
                    <a:pt x="3135" y="261"/>
                    <a:pt x="3132" y="261"/>
                  </a:cubicBezTo>
                  <a:moveTo>
                    <a:pt x="465" y="257"/>
                  </a:moveTo>
                  <a:cubicBezTo>
                    <a:pt x="464" y="257"/>
                    <a:pt x="464" y="257"/>
                    <a:pt x="463" y="257"/>
                  </a:cubicBezTo>
                  <a:cubicBezTo>
                    <a:pt x="461" y="259"/>
                    <a:pt x="459" y="262"/>
                    <a:pt x="459" y="265"/>
                  </a:cubicBezTo>
                  <a:cubicBezTo>
                    <a:pt x="460" y="266"/>
                    <a:pt x="460" y="266"/>
                    <a:pt x="461" y="266"/>
                  </a:cubicBezTo>
                  <a:cubicBezTo>
                    <a:pt x="466" y="266"/>
                    <a:pt x="468" y="262"/>
                    <a:pt x="469" y="259"/>
                  </a:cubicBezTo>
                  <a:cubicBezTo>
                    <a:pt x="467" y="259"/>
                    <a:pt x="467" y="257"/>
                    <a:pt x="465" y="257"/>
                  </a:cubicBezTo>
                  <a:moveTo>
                    <a:pt x="785" y="256"/>
                  </a:moveTo>
                  <a:cubicBezTo>
                    <a:pt x="784" y="256"/>
                    <a:pt x="782" y="256"/>
                    <a:pt x="781" y="256"/>
                  </a:cubicBezTo>
                  <a:cubicBezTo>
                    <a:pt x="768" y="259"/>
                    <a:pt x="773" y="275"/>
                    <a:pt x="783" y="275"/>
                  </a:cubicBezTo>
                  <a:cubicBezTo>
                    <a:pt x="783" y="275"/>
                    <a:pt x="783" y="275"/>
                    <a:pt x="783" y="275"/>
                  </a:cubicBezTo>
                  <a:cubicBezTo>
                    <a:pt x="793" y="274"/>
                    <a:pt x="798" y="256"/>
                    <a:pt x="785" y="256"/>
                  </a:cubicBezTo>
                  <a:moveTo>
                    <a:pt x="489" y="245"/>
                  </a:moveTo>
                  <a:cubicBezTo>
                    <a:pt x="484" y="245"/>
                    <a:pt x="481" y="249"/>
                    <a:pt x="479" y="252"/>
                  </a:cubicBezTo>
                  <a:cubicBezTo>
                    <a:pt x="480" y="254"/>
                    <a:pt x="482" y="254"/>
                    <a:pt x="484" y="254"/>
                  </a:cubicBezTo>
                  <a:cubicBezTo>
                    <a:pt x="488" y="254"/>
                    <a:pt x="493" y="250"/>
                    <a:pt x="492" y="246"/>
                  </a:cubicBezTo>
                  <a:cubicBezTo>
                    <a:pt x="491" y="245"/>
                    <a:pt x="490" y="245"/>
                    <a:pt x="489" y="245"/>
                  </a:cubicBezTo>
                  <a:moveTo>
                    <a:pt x="2912" y="241"/>
                  </a:moveTo>
                  <a:cubicBezTo>
                    <a:pt x="2904" y="241"/>
                    <a:pt x="2897" y="244"/>
                    <a:pt x="2896" y="252"/>
                  </a:cubicBezTo>
                  <a:cubicBezTo>
                    <a:pt x="2906" y="253"/>
                    <a:pt x="2916" y="258"/>
                    <a:pt x="2926" y="258"/>
                  </a:cubicBezTo>
                  <a:cubicBezTo>
                    <a:pt x="2930" y="258"/>
                    <a:pt x="2934" y="257"/>
                    <a:pt x="2938" y="254"/>
                  </a:cubicBezTo>
                  <a:cubicBezTo>
                    <a:pt x="2936" y="247"/>
                    <a:pt x="2923" y="241"/>
                    <a:pt x="2912" y="241"/>
                  </a:cubicBezTo>
                  <a:moveTo>
                    <a:pt x="23" y="237"/>
                  </a:moveTo>
                  <a:cubicBezTo>
                    <a:pt x="16" y="237"/>
                    <a:pt x="6" y="240"/>
                    <a:pt x="0" y="241"/>
                  </a:cubicBezTo>
                  <a:cubicBezTo>
                    <a:pt x="2" y="247"/>
                    <a:pt x="8" y="249"/>
                    <a:pt x="15" y="249"/>
                  </a:cubicBezTo>
                  <a:cubicBezTo>
                    <a:pt x="22" y="249"/>
                    <a:pt x="30" y="247"/>
                    <a:pt x="33" y="243"/>
                  </a:cubicBezTo>
                  <a:cubicBezTo>
                    <a:pt x="32" y="239"/>
                    <a:pt x="28" y="237"/>
                    <a:pt x="23" y="237"/>
                  </a:cubicBezTo>
                  <a:moveTo>
                    <a:pt x="2951" y="212"/>
                  </a:moveTo>
                  <a:cubicBezTo>
                    <a:pt x="2938" y="212"/>
                    <a:pt x="2927" y="214"/>
                    <a:pt x="2926" y="223"/>
                  </a:cubicBezTo>
                  <a:cubicBezTo>
                    <a:pt x="2925" y="227"/>
                    <a:pt x="2931" y="233"/>
                    <a:pt x="2929" y="239"/>
                  </a:cubicBezTo>
                  <a:cubicBezTo>
                    <a:pt x="2936" y="241"/>
                    <a:pt x="2946" y="241"/>
                    <a:pt x="2951" y="246"/>
                  </a:cubicBezTo>
                  <a:cubicBezTo>
                    <a:pt x="2951" y="250"/>
                    <a:pt x="2944" y="248"/>
                    <a:pt x="2946" y="253"/>
                  </a:cubicBezTo>
                  <a:cubicBezTo>
                    <a:pt x="2946" y="257"/>
                    <a:pt x="2953" y="255"/>
                    <a:pt x="2952" y="260"/>
                  </a:cubicBezTo>
                  <a:cubicBezTo>
                    <a:pt x="2949" y="264"/>
                    <a:pt x="2940" y="264"/>
                    <a:pt x="2938" y="269"/>
                  </a:cubicBezTo>
                  <a:cubicBezTo>
                    <a:pt x="2939" y="273"/>
                    <a:pt x="2943" y="282"/>
                    <a:pt x="2935" y="282"/>
                  </a:cubicBezTo>
                  <a:cubicBezTo>
                    <a:pt x="2935" y="282"/>
                    <a:pt x="2934" y="282"/>
                    <a:pt x="2933" y="282"/>
                  </a:cubicBezTo>
                  <a:cubicBezTo>
                    <a:pt x="2929" y="279"/>
                    <a:pt x="2931" y="271"/>
                    <a:pt x="2929" y="266"/>
                  </a:cubicBezTo>
                  <a:cubicBezTo>
                    <a:pt x="2927" y="266"/>
                    <a:pt x="2925" y="265"/>
                    <a:pt x="2923" y="265"/>
                  </a:cubicBezTo>
                  <a:cubicBezTo>
                    <a:pt x="2922" y="265"/>
                    <a:pt x="2922" y="265"/>
                    <a:pt x="2921" y="265"/>
                  </a:cubicBezTo>
                  <a:cubicBezTo>
                    <a:pt x="2917" y="267"/>
                    <a:pt x="2920" y="274"/>
                    <a:pt x="2915" y="274"/>
                  </a:cubicBezTo>
                  <a:cubicBezTo>
                    <a:pt x="2915" y="274"/>
                    <a:pt x="2915" y="274"/>
                    <a:pt x="2915" y="274"/>
                  </a:cubicBezTo>
                  <a:cubicBezTo>
                    <a:pt x="2909" y="273"/>
                    <a:pt x="2909" y="268"/>
                    <a:pt x="2903" y="267"/>
                  </a:cubicBezTo>
                  <a:cubicBezTo>
                    <a:pt x="2898" y="270"/>
                    <a:pt x="2893" y="271"/>
                    <a:pt x="2887" y="271"/>
                  </a:cubicBezTo>
                  <a:cubicBezTo>
                    <a:pt x="2880" y="271"/>
                    <a:pt x="2872" y="270"/>
                    <a:pt x="2865" y="268"/>
                  </a:cubicBezTo>
                  <a:cubicBezTo>
                    <a:pt x="2858" y="267"/>
                    <a:pt x="2851" y="265"/>
                    <a:pt x="2845" y="265"/>
                  </a:cubicBezTo>
                  <a:cubicBezTo>
                    <a:pt x="2844" y="265"/>
                    <a:pt x="2843" y="265"/>
                    <a:pt x="2843" y="265"/>
                  </a:cubicBezTo>
                  <a:cubicBezTo>
                    <a:pt x="2837" y="263"/>
                    <a:pt x="2835" y="257"/>
                    <a:pt x="2828" y="255"/>
                  </a:cubicBezTo>
                  <a:cubicBezTo>
                    <a:pt x="2821" y="260"/>
                    <a:pt x="2811" y="258"/>
                    <a:pt x="2807" y="264"/>
                  </a:cubicBezTo>
                  <a:cubicBezTo>
                    <a:pt x="2808" y="266"/>
                    <a:pt x="2810" y="267"/>
                    <a:pt x="2812" y="267"/>
                  </a:cubicBezTo>
                  <a:cubicBezTo>
                    <a:pt x="2814" y="267"/>
                    <a:pt x="2816" y="266"/>
                    <a:pt x="2818" y="265"/>
                  </a:cubicBezTo>
                  <a:cubicBezTo>
                    <a:pt x="2821" y="264"/>
                    <a:pt x="2823" y="263"/>
                    <a:pt x="2825" y="263"/>
                  </a:cubicBezTo>
                  <a:cubicBezTo>
                    <a:pt x="2826" y="263"/>
                    <a:pt x="2827" y="263"/>
                    <a:pt x="2828" y="264"/>
                  </a:cubicBezTo>
                  <a:cubicBezTo>
                    <a:pt x="2825" y="269"/>
                    <a:pt x="2818" y="270"/>
                    <a:pt x="2813" y="272"/>
                  </a:cubicBezTo>
                  <a:cubicBezTo>
                    <a:pt x="2817" y="276"/>
                    <a:pt x="2823" y="288"/>
                    <a:pt x="2810" y="288"/>
                  </a:cubicBezTo>
                  <a:cubicBezTo>
                    <a:pt x="2809" y="288"/>
                    <a:pt x="2809" y="288"/>
                    <a:pt x="2808" y="288"/>
                  </a:cubicBezTo>
                  <a:cubicBezTo>
                    <a:pt x="2805" y="284"/>
                    <a:pt x="2810" y="280"/>
                    <a:pt x="2807" y="277"/>
                  </a:cubicBezTo>
                  <a:cubicBezTo>
                    <a:pt x="2801" y="275"/>
                    <a:pt x="2797" y="268"/>
                    <a:pt x="2788" y="268"/>
                  </a:cubicBezTo>
                  <a:cubicBezTo>
                    <a:pt x="2788" y="268"/>
                    <a:pt x="2788" y="268"/>
                    <a:pt x="2788" y="268"/>
                  </a:cubicBezTo>
                  <a:cubicBezTo>
                    <a:pt x="2785" y="268"/>
                    <a:pt x="2780" y="271"/>
                    <a:pt x="2776" y="272"/>
                  </a:cubicBezTo>
                  <a:cubicBezTo>
                    <a:pt x="2772" y="272"/>
                    <a:pt x="2768" y="273"/>
                    <a:pt x="2764" y="273"/>
                  </a:cubicBezTo>
                  <a:cubicBezTo>
                    <a:pt x="2756" y="273"/>
                    <a:pt x="2748" y="272"/>
                    <a:pt x="2742" y="269"/>
                  </a:cubicBezTo>
                  <a:cubicBezTo>
                    <a:pt x="2741" y="264"/>
                    <a:pt x="2747" y="265"/>
                    <a:pt x="2747" y="262"/>
                  </a:cubicBezTo>
                  <a:cubicBezTo>
                    <a:pt x="2744" y="258"/>
                    <a:pt x="2741" y="257"/>
                    <a:pt x="2738" y="257"/>
                  </a:cubicBezTo>
                  <a:cubicBezTo>
                    <a:pt x="2734" y="257"/>
                    <a:pt x="2731" y="258"/>
                    <a:pt x="2727" y="258"/>
                  </a:cubicBezTo>
                  <a:cubicBezTo>
                    <a:pt x="2727" y="258"/>
                    <a:pt x="2727" y="258"/>
                    <a:pt x="2727" y="258"/>
                  </a:cubicBezTo>
                  <a:cubicBezTo>
                    <a:pt x="2718" y="258"/>
                    <a:pt x="2714" y="252"/>
                    <a:pt x="2705" y="249"/>
                  </a:cubicBezTo>
                  <a:cubicBezTo>
                    <a:pt x="2692" y="245"/>
                    <a:pt x="2677" y="247"/>
                    <a:pt x="2662" y="244"/>
                  </a:cubicBezTo>
                  <a:cubicBezTo>
                    <a:pt x="2658" y="245"/>
                    <a:pt x="2659" y="250"/>
                    <a:pt x="2654" y="250"/>
                  </a:cubicBezTo>
                  <a:cubicBezTo>
                    <a:pt x="2654" y="250"/>
                    <a:pt x="2654" y="250"/>
                    <a:pt x="2654" y="250"/>
                  </a:cubicBezTo>
                  <a:cubicBezTo>
                    <a:pt x="2648" y="248"/>
                    <a:pt x="2650" y="239"/>
                    <a:pt x="2642" y="239"/>
                  </a:cubicBezTo>
                  <a:cubicBezTo>
                    <a:pt x="2638" y="241"/>
                    <a:pt x="2642" y="250"/>
                    <a:pt x="2636" y="250"/>
                  </a:cubicBezTo>
                  <a:cubicBezTo>
                    <a:pt x="2636" y="250"/>
                    <a:pt x="2636" y="250"/>
                    <a:pt x="2635" y="250"/>
                  </a:cubicBezTo>
                  <a:cubicBezTo>
                    <a:pt x="2627" y="249"/>
                    <a:pt x="2627" y="231"/>
                    <a:pt x="2619" y="230"/>
                  </a:cubicBezTo>
                  <a:cubicBezTo>
                    <a:pt x="2618" y="230"/>
                    <a:pt x="2618" y="230"/>
                    <a:pt x="2617" y="230"/>
                  </a:cubicBezTo>
                  <a:cubicBezTo>
                    <a:pt x="2611" y="230"/>
                    <a:pt x="2610" y="235"/>
                    <a:pt x="2609" y="242"/>
                  </a:cubicBezTo>
                  <a:cubicBezTo>
                    <a:pt x="2603" y="245"/>
                    <a:pt x="2594" y="251"/>
                    <a:pt x="2587" y="251"/>
                  </a:cubicBezTo>
                  <a:cubicBezTo>
                    <a:pt x="2585" y="251"/>
                    <a:pt x="2583" y="250"/>
                    <a:pt x="2581" y="250"/>
                  </a:cubicBezTo>
                  <a:cubicBezTo>
                    <a:pt x="2575" y="253"/>
                    <a:pt x="2572" y="261"/>
                    <a:pt x="2564" y="261"/>
                  </a:cubicBezTo>
                  <a:cubicBezTo>
                    <a:pt x="2563" y="261"/>
                    <a:pt x="2561" y="261"/>
                    <a:pt x="2560" y="261"/>
                  </a:cubicBezTo>
                  <a:cubicBezTo>
                    <a:pt x="2562" y="244"/>
                    <a:pt x="2592" y="251"/>
                    <a:pt x="2596" y="237"/>
                  </a:cubicBezTo>
                  <a:cubicBezTo>
                    <a:pt x="2583" y="238"/>
                    <a:pt x="2568" y="245"/>
                    <a:pt x="2555" y="249"/>
                  </a:cubicBezTo>
                  <a:cubicBezTo>
                    <a:pt x="2552" y="247"/>
                    <a:pt x="2549" y="246"/>
                    <a:pt x="2546" y="246"/>
                  </a:cubicBezTo>
                  <a:cubicBezTo>
                    <a:pt x="2541" y="246"/>
                    <a:pt x="2535" y="248"/>
                    <a:pt x="2531" y="251"/>
                  </a:cubicBezTo>
                  <a:cubicBezTo>
                    <a:pt x="2530" y="254"/>
                    <a:pt x="2535" y="258"/>
                    <a:pt x="2532" y="260"/>
                  </a:cubicBezTo>
                  <a:cubicBezTo>
                    <a:pt x="2520" y="257"/>
                    <a:pt x="2511" y="251"/>
                    <a:pt x="2499" y="247"/>
                  </a:cubicBezTo>
                  <a:cubicBezTo>
                    <a:pt x="2499" y="385"/>
                    <a:pt x="2499" y="385"/>
                    <a:pt x="2499" y="385"/>
                  </a:cubicBezTo>
                  <a:cubicBezTo>
                    <a:pt x="2507" y="390"/>
                    <a:pt x="2515" y="395"/>
                    <a:pt x="2522" y="400"/>
                  </a:cubicBezTo>
                  <a:cubicBezTo>
                    <a:pt x="2528" y="396"/>
                    <a:pt x="2532" y="396"/>
                    <a:pt x="2541" y="396"/>
                  </a:cubicBezTo>
                  <a:cubicBezTo>
                    <a:pt x="2551" y="408"/>
                    <a:pt x="2570" y="413"/>
                    <a:pt x="2574" y="429"/>
                  </a:cubicBezTo>
                  <a:cubicBezTo>
                    <a:pt x="2586" y="430"/>
                    <a:pt x="2592" y="438"/>
                    <a:pt x="2590" y="448"/>
                  </a:cubicBezTo>
                  <a:cubicBezTo>
                    <a:pt x="2601" y="456"/>
                    <a:pt x="2610" y="466"/>
                    <a:pt x="2623" y="472"/>
                  </a:cubicBezTo>
                  <a:cubicBezTo>
                    <a:pt x="2623" y="477"/>
                    <a:pt x="2615" y="476"/>
                    <a:pt x="2617" y="482"/>
                  </a:cubicBezTo>
                  <a:cubicBezTo>
                    <a:pt x="2627" y="486"/>
                    <a:pt x="2641" y="491"/>
                    <a:pt x="2653" y="498"/>
                  </a:cubicBezTo>
                  <a:cubicBezTo>
                    <a:pt x="3212" y="498"/>
                    <a:pt x="3212" y="498"/>
                    <a:pt x="3212" y="498"/>
                  </a:cubicBezTo>
                  <a:cubicBezTo>
                    <a:pt x="3217" y="494"/>
                    <a:pt x="3221" y="491"/>
                    <a:pt x="3226" y="487"/>
                  </a:cubicBezTo>
                  <a:cubicBezTo>
                    <a:pt x="3231" y="489"/>
                    <a:pt x="3237" y="489"/>
                    <a:pt x="3243" y="489"/>
                  </a:cubicBezTo>
                  <a:cubicBezTo>
                    <a:pt x="3247" y="489"/>
                    <a:pt x="3252" y="489"/>
                    <a:pt x="3256" y="489"/>
                  </a:cubicBezTo>
                  <a:cubicBezTo>
                    <a:pt x="3260" y="488"/>
                    <a:pt x="3264" y="488"/>
                    <a:pt x="3269" y="488"/>
                  </a:cubicBezTo>
                  <a:cubicBezTo>
                    <a:pt x="3275" y="488"/>
                    <a:pt x="3280" y="489"/>
                    <a:pt x="3286" y="490"/>
                  </a:cubicBezTo>
                  <a:cubicBezTo>
                    <a:pt x="3286" y="489"/>
                    <a:pt x="3286" y="489"/>
                    <a:pt x="3287" y="489"/>
                  </a:cubicBezTo>
                  <a:cubicBezTo>
                    <a:pt x="3287" y="489"/>
                    <a:pt x="3288" y="489"/>
                    <a:pt x="3288" y="489"/>
                  </a:cubicBezTo>
                  <a:cubicBezTo>
                    <a:pt x="3294" y="484"/>
                    <a:pt x="3296" y="478"/>
                    <a:pt x="3306" y="475"/>
                  </a:cubicBezTo>
                  <a:cubicBezTo>
                    <a:pt x="3318" y="470"/>
                    <a:pt x="3335" y="471"/>
                    <a:pt x="3332" y="456"/>
                  </a:cubicBezTo>
                  <a:cubicBezTo>
                    <a:pt x="3325" y="453"/>
                    <a:pt x="3322" y="448"/>
                    <a:pt x="3314" y="447"/>
                  </a:cubicBezTo>
                  <a:cubicBezTo>
                    <a:pt x="3313" y="447"/>
                    <a:pt x="3312" y="447"/>
                    <a:pt x="3311" y="447"/>
                  </a:cubicBezTo>
                  <a:cubicBezTo>
                    <a:pt x="3307" y="447"/>
                    <a:pt x="3303" y="449"/>
                    <a:pt x="3300" y="450"/>
                  </a:cubicBezTo>
                  <a:cubicBezTo>
                    <a:pt x="3297" y="452"/>
                    <a:pt x="3294" y="454"/>
                    <a:pt x="3291" y="454"/>
                  </a:cubicBezTo>
                  <a:cubicBezTo>
                    <a:pt x="3289" y="454"/>
                    <a:pt x="3286" y="453"/>
                    <a:pt x="3283" y="452"/>
                  </a:cubicBezTo>
                  <a:cubicBezTo>
                    <a:pt x="3283" y="446"/>
                    <a:pt x="3287" y="445"/>
                    <a:pt x="3292" y="445"/>
                  </a:cubicBezTo>
                  <a:cubicBezTo>
                    <a:pt x="3294" y="445"/>
                    <a:pt x="3296" y="445"/>
                    <a:pt x="3298" y="445"/>
                  </a:cubicBezTo>
                  <a:cubicBezTo>
                    <a:pt x="3300" y="445"/>
                    <a:pt x="3302" y="446"/>
                    <a:pt x="3304" y="446"/>
                  </a:cubicBezTo>
                  <a:cubicBezTo>
                    <a:pt x="3308" y="446"/>
                    <a:pt x="3312" y="445"/>
                    <a:pt x="3313" y="441"/>
                  </a:cubicBezTo>
                  <a:cubicBezTo>
                    <a:pt x="3310" y="432"/>
                    <a:pt x="3290" y="438"/>
                    <a:pt x="3283" y="432"/>
                  </a:cubicBezTo>
                  <a:cubicBezTo>
                    <a:pt x="3273" y="420"/>
                    <a:pt x="3269" y="403"/>
                    <a:pt x="3257" y="392"/>
                  </a:cubicBezTo>
                  <a:cubicBezTo>
                    <a:pt x="3253" y="383"/>
                    <a:pt x="3253" y="371"/>
                    <a:pt x="3240" y="368"/>
                  </a:cubicBezTo>
                  <a:cubicBezTo>
                    <a:pt x="3229" y="377"/>
                    <a:pt x="3233" y="396"/>
                    <a:pt x="3216" y="396"/>
                  </a:cubicBezTo>
                  <a:cubicBezTo>
                    <a:pt x="3215" y="396"/>
                    <a:pt x="3214" y="396"/>
                    <a:pt x="3214" y="396"/>
                  </a:cubicBezTo>
                  <a:cubicBezTo>
                    <a:pt x="3210" y="396"/>
                    <a:pt x="3207" y="392"/>
                    <a:pt x="3203" y="391"/>
                  </a:cubicBezTo>
                  <a:cubicBezTo>
                    <a:pt x="3202" y="391"/>
                    <a:pt x="3201" y="391"/>
                    <a:pt x="3201" y="391"/>
                  </a:cubicBezTo>
                  <a:cubicBezTo>
                    <a:pt x="3200" y="391"/>
                    <a:pt x="3198" y="392"/>
                    <a:pt x="3197" y="392"/>
                  </a:cubicBezTo>
                  <a:cubicBezTo>
                    <a:pt x="3196" y="392"/>
                    <a:pt x="3195" y="392"/>
                    <a:pt x="3194" y="392"/>
                  </a:cubicBezTo>
                  <a:cubicBezTo>
                    <a:pt x="3192" y="392"/>
                    <a:pt x="3191" y="392"/>
                    <a:pt x="3189" y="391"/>
                  </a:cubicBezTo>
                  <a:cubicBezTo>
                    <a:pt x="3195" y="384"/>
                    <a:pt x="3188" y="375"/>
                    <a:pt x="3194" y="366"/>
                  </a:cubicBezTo>
                  <a:cubicBezTo>
                    <a:pt x="3190" y="363"/>
                    <a:pt x="3184" y="362"/>
                    <a:pt x="3177" y="361"/>
                  </a:cubicBezTo>
                  <a:cubicBezTo>
                    <a:pt x="3169" y="353"/>
                    <a:pt x="3161" y="343"/>
                    <a:pt x="3146" y="343"/>
                  </a:cubicBezTo>
                  <a:cubicBezTo>
                    <a:pt x="3143" y="343"/>
                    <a:pt x="3139" y="344"/>
                    <a:pt x="3135" y="345"/>
                  </a:cubicBezTo>
                  <a:cubicBezTo>
                    <a:pt x="3132" y="342"/>
                    <a:pt x="3125" y="341"/>
                    <a:pt x="3119" y="341"/>
                  </a:cubicBezTo>
                  <a:cubicBezTo>
                    <a:pt x="3112" y="341"/>
                    <a:pt x="3106" y="343"/>
                    <a:pt x="3105" y="348"/>
                  </a:cubicBezTo>
                  <a:cubicBezTo>
                    <a:pt x="3111" y="356"/>
                    <a:pt x="3107" y="367"/>
                    <a:pt x="3114" y="375"/>
                  </a:cubicBezTo>
                  <a:cubicBezTo>
                    <a:pt x="3111" y="381"/>
                    <a:pt x="3103" y="383"/>
                    <a:pt x="3104" y="390"/>
                  </a:cubicBezTo>
                  <a:cubicBezTo>
                    <a:pt x="3105" y="393"/>
                    <a:pt x="3111" y="394"/>
                    <a:pt x="3114" y="398"/>
                  </a:cubicBezTo>
                  <a:cubicBezTo>
                    <a:pt x="3119" y="405"/>
                    <a:pt x="3120" y="413"/>
                    <a:pt x="3124" y="418"/>
                  </a:cubicBezTo>
                  <a:cubicBezTo>
                    <a:pt x="3120" y="429"/>
                    <a:pt x="3107" y="433"/>
                    <a:pt x="3095" y="437"/>
                  </a:cubicBezTo>
                  <a:cubicBezTo>
                    <a:pt x="3098" y="451"/>
                    <a:pt x="3112" y="477"/>
                    <a:pt x="3091" y="482"/>
                  </a:cubicBezTo>
                  <a:cubicBezTo>
                    <a:pt x="3081" y="477"/>
                    <a:pt x="3073" y="469"/>
                    <a:pt x="3066" y="460"/>
                  </a:cubicBezTo>
                  <a:cubicBezTo>
                    <a:pt x="3065" y="450"/>
                    <a:pt x="3070" y="440"/>
                    <a:pt x="3063" y="435"/>
                  </a:cubicBezTo>
                  <a:cubicBezTo>
                    <a:pt x="3026" y="434"/>
                    <a:pt x="3008" y="417"/>
                    <a:pt x="2980" y="409"/>
                  </a:cubicBezTo>
                  <a:cubicBezTo>
                    <a:pt x="2975" y="409"/>
                    <a:pt x="2974" y="412"/>
                    <a:pt x="2969" y="412"/>
                  </a:cubicBezTo>
                  <a:cubicBezTo>
                    <a:pt x="2968" y="412"/>
                    <a:pt x="2968" y="412"/>
                    <a:pt x="2968" y="412"/>
                  </a:cubicBezTo>
                  <a:cubicBezTo>
                    <a:pt x="2963" y="407"/>
                    <a:pt x="2963" y="398"/>
                    <a:pt x="2958" y="393"/>
                  </a:cubicBezTo>
                  <a:cubicBezTo>
                    <a:pt x="2956" y="393"/>
                    <a:pt x="2953" y="392"/>
                    <a:pt x="2950" y="392"/>
                  </a:cubicBezTo>
                  <a:cubicBezTo>
                    <a:pt x="2949" y="392"/>
                    <a:pt x="2948" y="392"/>
                    <a:pt x="2947" y="392"/>
                  </a:cubicBezTo>
                  <a:cubicBezTo>
                    <a:pt x="2944" y="388"/>
                    <a:pt x="2940" y="384"/>
                    <a:pt x="2940" y="379"/>
                  </a:cubicBezTo>
                  <a:cubicBezTo>
                    <a:pt x="2940" y="372"/>
                    <a:pt x="2953" y="356"/>
                    <a:pt x="2958" y="352"/>
                  </a:cubicBezTo>
                  <a:cubicBezTo>
                    <a:pt x="2966" y="344"/>
                    <a:pt x="2981" y="343"/>
                    <a:pt x="2983" y="335"/>
                  </a:cubicBezTo>
                  <a:cubicBezTo>
                    <a:pt x="2969" y="329"/>
                    <a:pt x="2949" y="330"/>
                    <a:pt x="2936" y="322"/>
                  </a:cubicBezTo>
                  <a:cubicBezTo>
                    <a:pt x="2939" y="320"/>
                    <a:pt x="2943" y="319"/>
                    <a:pt x="2947" y="319"/>
                  </a:cubicBezTo>
                  <a:cubicBezTo>
                    <a:pt x="2959" y="319"/>
                    <a:pt x="2973" y="326"/>
                    <a:pt x="2985" y="327"/>
                  </a:cubicBezTo>
                  <a:cubicBezTo>
                    <a:pt x="2988" y="323"/>
                    <a:pt x="2993" y="320"/>
                    <a:pt x="2998" y="320"/>
                  </a:cubicBezTo>
                  <a:cubicBezTo>
                    <a:pt x="3000" y="320"/>
                    <a:pt x="3003" y="321"/>
                    <a:pt x="3005" y="322"/>
                  </a:cubicBezTo>
                  <a:cubicBezTo>
                    <a:pt x="3011" y="319"/>
                    <a:pt x="3018" y="316"/>
                    <a:pt x="3018" y="308"/>
                  </a:cubicBezTo>
                  <a:cubicBezTo>
                    <a:pt x="3008" y="306"/>
                    <a:pt x="2995" y="306"/>
                    <a:pt x="2991" y="299"/>
                  </a:cubicBezTo>
                  <a:cubicBezTo>
                    <a:pt x="2993" y="297"/>
                    <a:pt x="2996" y="297"/>
                    <a:pt x="2998" y="297"/>
                  </a:cubicBezTo>
                  <a:cubicBezTo>
                    <a:pt x="3002" y="297"/>
                    <a:pt x="3006" y="298"/>
                    <a:pt x="3010" y="299"/>
                  </a:cubicBezTo>
                  <a:cubicBezTo>
                    <a:pt x="3014" y="301"/>
                    <a:pt x="3018" y="302"/>
                    <a:pt x="3021" y="302"/>
                  </a:cubicBezTo>
                  <a:cubicBezTo>
                    <a:pt x="3022" y="302"/>
                    <a:pt x="3022" y="302"/>
                    <a:pt x="3023" y="302"/>
                  </a:cubicBezTo>
                  <a:cubicBezTo>
                    <a:pt x="3028" y="297"/>
                    <a:pt x="3024" y="287"/>
                    <a:pt x="3033" y="286"/>
                  </a:cubicBezTo>
                  <a:cubicBezTo>
                    <a:pt x="3037" y="286"/>
                    <a:pt x="3038" y="290"/>
                    <a:pt x="3042" y="290"/>
                  </a:cubicBezTo>
                  <a:cubicBezTo>
                    <a:pt x="3043" y="290"/>
                    <a:pt x="3043" y="290"/>
                    <a:pt x="3043" y="290"/>
                  </a:cubicBezTo>
                  <a:cubicBezTo>
                    <a:pt x="3047" y="289"/>
                    <a:pt x="3044" y="284"/>
                    <a:pt x="3048" y="284"/>
                  </a:cubicBezTo>
                  <a:cubicBezTo>
                    <a:pt x="3048" y="284"/>
                    <a:pt x="3048" y="284"/>
                    <a:pt x="3049" y="284"/>
                  </a:cubicBezTo>
                  <a:cubicBezTo>
                    <a:pt x="3054" y="285"/>
                    <a:pt x="3054" y="290"/>
                    <a:pt x="3060" y="290"/>
                  </a:cubicBezTo>
                  <a:cubicBezTo>
                    <a:pt x="3067" y="287"/>
                    <a:pt x="3073" y="282"/>
                    <a:pt x="3076" y="275"/>
                  </a:cubicBezTo>
                  <a:cubicBezTo>
                    <a:pt x="3073" y="270"/>
                    <a:pt x="3071" y="265"/>
                    <a:pt x="3067" y="261"/>
                  </a:cubicBezTo>
                  <a:cubicBezTo>
                    <a:pt x="3069" y="258"/>
                    <a:pt x="3073" y="257"/>
                    <a:pt x="3073" y="253"/>
                  </a:cubicBezTo>
                  <a:cubicBezTo>
                    <a:pt x="3070" y="248"/>
                    <a:pt x="3065" y="244"/>
                    <a:pt x="3056" y="244"/>
                  </a:cubicBezTo>
                  <a:cubicBezTo>
                    <a:pt x="3055" y="244"/>
                    <a:pt x="3054" y="244"/>
                    <a:pt x="3053" y="244"/>
                  </a:cubicBezTo>
                  <a:cubicBezTo>
                    <a:pt x="3050" y="242"/>
                    <a:pt x="3045" y="239"/>
                    <a:pt x="3041" y="239"/>
                  </a:cubicBezTo>
                  <a:cubicBezTo>
                    <a:pt x="3039" y="239"/>
                    <a:pt x="3037" y="240"/>
                    <a:pt x="3035" y="241"/>
                  </a:cubicBezTo>
                  <a:cubicBezTo>
                    <a:pt x="3034" y="247"/>
                    <a:pt x="3041" y="247"/>
                    <a:pt x="3040" y="253"/>
                  </a:cubicBezTo>
                  <a:cubicBezTo>
                    <a:pt x="3038" y="256"/>
                    <a:pt x="3034" y="256"/>
                    <a:pt x="3031" y="258"/>
                  </a:cubicBezTo>
                  <a:cubicBezTo>
                    <a:pt x="3034" y="268"/>
                    <a:pt x="3026" y="277"/>
                    <a:pt x="3017" y="277"/>
                  </a:cubicBezTo>
                  <a:cubicBezTo>
                    <a:pt x="3017" y="277"/>
                    <a:pt x="3017" y="277"/>
                    <a:pt x="3016" y="277"/>
                  </a:cubicBezTo>
                  <a:cubicBezTo>
                    <a:pt x="3001" y="275"/>
                    <a:pt x="3012" y="262"/>
                    <a:pt x="3011" y="255"/>
                  </a:cubicBezTo>
                  <a:cubicBezTo>
                    <a:pt x="3010" y="250"/>
                    <a:pt x="3003" y="247"/>
                    <a:pt x="2998" y="247"/>
                  </a:cubicBezTo>
                  <a:cubicBezTo>
                    <a:pt x="2997" y="247"/>
                    <a:pt x="2997" y="247"/>
                    <a:pt x="2997" y="247"/>
                  </a:cubicBezTo>
                  <a:cubicBezTo>
                    <a:pt x="2988" y="249"/>
                    <a:pt x="2994" y="254"/>
                    <a:pt x="2990" y="262"/>
                  </a:cubicBezTo>
                  <a:cubicBezTo>
                    <a:pt x="2990" y="262"/>
                    <a:pt x="2990" y="262"/>
                    <a:pt x="2990" y="262"/>
                  </a:cubicBezTo>
                  <a:cubicBezTo>
                    <a:pt x="2981" y="262"/>
                    <a:pt x="2984" y="251"/>
                    <a:pt x="2979" y="248"/>
                  </a:cubicBezTo>
                  <a:cubicBezTo>
                    <a:pt x="2976" y="245"/>
                    <a:pt x="2964" y="248"/>
                    <a:pt x="2964" y="242"/>
                  </a:cubicBezTo>
                  <a:cubicBezTo>
                    <a:pt x="2964" y="237"/>
                    <a:pt x="2971" y="237"/>
                    <a:pt x="2972" y="232"/>
                  </a:cubicBezTo>
                  <a:cubicBezTo>
                    <a:pt x="2966" y="225"/>
                    <a:pt x="2961" y="217"/>
                    <a:pt x="2953" y="212"/>
                  </a:cubicBezTo>
                  <a:cubicBezTo>
                    <a:pt x="2952" y="212"/>
                    <a:pt x="2951" y="212"/>
                    <a:pt x="2951" y="212"/>
                  </a:cubicBezTo>
                  <a:moveTo>
                    <a:pt x="839" y="202"/>
                  </a:moveTo>
                  <a:cubicBezTo>
                    <a:pt x="830" y="202"/>
                    <a:pt x="820" y="205"/>
                    <a:pt x="818" y="211"/>
                  </a:cubicBezTo>
                  <a:cubicBezTo>
                    <a:pt x="820" y="218"/>
                    <a:pt x="809" y="219"/>
                    <a:pt x="808" y="226"/>
                  </a:cubicBezTo>
                  <a:cubicBezTo>
                    <a:pt x="810" y="228"/>
                    <a:pt x="814" y="228"/>
                    <a:pt x="818" y="228"/>
                  </a:cubicBezTo>
                  <a:cubicBezTo>
                    <a:pt x="819" y="228"/>
                    <a:pt x="819" y="228"/>
                    <a:pt x="820" y="228"/>
                  </a:cubicBezTo>
                  <a:cubicBezTo>
                    <a:pt x="820" y="228"/>
                    <a:pt x="821" y="228"/>
                    <a:pt x="822" y="228"/>
                  </a:cubicBezTo>
                  <a:cubicBezTo>
                    <a:pt x="827" y="228"/>
                    <a:pt x="832" y="228"/>
                    <a:pt x="833" y="234"/>
                  </a:cubicBezTo>
                  <a:cubicBezTo>
                    <a:pt x="832" y="235"/>
                    <a:pt x="830" y="236"/>
                    <a:pt x="829" y="236"/>
                  </a:cubicBezTo>
                  <a:cubicBezTo>
                    <a:pt x="827" y="236"/>
                    <a:pt x="826" y="235"/>
                    <a:pt x="824" y="233"/>
                  </a:cubicBezTo>
                  <a:cubicBezTo>
                    <a:pt x="823" y="232"/>
                    <a:pt x="821" y="231"/>
                    <a:pt x="818" y="231"/>
                  </a:cubicBezTo>
                  <a:cubicBezTo>
                    <a:pt x="818" y="231"/>
                    <a:pt x="818" y="231"/>
                    <a:pt x="818" y="231"/>
                  </a:cubicBezTo>
                  <a:cubicBezTo>
                    <a:pt x="817" y="234"/>
                    <a:pt x="817" y="235"/>
                    <a:pt x="818" y="238"/>
                  </a:cubicBezTo>
                  <a:cubicBezTo>
                    <a:pt x="826" y="238"/>
                    <a:pt x="832" y="246"/>
                    <a:pt x="842" y="247"/>
                  </a:cubicBezTo>
                  <a:cubicBezTo>
                    <a:pt x="843" y="247"/>
                    <a:pt x="844" y="247"/>
                    <a:pt x="845" y="247"/>
                  </a:cubicBezTo>
                  <a:cubicBezTo>
                    <a:pt x="851" y="247"/>
                    <a:pt x="858" y="245"/>
                    <a:pt x="865" y="244"/>
                  </a:cubicBezTo>
                  <a:cubicBezTo>
                    <a:pt x="861" y="232"/>
                    <a:pt x="841" y="222"/>
                    <a:pt x="854" y="206"/>
                  </a:cubicBezTo>
                  <a:cubicBezTo>
                    <a:pt x="851" y="203"/>
                    <a:pt x="845" y="202"/>
                    <a:pt x="839" y="202"/>
                  </a:cubicBezTo>
                  <a:moveTo>
                    <a:pt x="3096" y="176"/>
                  </a:moveTo>
                  <a:cubicBezTo>
                    <a:pt x="3090" y="176"/>
                    <a:pt x="3084" y="176"/>
                    <a:pt x="3080" y="177"/>
                  </a:cubicBezTo>
                  <a:cubicBezTo>
                    <a:pt x="3077" y="181"/>
                    <a:pt x="3080" y="183"/>
                    <a:pt x="3081" y="187"/>
                  </a:cubicBezTo>
                  <a:cubicBezTo>
                    <a:pt x="3076" y="181"/>
                    <a:pt x="3071" y="179"/>
                    <a:pt x="3064" y="179"/>
                  </a:cubicBezTo>
                  <a:cubicBezTo>
                    <a:pt x="3053" y="179"/>
                    <a:pt x="3040" y="186"/>
                    <a:pt x="3035" y="194"/>
                  </a:cubicBezTo>
                  <a:cubicBezTo>
                    <a:pt x="3038" y="195"/>
                    <a:pt x="3043" y="198"/>
                    <a:pt x="3040" y="201"/>
                  </a:cubicBezTo>
                  <a:cubicBezTo>
                    <a:pt x="3039" y="202"/>
                    <a:pt x="3039" y="202"/>
                    <a:pt x="3038" y="202"/>
                  </a:cubicBezTo>
                  <a:cubicBezTo>
                    <a:pt x="3037" y="202"/>
                    <a:pt x="3036" y="202"/>
                    <a:pt x="3036" y="202"/>
                  </a:cubicBezTo>
                  <a:cubicBezTo>
                    <a:pt x="3035" y="202"/>
                    <a:pt x="3034" y="202"/>
                    <a:pt x="3034" y="202"/>
                  </a:cubicBezTo>
                  <a:cubicBezTo>
                    <a:pt x="3033" y="202"/>
                    <a:pt x="3032" y="202"/>
                    <a:pt x="3032" y="203"/>
                  </a:cubicBezTo>
                  <a:cubicBezTo>
                    <a:pt x="3037" y="207"/>
                    <a:pt x="3054" y="219"/>
                    <a:pt x="3035" y="221"/>
                  </a:cubicBezTo>
                  <a:cubicBezTo>
                    <a:pt x="3034" y="218"/>
                    <a:pt x="3033" y="215"/>
                    <a:pt x="3033" y="212"/>
                  </a:cubicBezTo>
                  <a:cubicBezTo>
                    <a:pt x="3012" y="205"/>
                    <a:pt x="3027" y="187"/>
                    <a:pt x="3036" y="179"/>
                  </a:cubicBezTo>
                  <a:cubicBezTo>
                    <a:pt x="3034" y="177"/>
                    <a:pt x="3031" y="176"/>
                    <a:pt x="3027" y="176"/>
                  </a:cubicBezTo>
                  <a:cubicBezTo>
                    <a:pt x="3010" y="176"/>
                    <a:pt x="2985" y="199"/>
                    <a:pt x="2990" y="213"/>
                  </a:cubicBezTo>
                  <a:cubicBezTo>
                    <a:pt x="2993" y="222"/>
                    <a:pt x="3009" y="214"/>
                    <a:pt x="3014" y="222"/>
                  </a:cubicBezTo>
                  <a:cubicBezTo>
                    <a:pt x="3013" y="224"/>
                    <a:pt x="3012" y="225"/>
                    <a:pt x="3009" y="225"/>
                  </a:cubicBezTo>
                  <a:cubicBezTo>
                    <a:pt x="3008" y="225"/>
                    <a:pt x="3006" y="224"/>
                    <a:pt x="3004" y="224"/>
                  </a:cubicBezTo>
                  <a:cubicBezTo>
                    <a:pt x="3002" y="224"/>
                    <a:pt x="3001" y="224"/>
                    <a:pt x="2999" y="224"/>
                  </a:cubicBezTo>
                  <a:cubicBezTo>
                    <a:pt x="2999" y="224"/>
                    <a:pt x="2999" y="224"/>
                    <a:pt x="2999" y="224"/>
                  </a:cubicBezTo>
                  <a:cubicBezTo>
                    <a:pt x="2999" y="230"/>
                    <a:pt x="3004" y="232"/>
                    <a:pt x="3008" y="235"/>
                  </a:cubicBezTo>
                  <a:cubicBezTo>
                    <a:pt x="3013" y="234"/>
                    <a:pt x="3018" y="234"/>
                    <a:pt x="3023" y="234"/>
                  </a:cubicBezTo>
                  <a:cubicBezTo>
                    <a:pt x="3034" y="234"/>
                    <a:pt x="3045" y="235"/>
                    <a:pt x="3056" y="236"/>
                  </a:cubicBezTo>
                  <a:cubicBezTo>
                    <a:pt x="3066" y="237"/>
                    <a:pt x="3077" y="238"/>
                    <a:pt x="3087" y="238"/>
                  </a:cubicBezTo>
                  <a:cubicBezTo>
                    <a:pt x="3092" y="238"/>
                    <a:pt x="3097" y="238"/>
                    <a:pt x="3102" y="238"/>
                  </a:cubicBezTo>
                  <a:cubicBezTo>
                    <a:pt x="3104" y="232"/>
                    <a:pt x="3095" y="231"/>
                    <a:pt x="3100" y="226"/>
                  </a:cubicBezTo>
                  <a:cubicBezTo>
                    <a:pt x="3113" y="230"/>
                    <a:pt x="3115" y="242"/>
                    <a:pt x="3125" y="248"/>
                  </a:cubicBezTo>
                  <a:cubicBezTo>
                    <a:pt x="3124" y="250"/>
                    <a:pt x="3122" y="254"/>
                    <a:pt x="3124" y="256"/>
                  </a:cubicBezTo>
                  <a:cubicBezTo>
                    <a:pt x="3128" y="255"/>
                    <a:pt x="3133" y="254"/>
                    <a:pt x="3137" y="254"/>
                  </a:cubicBezTo>
                  <a:cubicBezTo>
                    <a:pt x="3148" y="254"/>
                    <a:pt x="3157" y="259"/>
                    <a:pt x="3163" y="265"/>
                  </a:cubicBezTo>
                  <a:cubicBezTo>
                    <a:pt x="3159" y="275"/>
                    <a:pt x="3152" y="283"/>
                    <a:pt x="3146" y="290"/>
                  </a:cubicBezTo>
                  <a:cubicBezTo>
                    <a:pt x="3147" y="294"/>
                    <a:pt x="3149" y="296"/>
                    <a:pt x="3148" y="300"/>
                  </a:cubicBezTo>
                  <a:cubicBezTo>
                    <a:pt x="3141" y="303"/>
                    <a:pt x="3130" y="304"/>
                    <a:pt x="3120" y="304"/>
                  </a:cubicBezTo>
                  <a:cubicBezTo>
                    <a:pt x="3117" y="304"/>
                    <a:pt x="3113" y="304"/>
                    <a:pt x="3111" y="303"/>
                  </a:cubicBezTo>
                  <a:cubicBezTo>
                    <a:pt x="3110" y="305"/>
                    <a:pt x="3109" y="306"/>
                    <a:pt x="3107" y="306"/>
                  </a:cubicBezTo>
                  <a:cubicBezTo>
                    <a:pt x="3108" y="316"/>
                    <a:pt x="3112" y="319"/>
                    <a:pt x="3118" y="319"/>
                  </a:cubicBezTo>
                  <a:cubicBezTo>
                    <a:pt x="3122" y="319"/>
                    <a:pt x="3126" y="318"/>
                    <a:pt x="3131" y="317"/>
                  </a:cubicBezTo>
                  <a:cubicBezTo>
                    <a:pt x="3136" y="316"/>
                    <a:pt x="3141" y="314"/>
                    <a:pt x="3146" y="314"/>
                  </a:cubicBezTo>
                  <a:cubicBezTo>
                    <a:pt x="3147" y="314"/>
                    <a:pt x="3148" y="315"/>
                    <a:pt x="3148" y="315"/>
                  </a:cubicBezTo>
                  <a:cubicBezTo>
                    <a:pt x="3153" y="319"/>
                    <a:pt x="3158" y="324"/>
                    <a:pt x="3167" y="325"/>
                  </a:cubicBezTo>
                  <a:cubicBezTo>
                    <a:pt x="3174" y="338"/>
                    <a:pt x="3197" y="336"/>
                    <a:pt x="3204" y="349"/>
                  </a:cubicBezTo>
                  <a:cubicBezTo>
                    <a:pt x="3206" y="349"/>
                    <a:pt x="3211" y="350"/>
                    <a:pt x="3216" y="350"/>
                  </a:cubicBezTo>
                  <a:cubicBezTo>
                    <a:pt x="3220" y="350"/>
                    <a:pt x="3224" y="349"/>
                    <a:pt x="3225" y="346"/>
                  </a:cubicBezTo>
                  <a:cubicBezTo>
                    <a:pt x="3221" y="336"/>
                    <a:pt x="3202" y="337"/>
                    <a:pt x="3199" y="326"/>
                  </a:cubicBezTo>
                  <a:cubicBezTo>
                    <a:pt x="3201" y="325"/>
                    <a:pt x="3202" y="324"/>
                    <a:pt x="3204" y="324"/>
                  </a:cubicBezTo>
                  <a:cubicBezTo>
                    <a:pt x="3209" y="324"/>
                    <a:pt x="3216" y="329"/>
                    <a:pt x="3222" y="333"/>
                  </a:cubicBezTo>
                  <a:cubicBezTo>
                    <a:pt x="3228" y="337"/>
                    <a:pt x="3234" y="342"/>
                    <a:pt x="3237" y="342"/>
                  </a:cubicBezTo>
                  <a:cubicBezTo>
                    <a:pt x="3240" y="342"/>
                    <a:pt x="3242" y="339"/>
                    <a:pt x="3241" y="330"/>
                  </a:cubicBezTo>
                  <a:cubicBezTo>
                    <a:pt x="3244" y="329"/>
                    <a:pt x="3248" y="329"/>
                    <a:pt x="3248" y="327"/>
                  </a:cubicBezTo>
                  <a:cubicBezTo>
                    <a:pt x="3241" y="316"/>
                    <a:pt x="3225" y="313"/>
                    <a:pt x="3216" y="303"/>
                  </a:cubicBezTo>
                  <a:cubicBezTo>
                    <a:pt x="3215" y="298"/>
                    <a:pt x="3215" y="295"/>
                    <a:pt x="3213" y="290"/>
                  </a:cubicBezTo>
                  <a:cubicBezTo>
                    <a:pt x="3215" y="289"/>
                    <a:pt x="3213" y="287"/>
                    <a:pt x="3216" y="287"/>
                  </a:cubicBezTo>
                  <a:cubicBezTo>
                    <a:pt x="3216" y="287"/>
                    <a:pt x="3216" y="287"/>
                    <a:pt x="3216" y="287"/>
                  </a:cubicBezTo>
                  <a:cubicBezTo>
                    <a:pt x="3217" y="287"/>
                    <a:pt x="3217" y="287"/>
                    <a:pt x="3218" y="287"/>
                  </a:cubicBezTo>
                  <a:cubicBezTo>
                    <a:pt x="3224" y="287"/>
                    <a:pt x="3232" y="289"/>
                    <a:pt x="3235" y="294"/>
                  </a:cubicBezTo>
                  <a:cubicBezTo>
                    <a:pt x="3234" y="297"/>
                    <a:pt x="3230" y="297"/>
                    <a:pt x="3231" y="302"/>
                  </a:cubicBezTo>
                  <a:cubicBezTo>
                    <a:pt x="3237" y="305"/>
                    <a:pt x="3244" y="307"/>
                    <a:pt x="3251" y="309"/>
                  </a:cubicBezTo>
                  <a:cubicBezTo>
                    <a:pt x="3251" y="301"/>
                    <a:pt x="3257" y="300"/>
                    <a:pt x="3263" y="298"/>
                  </a:cubicBezTo>
                  <a:cubicBezTo>
                    <a:pt x="3266" y="296"/>
                    <a:pt x="3265" y="292"/>
                    <a:pt x="3267" y="290"/>
                  </a:cubicBezTo>
                  <a:cubicBezTo>
                    <a:pt x="3267" y="290"/>
                    <a:pt x="3268" y="290"/>
                    <a:pt x="3269" y="290"/>
                  </a:cubicBezTo>
                  <a:cubicBezTo>
                    <a:pt x="3271" y="290"/>
                    <a:pt x="3272" y="289"/>
                    <a:pt x="3275" y="289"/>
                  </a:cubicBezTo>
                  <a:cubicBezTo>
                    <a:pt x="3274" y="275"/>
                    <a:pt x="3255" y="278"/>
                    <a:pt x="3246" y="272"/>
                  </a:cubicBezTo>
                  <a:cubicBezTo>
                    <a:pt x="3242" y="270"/>
                    <a:pt x="3243" y="266"/>
                    <a:pt x="3238" y="265"/>
                  </a:cubicBezTo>
                  <a:cubicBezTo>
                    <a:pt x="3238" y="265"/>
                    <a:pt x="3237" y="265"/>
                    <a:pt x="3237" y="265"/>
                  </a:cubicBezTo>
                  <a:cubicBezTo>
                    <a:pt x="3236" y="265"/>
                    <a:pt x="3236" y="265"/>
                    <a:pt x="3235" y="265"/>
                  </a:cubicBezTo>
                  <a:cubicBezTo>
                    <a:pt x="3235" y="265"/>
                    <a:pt x="3234" y="265"/>
                    <a:pt x="3234" y="265"/>
                  </a:cubicBezTo>
                  <a:cubicBezTo>
                    <a:pt x="3232" y="265"/>
                    <a:pt x="3230" y="266"/>
                    <a:pt x="3229" y="266"/>
                  </a:cubicBezTo>
                  <a:cubicBezTo>
                    <a:pt x="3219" y="259"/>
                    <a:pt x="3205" y="255"/>
                    <a:pt x="3198" y="246"/>
                  </a:cubicBezTo>
                  <a:cubicBezTo>
                    <a:pt x="3199" y="244"/>
                    <a:pt x="3201" y="243"/>
                    <a:pt x="3203" y="243"/>
                  </a:cubicBezTo>
                  <a:cubicBezTo>
                    <a:pt x="3205" y="243"/>
                    <a:pt x="3207" y="244"/>
                    <a:pt x="3209" y="244"/>
                  </a:cubicBezTo>
                  <a:cubicBezTo>
                    <a:pt x="3211" y="245"/>
                    <a:pt x="3213" y="245"/>
                    <a:pt x="3215" y="245"/>
                  </a:cubicBezTo>
                  <a:cubicBezTo>
                    <a:pt x="3216" y="245"/>
                    <a:pt x="3218" y="245"/>
                    <a:pt x="3219" y="243"/>
                  </a:cubicBezTo>
                  <a:cubicBezTo>
                    <a:pt x="3217" y="238"/>
                    <a:pt x="3212" y="234"/>
                    <a:pt x="3205" y="234"/>
                  </a:cubicBezTo>
                  <a:cubicBezTo>
                    <a:pt x="3204" y="234"/>
                    <a:pt x="3202" y="234"/>
                    <a:pt x="3200" y="235"/>
                  </a:cubicBezTo>
                  <a:cubicBezTo>
                    <a:pt x="3197" y="232"/>
                    <a:pt x="3197" y="227"/>
                    <a:pt x="3194" y="224"/>
                  </a:cubicBezTo>
                  <a:cubicBezTo>
                    <a:pt x="3193" y="224"/>
                    <a:pt x="3193" y="224"/>
                    <a:pt x="3192" y="224"/>
                  </a:cubicBezTo>
                  <a:cubicBezTo>
                    <a:pt x="3187" y="224"/>
                    <a:pt x="3184" y="221"/>
                    <a:pt x="3178" y="220"/>
                  </a:cubicBezTo>
                  <a:cubicBezTo>
                    <a:pt x="3175" y="220"/>
                    <a:pt x="3173" y="224"/>
                    <a:pt x="3170" y="224"/>
                  </a:cubicBezTo>
                  <a:cubicBezTo>
                    <a:pt x="3169" y="224"/>
                    <a:pt x="3168" y="223"/>
                    <a:pt x="3167" y="222"/>
                  </a:cubicBezTo>
                  <a:cubicBezTo>
                    <a:pt x="3166" y="216"/>
                    <a:pt x="3175" y="219"/>
                    <a:pt x="3175" y="214"/>
                  </a:cubicBezTo>
                  <a:cubicBezTo>
                    <a:pt x="3173" y="210"/>
                    <a:pt x="3169" y="209"/>
                    <a:pt x="3164" y="209"/>
                  </a:cubicBezTo>
                  <a:cubicBezTo>
                    <a:pt x="3160" y="209"/>
                    <a:pt x="3155" y="210"/>
                    <a:pt x="3152" y="213"/>
                  </a:cubicBezTo>
                  <a:cubicBezTo>
                    <a:pt x="3141" y="210"/>
                    <a:pt x="3137" y="202"/>
                    <a:pt x="3134" y="193"/>
                  </a:cubicBezTo>
                  <a:cubicBezTo>
                    <a:pt x="3108" y="193"/>
                    <a:pt x="3108" y="193"/>
                    <a:pt x="3108" y="193"/>
                  </a:cubicBezTo>
                  <a:cubicBezTo>
                    <a:pt x="3104" y="195"/>
                    <a:pt x="3105" y="201"/>
                    <a:pt x="3102" y="203"/>
                  </a:cubicBezTo>
                  <a:cubicBezTo>
                    <a:pt x="3094" y="203"/>
                    <a:pt x="3091" y="198"/>
                    <a:pt x="3084" y="197"/>
                  </a:cubicBezTo>
                  <a:cubicBezTo>
                    <a:pt x="3082" y="199"/>
                    <a:pt x="3084" y="204"/>
                    <a:pt x="3079" y="204"/>
                  </a:cubicBezTo>
                  <a:cubicBezTo>
                    <a:pt x="3079" y="204"/>
                    <a:pt x="3079" y="204"/>
                    <a:pt x="3079" y="204"/>
                  </a:cubicBezTo>
                  <a:cubicBezTo>
                    <a:pt x="3073" y="199"/>
                    <a:pt x="3083" y="194"/>
                    <a:pt x="3084" y="188"/>
                  </a:cubicBezTo>
                  <a:cubicBezTo>
                    <a:pt x="3088" y="189"/>
                    <a:pt x="3090" y="192"/>
                    <a:pt x="3095" y="192"/>
                  </a:cubicBezTo>
                  <a:cubicBezTo>
                    <a:pt x="3103" y="185"/>
                    <a:pt x="3119" y="189"/>
                    <a:pt x="3127" y="185"/>
                  </a:cubicBezTo>
                  <a:cubicBezTo>
                    <a:pt x="3122" y="179"/>
                    <a:pt x="3108" y="176"/>
                    <a:pt x="3096" y="176"/>
                  </a:cubicBezTo>
                  <a:moveTo>
                    <a:pt x="2892" y="174"/>
                  </a:moveTo>
                  <a:cubicBezTo>
                    <a:pt x="2886" y="174"/>
                    <a:pt x="2879" y="178"/>
                    <a:pt x="2879" y="184"/>
                  </a:cubicBezTo>
                  <a:cubicBezTo>
                    <a:pt x="2880" y="189"/>
                    <a:pt x="2886" y="188"/>
                    <a:pt x="2888" y="193"/>
                  </a:cubicBezTo>
                  <a:cubicBezTo>
                    <a:pt x="2887" y="194"/>
                    <a:pt x="2886" y="195"/>
                    <a:pt x="2885" y="196"/>
                  </a:cubicBezTo>
                  <a:cubicBezTo>
                    <a:pt x="2884" y="196"/>
                    <a:pt x="2884" y="196"/>
                    <a:pt x="2884" y="196"/>
                  </a:cubicBezTo>
                  <a:cubicBezTo>
                    <a:pt x="2878" y="196"/>
                    <a:pt x="2878" y="191"/>
                    <a:pt x="2872" y="190"/>
                  </a:cubicBezTo>
                  <a:cubicBezTo>
                    <a:pt x="2869" y="192"/>
                    <a:pt x="2864" y="194"/>
                    <a:pt x="2864" y="199"/>
                  </a:cubicBezTo>
                  <a:cubicBezTo>
                    <a:pt x="2867" y="204"/>
                    <a:pt x="2876" y="204"/>
                    <a:pt x="2885" y="205"/>
                  </a:cubicBezTo>
                  <a:cubicBezTo>
                    <a:pt x="2891" y="210"/>
                    <a:pt x="2892" y="218"/>
                    <a:pt x="2900" y="218"/>
                  </a:cubicBezTo>
                  <a:cubicBezTo>
                    <a:pt x="2900" y="218"/>
                    <a:pt x="2901" y="218"/>
                    <a:pt x="2901" y="218"/>
                  </a:cubicBezTo>
                  <a:cubicBezTo>
                    <a:pt x="2904" y="218"/>
                    <a:pt x="2906" y="217"/>
                    <a:pt x="2909" y="215"/>
                  </a:cubicBezTo>
                  <a:cubicBezTo>
                    <a:pt x="2911" y="214"/>
                    <a:pt x="2914" y="212"/>
                    <a:pt x="2917" y="212"/>
                  </a:cubicBezTo>
                  <a:cubicBezTo>
                    <a:pt x="2918" y="212"/>
                    <a:pt x="2919" y="212"/>
                    <a:pt x="2920" y="213"/>
                  </a:cubicBezTo>
                  <a:cubicBezTo>
                    <a:pt x="2923" y="209"/>
                    <a:pt x="2926" y="206"/>
                    <a:pt x="2926" y="200"/>
                  </a:cubicBezTo>
                  <a:cubicBezTo>
                    <a:pt x="2923" y="194"/>
                    <a:pt x="2913" y="194"/>
                    <a:pt x="2911" y="188"/>
                  </a:cubicBezTo>
                  <a:cubicBezTo>
                    <a:pt x="2913" y="185"/>
                    <a:pt x="2919" y="185"/>
                    <a:pt x="2918" y="179"/>
                  </a:cubicBezTo>
                  <a:cubicBezTo>
                    <a:pt x="2917" y="178"/>
                    <a:pt x="2915" y="177"/>
                    <a:pt x="2912" y="177"/>
                  </a:cubicBezTo>
                  <a:cubicBezTo>
                    <a:pt x="2909" y="177"/>
                    <a:pt x="2905" y="178"/>
                    <a:pt x="2902" y="178"/>
                  </a:cubicBezTo>
                  <a:cubicBezTo>
                    <a:pt x="2900" y="175"/>
                    <a:pt x="2896" y="174"/>
                    <a:pt x="2892" y="174"/>
                  </a:cubicBezTo>
                  <a:moveTo>
                    <a:pt x="2833" y="173"/>
                  </a:moveTo>
                  <a:cubicBezTo>
                    <a:pt x="2828" y="173"/>
                    <a:pt x="2823" y="176"/>
                    <a:pt x="2824" y="181"/>
                  </a:cubicBezTo>
                  <a:cubicBezTo>
                    <a:pt x="2824" y="185"/>
                    <a:pt x="2832" y="186"/>
                    <a:pt x="2831" y="189"/>
                  </a:cubicBezTo>
                  <a:cubicBezTo>
                    <a:pt x="2828" y="188"/>
                    <a:pt x="2822" y="187"/>
                    <a:pt x="2816" y="187"/>
                  </a:cubicBezTo>
                  <a:cubicBezTo>
                    <a:pt x="2813" y="187"/>
                    <a:pt x="2810" y="187"/>
                    <a:pt x="2808" y="188"/>
                  </a:cubicBezTo>
                  <a:cubicBezTo>
                    <a:pt x="2808" y="196"/>
                    <a:pt x="2818" y="211"/>
                    <a:pt x="2809" y="214"/>
                  </a:cubicBezTo>
                  <a:cubicBezTo>
                    <a:pt x="2803" y="205"/>
                    <a:pt x="2801" y="192"/>
                    <a:pt x="2787" y="188"/>
                  </a:cubicBezTo>
                  <a:cubicBezTo>
                    <a:pt x="2785" y="194"/>
                    <a:pt x="2782" y="204"/>
                    <a:pt x="2775" y="204"/>
                  </a:cubicBezTo>
                  <a:cubicBezTo>
                    <a:pt x="2774" y="204"/>
                    <a:pt x="2772" y="203"/>
                    <a:pt x="2771" y="202"/>
                  </a:cubicBezTo>
                  <a:cubicBezTo>
                    <a:pt x="2770" y="197"/>
                    <a:pt x="2778" y="198"/>
                    <a:pt x="2776" y="192"/>
                  </a:cubicBezTo>
                  <a:cubicBezTo>
                    <a:pt x="2774" y="191"/>
                    <a:pt x="2772" y="191"/>
                    <a:pt x="2770" y="191"/>
                  </a:cubicBezTo>
                  <a:cubicBezTo>
                    <a:pt x="2765" y="191"/>
                    <a:pt x="2758" y="194"/>
                    <a:pt x="2753" y="194"/>
                  </a:cubicBezTo>
                  <a:cubicBezTo>
                    <a:pt x="2751" y="192"/>
                    <a:pt x="2752" y="188"/>
                    <a:pt x="2750" y="187"/>
                  </a:cubicBezTo>
                  <a:cubicBezTo>
                    <a:pt x="2749" y="187"/>
                    <a:pt x="2749" y="187"/>
                    <a:pt x="2749" y="187"/>
                  </a:cubicBezTo>
                  <a:cubicBezTo>
                    <a:pt x="2729" y="187"/>
                    <a:pt x="2707" y="193"/>
                    <a:pt x="2705" y="211"/>
                  </a:cubicBezTo>
                  <a:cubicBezTo>
                    <a:pt x="2711" y="213"/>
                    <a:pt x="2712" y="218"/>
                    <a:pt x="2720" y="218"/>
                  </a:cubicBezTo>
                  <a:cubicBezTo>
                    <a:pt x="2722" y="218"/>
                    <a:pt x="2725" y="214"/>
                    <a:pt x="2728" y="214"/>
                  </a:cubicBezTo>
                  <a:cubicBezTo>
                    <a:pt x="2729" y="214"/>
                    <a:pt x="2730" y="215"/>
                    <a:pt x="2731" y="215"/>
                  </a:cubicBezTo>
                  <a:cubicBezTo>
                    <a:pt x="2730" y="224"/>
                    <a:pt x="2714" y="220"/>
                    <a:pt x="2709" y="225"/>
                  </a:cubicBezTo>
                  <a:cubicBezTo>
                    <a:pt x="2712" y="230"/>
                    <a:pt x="2718" y="231"/>
                    <a:pt x="2725" y="231"/>
                  </a:cubicBezTo>
                  <a:cubicBezTo>
                    <a:pt x="2730" y="231"/>
                    <a:pt x="2736" y="231"/>
                    <a:pt x="2741" y="230"/>
                  </a:cubicBezTo>
                  <a:cubicBezTo>
                    <a:pt x="2747" y="229"/>
                    <a:pt x="2752" y="229"/>
                    <a:pt x="2757" y="229"/>
                  </a:cubicBezTo>
                  <a:cubicBezTo>
                    <a:pt x="2764" y="229"/>
                    <a:pt x="2770" y="230"/>
                    <a:pt x="2773" y="234"/>
                  </a:cubicBezTo>
                  <a:cubicBezTo>
                    <a:pt x="2769" y="236"/>
                    <a:pt x="2765" y="237"/>
                    <a:pt x="2760" y="237"/>
                  </a:cubicBezTo>
                  <a:cubicBezTo>
                    <a:pt x="2755" y="237"/>
                    <a:pt x="2751" y="236"/>
                    <a:pt x="2747" y="236"/>
                  </a:cubicBezTo>
                  <a:cubicBezTo>
                    <a:pt x="2742" y="235"/>
                    <a:pt x="2738" y="235"/>
                    <a:pt x="2734" y="235"/>
                  </a:cubicBezTo>
                  <a:cubicBezTo>
                    <a:pt x="2727" y="235"/>
                    <a:pt x="2720" y="236"/>
                    <a:pt x="2717" y="242"/>
                  </a:cubicBezTo>
                  <a:cubicBezTo>
                    <a:pt x="2724" y="248"/>
                    <a:pt x="2734" y="251"/>
                    <a:pt x="2745" y="251"/>
                  </a:cubicBezTo>
                  <a:cubicBezTo>
                    <a:pt x="2749" y="251"/>
                    <a:pt x="2753" y="250"/>
                    <a:pt x="2757" y="250"/>
                  </a:cubicBezTo>
                  <a:cubicBezTo>
                    <a:pt x="2759" y="254"/>
                    <a:pt x="2759" y="260"/>
                    <a:pt x="2764" y="262"/>
                  </a:cubicBezTo>
                  <a:cubicBezTo>
                    <a:pt x="2775" y="261"/>
                    <a:pt x="2782" y="257"/>
                    <a:pt x="2794" y="257"/>
                  </a:cubicBezTo>
                  <a:cubicBezTo>
                    <a:pt x="2795" y="257"/>
                    <a:pt x="2797" y="257"/>
                    <a:pt x="2798" y="257"/>
                  </a:cubicBezTo>
                  <a:cubicBezTo>
                    <a:pt x="2808" y="253"/>
                    <a:pt x="2821" y="244"/>
                    <a:pt x="2832" y="244"/>
                  </a:cubicBezTo>
                  <a:cubicBezTo>
                    <a:pt x="2835" y="244"/>
                    <a:pt x="2839" y="245"/>
                    <a:pt x="2841" y="247"/>
                  </a:cubicBezTo>
                  <a:cubicBezTo>
                    <a:pt x="2841" y="249"/>
                    <a:pt x="2835" y="247"/>
                    <a:pt x="2836" y="251"/>
                  </a:cubicBezTo>
                  <a:cubicBezTo>
                    <a:pt x="2838" y="254"/>
                    <a:pt x="2842" y="255"/>
                    <a:pt x="2846" y="255"/>
                  </a:cubicBezTo>
                  <a:cubicBezTo>
                    <a:pt x="2849" y="255"/>
                    <a:pt x="2852" y="254"/>
                    <a:pt x="2856" y="253"/>
                  </a:cubicBezTo>
                  <a:cubicBezTo>
                    <a:pt x="2860" y="253"/>
                    <a:pt x="2863" y="252"/>
                    <a:pt x="2867" y="252"/>
                  </a:cubicBezTo>
                  <a:cubicBezTo>
                    <a:pt x="2868" y="252"/>
                    <a:pt x="2869" y="252"/>
                    <a:pt x="2870" y="252"/>
                  </a:cubicBezTo>
                  <a:cubicBezTo>
                    <a:pt x="2872" y="247"/>
                    <a:pt x="2863" y="249"/>
                    <a:pt x="2864" y="244"/>
                  </a:cubicBezTo>
                  <a:cubicBezTo>
                    <a:pt x="2865" y="241"/>
                    <a:pt x="2869" y="240"/>
                    <a:pt x="2873" y="240"/>
                  </a:cubicBezTo>
                  <a:cubicBezTo>
                    <a:pt x="2876" y="240"/>
                    <a:pt x="2878" y="241"/>
                    <a:pt x="2880" y="241"/>
                  </a:cubicBezTo>
                  <a:cubicBezTo>
                    <a:pt x="2883" y="239"/>
                    <a:pt x="2885" y="237"/>
                    <a:pt x="2882" y="233"/>
                  </a:cubicBezTo>
                  <a:cubicBezTo>
                    <a:pt x="2870" y="231"/>
                    <a:pt x="2860" y="226"/>
                    <a:pt x="2850" y="222"/>
                  </a:cubicBezTo>
                  <a:cubicBezTo>
                    <a:pt x="2843" y="214"/>
                    <a:pt x="2843" y="201"/>
                    <a:pt x="2837" y="192"/>
                  </a:cubicBezTo>
                  <a:cubicBezTo>
                    <a:pt x="2840" y="188"/>
                    <a:pt x="2847" y="188"/>
                    <a:pt x="2848" y="183"/>
                  </a:cubicBezTo>
                  <a:cubicBezTo>
                    <a:pt x="2847" y="177"/>
                    <a:pt x="2840" y="173"/>
                    <a:pt x="2833" y="173"/>
                  </a:cubicBezTo>
                  <a:moveTo>
                    <a:pt x="2665" y="164"/>
                  </a:moveTo>
                  <a:cubicBezTo>
                    <a:pt x="2658" y="164"/>
                    <a:pt x="2651" y="166"/>
                    <a:pt x="2645" y="171"/>
                  </a:cubicBezTo>
                  <a:cubicBezTo>
                    <a:pt x="2656" y="187"/>
                    <a:pt x="2635" y="198"/>
                    <a:pt x="2632" y="214"/>
                  </a:cubicBezTo>
                  <a:cubicBezTo>
                    <a:pt x="2636" y="217"/>
                    <a:pt x="2642" y="217"/>
                    <a:pt x="2648" y="217"/>
                  </a:cubicBezTo>
                  <a:cubicBezTo>
                    <a:pt x="2649" y="217"/>
                    <a:pt x="2651" y="217"/>
                    <a:pt x="2652" y="217"/>
                  </a:cubicBezTo>
                  <a:cubicBezTo>
                    <a:pt x="2655" y="221"/>
                    <a:pt x="2659" y="222"/>
                    <a:pt x="2662" y="222"/>
                  </a:cubicBezTo>
                  <a:cubicBezTo>
                    <a:pt x="2669" y="222"/>
                    <a:pt x="2677" y="216"/>
                    <a:pt x="2683" y="213"/>
                  </a:cubicBezTo>
                  <a:cubicBezTo>
                    <a:pt x="2696" y="197"/>
                    <a:pt x="2717" y="189"/>
                    <a:pt x="2734" y="177"/>
                  </a:cubicBezTo>
                  <a:cubicBezTo>
                    <a:pt x="2728" y="172"/>
                    <a:pt x="2718" y="171"/>
                    <a:pt x="2710" y="167"/>
                  </a:cubicBezTo>
                  <a:cubicBezTo>
                    <a:pt x="2705" y="169"/>
                    <a:pt x="2703" y="172"/>
                    <a:pt x="2697" y="173"/>
                  </a:cubicBezTo>
                  <a:cubicBezTo>
                    <a:pt x="2689" y="168"/>
                    <a:pt x="2677" y="164"/>
                    <a:pt x="2665" y="164"/>
                  </a:cubicBezTo>
                  <a:moveTo>
                    <a:pt x="1117" y="163"/>
                  </a:moveTo>
                  <a:cubicBezTo>
                    <a:pt x="1114" y="163"/>
                    <a:pt x="1113" y="165"/>
                    <a:pt x="1114" y="168"/>
                  </a:cubicBezTo>
                  <a:cubicBezTo>
                    <a:pt x="1115" y="170"/>
                    <a:pt x="1116" y="172"/>
                    <a:pt x="1119" y="172"/>
                  </a:cubicBezTo>
                  <a:cubicBezTo>
                    <a:pt x="1121" y="172"/>
                    <a:pt x="1123" y="171"/>
                    <a:pt x="1126" y="166"/>
                  </a:cubicBezTo>
                  <a:cubicBezTo>
                    <a:pt x="1122" y="164"/>
                    <a:pt x="1119" y="163"/>
                    <a:pt x="1117" y="163"/>
                  </a:cubicBezTo>
                  <a:moveTo>
                    <a:pt x="1237" y="150"/>
                  </a:moveTo>
                  <a:cubicBezTo>
                    <a:pt x="1235" y="150"/>
                    <a:pt x="1233" y="150"/>
                    <a:pt x="1231" y="150"/>
                  </a:cubicBezTo>
                  <a:cubicBezTo>
                    <a:pt x="1228" y="154"/>
                    <a:pt x="1233" y="159"/>
                    <a:pt x="1229" y="161"/>
                  </a:cubicBezTo>
                  <a:cubicBezTo>
                    <a:pt x="1224" y="158"/>
                    <a:pt x="1219" y="158"/>
                    <a:pt x="1214" y="158"/>
                  </a:cubicBezTo>
                  <a:cubicBezTo>
                    <a:pt x="1207" y="158"/>
                    <a:pt x="1200" y="159"/>
                    <a:pt x="1193" y="161"/>
                  </a:cubicBezTo>
                  <a:cubicBezTo>
                    <a:pt x="1186" y="162"/>
                    <a:pt x="1180" y="164"/>
                    <a:pt x="1174" y="164"/>
                  </a:cubicBezTo>
                  <a:cubicBezTo>
                    <a:pt x="1172" y="164"/>
                    <a:pt x="1171" y="164"/>
                    <a:pt x="1169" y="163"/>
                  </a:cubicBezTo>
                  <a:cubicBezTo>
                    <a:pt x="1165" y="167"/>
                    <a:pt x="1170" y="176"/>
                    <a:pt x="1166" y="181"/>
                  </a:cubicBezTo>
                  <a:cubicBezTo>
                    <a:pt x="1168" y="186"/>
                    <a:pt x="1174" y="188"/>
                    <a:pt x="1175" y="193"/>
                  </a:cubicBezTo>
                  <a:cubicBezTo>
                    <a:pt x="1173" y="197"/>
                    <a:pt x="1170" y="201"/>
                    <a:pt x="1163" y="201"/>
                  </a:cubicBezTo>
                  <a:cubicBezTo>
                    <a:pt x="1163" y="201"/>
                    <a:pt x="1162" y="201"/>
                    <a:pt x="1162" y="201"/>
                  </a:cubicBezTo>
                  <a:cubicBezTo>
                    <a:pt x="1158" y="198"/>
                    <a:pt x="1165" y="195"/>
                    <a:pt x="1162" y="192"/>
                  </a:cubicBezTo>
                  <a:cubicBezTo>
                    <a:pt x="1160" y="192"/>
                    <a:pt x="1158" y="192"/>
                    <a:pt x="1156" y="192"/>
                  </a:cubicBezTo>
                  <a:cubicBezTo>
                    <a:pt x="1153" y="192"/>
                    <a:pt x="1149" y="192"/>
                    <a:pt x="1145" y="192"/>
                  </a:cubicBezTo>
                  <a:cubicBezTo>
                    <a:pt x="1141" y="192"/>
                    <a:pt x="1137" y="192"/>
                    <a:pt x="1133" y="192"/>
                  </a:cubicBezTo>
                  <a:cubicBezTo>
                    <a:pt x="1115" y="192"/>
                    <a:pt x="1099" y="194"/>
                    <a:pt x="1105" y="211"/>
                  </a:cubicBezTo>
                  <a:cubicBezTo>
                    <a:pt x="1111" y="215"/>
                    <a:pt x="1134" y="220"/>
                    <a:pt x="1136" y="231"/>
                  </a:cubicBezTo>
                  <a:cubicBezTo>
                    <a:pt x="1137" y="238"/>
                    <a:pt x="1131" y="242"/>
                    <a:pt x="1126" y="242"/>
                  </a:cubicBezTo>
                  <a:cubicBezTo>
                    <a:pt x="1122" y="242"/>
                    <a:pt x="1118" y="240"/>
                    <a:pt x="1117" y="237"/>
                  </a:cubicBezTo>
                  <a:cubicBezTo>
                    <a:pt x="1118" y="232"/>
                    <a:pt x="1124" y="233"/>
                    <a:pt x="1125" y="227"/>
                  </a:cubicBezTo>
                  <a:cubicBezTo>
                    <a:pt x="1106" y="225"/>
                    <a:pt x="1100" y="214"/>
                    <a:pt x="1080" y="213"/>
                  </a:cubicBezTo>
                  <a:cubicBezTo>
                    <a:pt x="1074" y="215"/>
                    <a:pt x="1078" y="220"/>
                    <a:pt x="1074" y="222"/>
                  </a:cubicBezTo>
                  <a:cubicBezTo>
                    <a:pt x="1073" y="222"/>
                    <a:pt x="1073" y="222"/>
                    <a:pt x="1073" y="222"/>
                  </a:cubicBezTo>
                  <a:cubicBezTo>
                    <a:pt x="1071" y="222"/>
                    <a:pt x="1069" y="221"/>
                    <a:pt x="1067" y="220"/>
                  </a:cubicBezTo>
                  <a:cubicBezTo>
                    <a:pt x="1066" y="219"/>
                    <a:pt x="1064" y="218"/>
                    <a:pt x="1062" y="218"/>
                  </a:cubicBezTo>
                  <a:cubicBezTo>
                    <a:pt x="1061" y="218"/>
                    <a:pt x="1060" y="218"/>
                    <a:pt x="1059" y="219"/>
                  </a:cubicBezTo>
                  <a:cubicBezTo>
                    <a:pt x="1054" y="233"/>
                    <a:pt x="1082" y="226"/>
                    <a:pt x="1085" y="237"/>
                  </a:cubicBezTo>
                  <a:cubicBezTo>
                    <a:pt x="1082" y="237"/>
                    <a:pt x="1079" y="238"/>
                    <a:pt x="1076" y="238"/>
                  </a:cubicBezTo>
                  <a:cubicBezTo>
                    <a:pt x="1067" y="238"/>
                    <a:pt x="1058" y="235"/>
                    <a:pt x="1054" y="229"/>
                  </a:cubicBezTo>
                  <a:cubicBezTo>
                    <a:pt x="1051" y="226"/>
                    <a:pt x="1052" y="221"/>
                    <a:pt x="1047" y="218"/>
                  </a:cubicBezTo>
                  <a:cubicBezTo>
                    <a:pt x="1037" y="220"/>
                    <a:pt x="1032" y="224"/>
                    <a:pt x="1027" y="230"/>
                  </a:cubicBezTo>
                  <a:cubicBezTo>
                    <a:pt x="1035" y="238"/>
                    <a:pt x="1037" y="252"/>
                    <a:pt x="1031" y="264"/>
                  </a:cubicBezTo>
                  <a:cubicBezTo>
                    <a:pt x="1034" y="264"/>
                    <a:pt x="1037" y="265"/>
                    <a:pt x="1041" y="265"/>
                  </a:cubicBezTo>
                  <a:cubicBezTo>
                    <a:pt x="1044" y="265"/>
                    <a:pt x="1047" y="264"/>
                    <a:pt x="1049" y="264"/>
                  </a:cubicBezTo>
                  <a:cubicBezTo>
                    <a:pt x="1052" y="264"/>
                    <a:pt x="1055" y="264"/>
                    <a:pt x="1058" y="264"/>
                  </a:cubicBezTo>
                  <a:cubicBezTo>
                    <a:pt x="1067" y="264"/>
                    <a:pt x="1075" y="266"/>
                    <a:pt x="1078" y="275"/>
                  </a:cubicBezTo>
                  <a:cubicBezTo>
                    <a:pt x="1080" y="281"/>
                    <a:pt x="1076" y="285"/>
                    <a:pt x="1080" y="292"/>
                  </a:cubicBezTo>
                  <a:cubicBezTo>
                    <a:pt x="1078" y="293"/>
                    <a:pt x="1076" y="293"/>
                    <a:pt x="1075" y="293"/>
                  </a:cubicBezTo>
                  <a:cubicBezTo>
                    <a:pt x="1066" y="293"/>
                    <a:pt x="1067" y="281"/>
                    <a:pt x="1066" y="274"/>
                  </a:cubicBezTo>
                  <a:cubicBezTo>
                    <a:pt x="1063" y="272"/>
                    <a:pt x="1058" y="271"/>
                    <a:pt x="1052" y="271"/>
                  </a:cubicBezTo>
                  <a:cubicBezTo>
                    <a:pt x="1048" y="271"/>
                    <a:pt x="1044" y="271"/>
                    <a:pt x="1041" y="272"/>
                  </a:cubicBezTo>
                  <a:cubicBezTo>
                    <a:pt x="1040" y="278"/>
                    <a:pt x="1047" y="278"/>
                    <a:pt x="1047" y="283"/>
                  </a:cubicBezTo>
                  <a:cubicBezTo>
                    <a:pt x="1045" y="287"/>
                    <a:pt x="1038" y="286"/>
                    <a:pt x="1035" y="290"/>
                  </a:cubicBezTo>
                  <a:cubicBezTo>
                    <a:pt x="1036" y="302"/>
                    <a:pt x="1018" y="308"/>
                    <a:pt x="1001" y="308"/>
                  </a:cubicBezTo>
                  <a:cubicBezTo>
                    <a:pt x="989" y="308"/>
                    <a:pt x="978" y="305"/>
                    <a:pt x="974" y="300"/>
                  </a:cubicBezTo>
                  <a:cubicBezTo>
                    <a:pt x="976" y="297"/>
                    <a:pt x="980" y="296"/>
                    <a:pt x="984" y="296"/>
                  </a:cubicBezTo>
                  <a:cubicBezTo>
                    <a:pt x="991" y="296"/>
                    <a:pt x="998" y="299"/>
                    <a:pt x="1003" y="301"/>
                  </a:cubicBezTo>
                  <a:cubicBezTo>
                    <a:pt x="1016" y="296"/>
                    <a:pt x="1025" y="288"/>
                    <a:pt x="1028" y="275"/>
                  </a:cubicBezTo>
                  <a:cubicBezTo>
                    <a:pt x="1016" y="268"/>
                    <a:pt x="1026" y="250"/>
                    <a:pt x="1024" y="239"/>
                  </a:cubicBezTo>
                  <a:cubicBezTo>
                    <a:pt x="1023" y="234"/>
                    <a:pt x="1016" y="233"/>
                    <a:pt x="1017" y="228"/>
                  </a:cubicBezTo>
                  <a:cubicBezTo>
                    <a:pt x="1027" y="222"/>
                    <a:pt x="1026" y="208"/>
                    <a:pt x="1013" y="205"/>
                  </a:cubicBezTo>
                  <a:cubicBezTo>
                    <a:pt x="1011" y="201"/>
                    <a:pt x="1012" y="197"/>
                    <a:pt x="1008" y="195"/>
                  </a:cubicBezTo>
                  <a:cubicBezTo>
                    <a:pt x="1007" y="195"/>
                    <a:pt x="1005" y="195"/>
                    <a:pt x="1004" y="195"/>
                  </a:cubicBezTo>
                  <a:cubicBezTo>
                    <a:pt x="1000" y="195"/>
                    <a:pt x="997" y="195"/>
                    <a:pt x="997" y="199"/>
                  </a:cubicBezTo>
                  <a:cubicBezTo>
                    <a:pt x="998" y="204"/>
                    <a:pt x="1008" y="201"/>
                    <a:pt x="1008" y="206"/>
                  </a:cubicBezTo>
                  <a:cubicBezTo>
                    <a:pt x="1007" y="207"/>
                    <a:pt x="1005" y="207"/>
                    <a:pt x="1004" y="207"/>
                  </a:cubicBezTo>
                  <a:cubicBezTo>
                    <a:pt x="1002" y="207"/>
                    <a:pt x="1000" y="207"/>
                    <a:pt x="998" y="206"/>
                  </a:cubicBezTo>
                  <a:cubicBezTo>
                    <a:pt x="996" y="206"/>
                    <a:pt x="994" y="205"/>
                    <a:pt x="992" y="205"/>
                  </a:cubicBezTo>
                  <a:cubicBezTo>
                    <a:pt x="991" y="205"/>
                    <a:pt x="989" y="206"/>
                    <a:pt x="988" y="206"/>
                  </a:cubicBezTo>
                  <a:cubicBezTo>
                    <a:pt x="986" y="220"/>
                    <a:pt x="979" y="230"/>
                    <a:pt x="964" y="233"/>
                  </a:cubicBezTo>
                  <a:cubicBezTo>
                    <a:pt x="962" y="240"/>
                    <a:pt x="970" y="245"/>
                    <a:pt x="965" y="253"/>
                  </a:cubicBezTo>
                  <a:cubicBezTo>
                    <a:pt x="972" y="259"/>
                    <a:pt x="980" y="264"/>
                    <a:pt x="987" y="270"/>
                  </a:cubicBezTo>
                  <a:cubicBezTo>
                    <a:pt x="985" y="274"/>
                    <a:pt x="983" y="277"/>
                    <a:pt x="978" y="278"/>
                  </a:cubicBezTo>
                  <a:cubicBezTo>
                    <a:pt x="958" y="270"/>
                    <a:pt x="940" y="257"/>
                    <a:pt x="912" y="257"/>
                  </a:cubicBezTo>
                  <a:cubicBezTo>
                    <a:pt x="908" y="257"/>
                    <a:pt x="905" y="257"/>
                    <a:pt x="902" y="257"/>
                  </a:cubicBezTo>
                  <a:cubicBezTo>
                    <a:pt x="898" y="256"/>
                    <a:pt x="897" y="251"/>
                    <a:pt x="894" y="249"/>
                  </a:cubicBezTo>
                  <a:cubicBezTo>
                    <a:pt x="890" y="249"/>
                    <a:pt x="886" y="246"/>
                    <a:pt x="883" y="246"/>
                  </a:cubicBezTo>
                  <a:cubicBezTo>
                    <a:pt x="881" y="246"/>
                    <a:pt x="880" y="247"/>
                    <a:pt x="879" y="248"/>
                  </a:cubicBezTo>
                  <a:cubicBezTo>
                    <a:pt x="877" y="260"/>
                    <a:pt x="900" y="258"/>
                    <a:pt x="903" y="270"/>
                  </a:cubicBezTo>
                  <a:cubicBezTo>
                    <a:pt x="899" y="272"/>
                    <a:pt x="893" y="276"/>
                    <a:pt x="887" y="276"/>
                  </a:cubicBezTo>
                  <a:cubicBezTo>
                    <a:pt x="887" y="276"/>
                    <a:pt x="886" y="276"/>
                    <a:pt x="885" y="276"/>
                  </a:cubicBezTo>
                  <a:cubicBezTo>
                    <a:pt x="882" y="273"/>
                    <a:pt x="887" y="269"/>
                    <a:pt x="884" y="266"/>
                  </a:cubicBezTo>
                  <a:cubicBezTo>
                    <a:pt x="875" y="268"/>
                    <a:pt x="870" y="274"/>
                    <a:pt x="861" y="274"/>
                  </a:cubicBezTo>
                  <a:cubicBezTo>
                    <a:pt x="858" y="274"/>
                    <a:pt x="856" y="274"/>
                    <a:pt x="852" y="273"/>
                  </a:cubicBezTo>
                  <a:cubicBezTo>
                    <a:pt x="846" y="276"/>
                    <a:pt x="838" y="284"/>
                    <a:pt x="829" y="284"/>
                  </a:cubicBezTo>
                  <a:cubicBezTo>
                    <a:pt x="827" y="284"/>
                    <a:pt x="825" y="284"/>
                    <a:pt x="823" y="283"/>
                  </a:cubicBezTo>
                  <a:cubicBezTo>
                    <a:pt x="827" y="279"/>
                    <a:pt x="837" y="275"/>
                    <a:pt x="834" y="268"/>
                  </a:cubicBezTo>
                  <a:cubicBezTo>
                    <a:pt x="834" y="268"/>
                    <a:pt x="833" y="268"/>
                    <a:pt x="833" y="268"/>
                  </a:cubicBezTo>
                  <a:cubicBezTo>
                    <a:pt x="826" y="268"/>
                    <a:pt x="822" y="274"/>
                    <a:pt x="817" y="275"/>
                  </a:cubicBezTo>
                  <a:cubicBezTo>
                    <a:pt x="815" y="275"/>
                    <a:pt x="814" y="275"/>
                    <a:pt x="812" y="275"/>
                  </a:cubicBezTo>
                  <a:cubicBezTo>
                    <a:pt x="811" y="275"/>
                    <a:pt x="810" y="275"/>
                    <a:pt x="809" y="275"/>
                  </a:cubicBezTo>
                  <a:cubicBezTo>
                    <a:pt x="808" y="275"/>
                    <a:pt x="806" y="275"/>
                    <a:pt x="805" y="275"/>
                  </a:cubicBezTo>
                  <a:cubicBezTo>
                    <a:pt x="803" y="275"/>
                    <a:pt x="801" y="275"/>
                    <a:pt x="799" y="276"/>
                  </a:cubicBezTo>
                  <a:cubicBezTo>
                    <a:pt x="796" y="277"/>
                    <a:pt x="791" y="281"/>
                    <a:pt x="787" y="283"/>
                  </a:cubicBezTo>
                  <a:cubicBezTo>
                    <a:pt x="784" y="284"/>
                    <a:pt x="780" y="285"/>
                    <a:pt x="778" y="286"/>
                  </a:cubicBezTo>
                  <a:cubicBezTo>
                    <a:pt x="770" y="290"/>
                    <a:pt x="767" y="298"/>
                    <a:pt x="761" y="299"/>
                  </a:cubicBezTo>
                  <a:cubicBezTo>
                    <a:pt x="760" y="299"/>
                    <a:pt x="760" y="299"/>
                    <a:pt x="759" y="299"/>
                  </a:cubicBezTo>
                  <a:cubicBezTo>
                    <a:pt x="753" y="299"/>
                    <a:pt x="746" y="295"/>
                    <a:pt x="743" y="291"/>
                  </a:cubicBezTo>
                  <a:cubicBezTo>
                    <a:pt x="745" y="285"/>
                    <a:pt x="758" y="288"/>
                    <a:pt x="761" y="282"/>
                  </a:cubicBezTo>
                  <a:cubicBezTo>
                    <a:pt x="755" y="276"/>
                    <a:pt x="745" y="270"/>
                    <a:pt x="734" y="270"/>
                  </a:cubicBezTo>
                  <a:cubicBezTo>
                    <a:pt x="732" y="270"/>
                    <a:pt x="730" y="271"/>
                    <a:pt x="728" y="271"/>
                  </a:cubicBezTo>
                  <a:cubicBezTo>
                    <a:pt x="733" y="277"/>
                    <a:pt x="731" y="284"/>
                    <a:pt x="732" y="292"/>
                  </a:cubicBezTo>
                  <a:cubicBezTo>
                    <a:pt x="733" y="298"/>
                    <a:pt x="742" y="307"/>
                    <a:pt x="732" y="309"/>
                  </a:cubicBezTo>
                  <a:cubicBezTo>
                    <a:pt x="726" y="308"/>
                    <a:pt x="724" y="303"/>
                    <a:pt x="716" y="303"/>
                  </a:cubicBezTo>
                  <a:cubicBezTo>
                    <a:pt x="715" y="303"/>
                    <a:pt x="713" y="303"/>
                    <a:pt x="711" y="303"/>
                  </a:cubicBezTo>
                  <a:cubicBezTo>
                    <a:pt x="707" y="310"/>
                    <a:pt x="696" y="312"/>
                    <a:pt x="691" y="319"/>
                  </a:cubicBezTo>
                  <a:cubicBezTo>
                    <a:pt x="693" y="323"/>
                    <a:pt x="698" y="325"/>
                    <a:pt x="695" y="329"/>
                  </a:cubicBezTo>
                  <a:cubicBezTo>
                    <a:pt x="693" y="330"/>
                    <a:pt x="691" y="330"/>
                    <a:pt x="690" y="330"/>
                  </a:cubicBezTo>
                  <a:cubicBezTo>
                    <a:pt x="684" y="330"/>
                    <a:pt x="678" y="328"/>
                    <a:pt x="673" y="325"/>
                  </a:cubicBezTo>
                  <a:cubicBezTo>
                    <a:pt x="668" y="323"/>
                    <a:pt x="663" y="321"/>
                    <a:pt x="658" y="321"/>
                  </a:cubicBezTo>
                  <a:cubicBezTo>
                    <a:pt x="658" y="321"/>
                    <a:pt x="658" y="321"/>
                    <a:pt x="658" y="321"/>
                  </a:cubicBezTo>
                  <a:cubicBezTo>
                    <a:pt x="655" y="325"/>
                    <a:pt x="661" y="329"/>
                    <a:pt x="663" y="332"/>
                  </a:cubicBezTo>
                  <a:cubicBezTo>
                    <a:pt x="665" y="334"/>
                    <a:pt x="673" y="332"/>
                    <a:pt x="674" y="335"/>
                  </a:cubicBezTo>
                  <a:cubicBezTo>
                    <a:pt x="672" y="340"/>
                    <a:pt x="669" y="342"/>
                    <a:pt x="666" y="342"/>
                  </a:cubicBezTo>
                  <a:cubicBezTo>
                    <a:pt x="660" y="342"/>
                    <a:pt x="654" y="337"/>
                    <a:pt x="649" y="335"/>
                  </a:cubicBezTo>
                  <a:cubicBezTo>
                    <a:pt x="646" y="333"/>
                    <a:pt x="643" y="334"/>
                    <a:pt x="640" y="333"/>
                  </a:cubicBezTo>
                  <a:cubicBezTo>
                    <a:pt x="631" y="328"/>
                    <a:pt x="639" y="322"/>
                    <a:pt x="642" y="315"/>
                  </a:cubicBezTo>
                  <a:cubicBezTo>
                    <a:pt x="635" y="307"/>
                    <a:pt x="615" y="305"/>
                    <a:pt x="616" y="293"/>
                  </a:cubicBezTo>
                  <a:cubicBezTo>
                    <a:pt x="626" y="294"/>
                    <a:pt x="636" y="303"/>
                    <a:pt x="650" y="306"/>
                  </a:cubicBezTo>
                  <a:cubicBezTo>
                    <a:pt x="660" y="308"/>
                    <a:pt x="669" y="309"/>
                    <a:pt x="678" y="309"/>
                  </a:cubicBezTo>
                  <a:cubicBezTo>
                    <a:pt x="689" y="309"/>
                    <a:pt x="699" y="307"/>
                    <a:pt x="705" y="299"/>
                  </a:cubicBezTo>
                  <a:cubicBezTo>
                    <a:pt x="710" y="290"/>
                    <a:pt x="696" y="279"/>
                    <a:pt x="684" y="279"/>
                  </a:cubicBezTo>
                  <a:cubicBezTo>
                    <a:pt x="683" y="279"/>
                    <a:pt x="683" y="279"/>
                    <a:pt x="683" y="279"/>
                  </a:cubicBezTo>
                  <a:cubicBezTo>
                    <a:pt x="667" y="270"/>
                    <a:pt x="646" y="265"/>
                    <a:pt x="621" y="264"/>
                  </a:cubicBezTo>
                  <a:cubicBezTo>
                    <a:pt x="620" y="260"/>
                    <a:pt x="621" y="255"/>
                    <a:pt x="619" y="253"/>
                  </a:cubicBezTo>
                  <a:cubicBezTo>
                    <a:pt x="609" y="255"/>
                    <a:pt x="602" y="259"/>
                    <a:pt x="592" y="261"/>
                  </a:cubicBezTo>
                  <a:cubicBezTo>
                    <a:pt x="591" y="259"/>
                    <a:pt x="588" y="259"/>
                    <a:pt x="588" y="256"/>
                  </a:cubicBezTo>
                  <a:cubicBezTo>
                    <a:pt x="592" y="252"/>
                    <a:pt x="599" y="248"/>
                    <a:pt x="594" y="241"/>
                  </a:cubicBezTo>
                  <a:cubicBezTo>
                    <a:pt x="592" y="241"/>
                    <a:pt x="591" y="240"/>
                    <a:pt x="590" y="240"/>
                  </a:cubicBezTo>
                  <a:cubicBezTo>
                    <a:pt x="586" y="240"/>
                    <a:pt x="583" y="243"/>
                    <a:pt x="578" y="243"/>
                  </a:cubicBezTo>
                  <a:cubicBezTo>
                    <a:pt x="577" y="240"/>
                    <a:pt x="578" y="235"/>
                    <a:pt x="573" y="235"/>
                  </a:cubicBezTo>
                  <a:cubicBezTo>
                    <a:pt x="572" y="235"/>
                    <a:pt x="572" y="235"/>
                    <a:pt x="572" y="235"/>
                  </a:cubicBezTo>
                  <a:cubicBezTo>
                    <a:pt x="565" y="237"/>
                    <a:pt x="569" y="243"/>
                    <a:pt x="562" y="245"/>
                  </a:cubicBezTo>
                  <a:cubicBezTo>
                    <a:pt x="561" y="245"/>
                    <a:pt x="560" y="245"/>
                    <a:pt x="560" y="245"/>
                  </a:cubicBezTo>
                  <a:cubicBezTo>
                    <a:pt x="554" y="245"/>
                    <a:pt x="549" y="241"/>
                    <a:pt x="544" y="239"/>
                  </a:cubicBezTo>
                  <a:cubicBezTo>
                    <a:pt x="537" y="245"/>
                    <a:pt x="527" y="250"/>
                    <a:pt x="516" y="250"/>
                  </a:cubicBezTo>
                  <a:cubicBezTo>
                    <a:pt x="513" y="250"/>
                    <a:pt x="510" y="250"/>
                    <a:pt x="506" y="249"/>
                  </a:cubicBezTo>
                  <a:cubicBezTo>
                    <a:pt x="504" y="252"/>
                    <a:pt x="509" y="254"/>
                    <a:pt x="506" y="257"/>
                  </a:cubicBezTo>
                  <a:cubicBezTo>
                    <a:pt x="503" y="260"/>
                    <a:pt x="499" y="260"/>
                    <a:pt x="495" y="260"/>
                  </a:cubicBezTo>
                  <a:cubicBezTo>
                    <a:pt x="491" y="260"/>
                    <a:pt x="487" y="260"/>
                    <a:pt x="482" y="259"/>
                  </a:cubicBezTo>
                  <a:cubicBezTo>
                    <a:pt x="473" y="263"/>
                    <a:pt x="470" y="271"/>
                    <a:pt x="457" y="272"/>
                  </a:cubicBezTo>
                  <a:cubicBezTo>
                    <a:pt x="452" y="271"/>
                    <a:pt x="452" y="265"/>
                    <a:pt x="450" y="263"/>
                  </a:cubicBezTo>
                  <a:cubicBezTo>
                    <a:pt x="443" y="265"/>
                    <a:pt x="437" y="268"/>
                    <a:pt x="434" y="275"/>
                  </a:cubicBezTo>
                  <a:cubicBezTo>
                    <a:pt x="440" y="278"/>
                    <a:pt x="446" y="276"/>
                    <a:pt x="452" y="277"/>
                  </a:cubicBezTo>
                  <a:cubicBezTo>
                    <a:pt x="447" y="280"/>
                    <a:pt x="441" y="283"/>
                    <a:pt x="440" y="290"/>
                  </a:cubicBezTo>
                  <a:cubicBezTo>
                    <a:pt x="434" y="293"/>
                    <a:pt x="428" y="296"/>
                    <a:pt x="423" y="300"/>
                  </a:cubicBezTo>
                  <a:cubicBezTo>
                    <a:pt x="425" y="313"/>
                    <a:pt x="412" y="321"/>
                    <a:pt x="400" y="326"/>
                  </a:cubicBezTo>
                  <a:cubicBezTo>
                    <a:pt x="397" y="328"/>
                    <a:pt x="403" y="330"/>
                    <a:pt x="400" y="332"/>
                  </a:cubicBezTo>
                  <a:cubicBezTo>
                    <a:pt x="395" y="334"/>
                    <a:pt x="388" y="335"/>
                    <a:pt x="387" y="341"/>
                  </a:cubicBezTo>
                  <a:cubicBezTo>
                    <a:pt x="388" y="343"/>
                    <a:pt x="389" y="343"/>
                    <a:pt x="391" y="343"/>
                  </a:cubicBezTo>
                  <a:cubicBezTo>
                    <a:pt x="391" y="343"/>
                    <a:pt x="392" y="343"/>
                    <a:pt x="392" y="343"/>
                  </a:cubicBezTo>
                  <a:cubicBezTo>
                    <a:pt x="393" y="343"/>
                    <a:pt x="393" y="343"/>
                    <a:pt x="394" y="343"/>
                  </a:cubicBezTo>
                  <a:cubicBezTo>
                    <a:pt x="396" y="343"/>
                    <a:pt x="398" y="343"/>
                    <a:pt x="398" y="346"/>
                  </a:cubicBezTo>
                  <a:cubicBezTo>
                    <a:pt x="397" y="348"/>
                    <a:pt x="395" y="349"/>
                    <a:pt x="393" y="349"/>
                  </a:cubicBezTo>
                  <a:cubicBezTo>
                    <a:pt x="390" y="349"/>
                    <a:pt x="387" y="347"/>
                    <a:pt x="383" y="347"/>
                  </a:cubicBezTo>
                  <a:cubicBezTo>
                    <a:pt x="379" y="348"/>
                    <a:pt x="381" y="354"/>
                    <a:pt x="376" y="354"/>
                  </a:cubicBezTo>
                  <a:cubicBezTo>
                    <a:pt x="373" y="353"/>
                    <a:pt x="370" y="353"/>
                    <a:pt x="368" y="353"/>
                  </a:cubicBezTo>
                  <a:cubicBezTo>
                    <a:pt x="363" y="353"/>
                    <a:pt x="360" y="355"/>
                    <a:pt x="356" y="357"/>
                  </a:cubicBezTo>
                  <a:cubicBezTo>
                    <a:pt x="352" y="359"/>
                    <a:pt x="347" y="361"/>
                    <a:pt x="342" y="361"/>
                  </a:cubicBezTo>
                  <a:cubicBezTo>
                    <a:pt x="342" y="361"/>
                    <a:pt x="342" y="361"/>
                    <a:pt x="341" y="361"/>
                  </a:cubicBezTo>
                  <a:cubicBezTo>
                    <a:pt x="343" y="367"/>
                    <a:pt x="340" y="375"/>
                    <a:pt x="344" y="380"/>
                  </a:cubicBezTo>
                  <a:cubicBezTo>
                    <a:pt x="341" y="382"/>
                    <a:pt x="336" y="381"/>
                    <a:pt x="337" y="386"/>
                  </a:cubicBezTo>
                  <a:cubicBezTo>
                    <a:pt x="338" y="387"/>
                    <a:pt x="339" y="387"/>
                    <a:pt x="341" y="387"/>
                  </a:cubicBezTo>
                  <a:cubicBezTo>
                    <a:pt x="342" y="387"/>
                    <a:pt x="343" y="387"/>
                    <a:pt x="344" y="387"/>
                  </a:cubicBezTo>
                  <a:cubicBezTo>
                    <a:pt x="345" y="387"/>
                    <a:pt x="346" y="387"/>
                    <a:pt x="347" y="387"/>
                  </a:cubicBezTo>
                  <a:cubicBezTo>
                    <a:pt x="349" y="387"/>
                    <a:pt x="350" y="387"/>
                    <a:pt x="351" y="389"/>
                  </a:cubicBezTo>
                  <a:cubicBezTo>
                    <a:pt x="349" y="392"/>
                    <a:pt x="344" y="393"/>
                    <a:pt x="341" y="397"/>
                  </a:cubicBezTo>
                  <a:cubicBezTo>
                    <a:pt x="344" y="408"/>
                    <a:pt x="350" y="415"/>
                    <a:pt x="365" y="416"/>
                  </a:cubicBezTo>
                  <a:cubicBezTo>
                    <a:pt x="376" y="412"/>
                    <a:pt x="381" y="403"/>
                    <a:pt x="396" y="402"/>
                  </a:cubicBezTo>
                  <a:cubicBezTo>
                    <a:pt x="403" y="411"/>
                    <a:pt x="418" y="421"/>
                    <a:pt x="408" y="437"/>
                  </a:cubicBezTo>
                  <a:cubicBezTo>
                    <a:pt x="411" y="443"/>
                    <a:pt x="417" y="447"/>
                    <a:pt x="423" y="447"/>
                  </a:cubicBezTo>
                  <a:cubicBezTo>
                    <a:pt x="428" y="447"/>
                    <a:pt x="434" y="444"/>
                    <a:pt x="438" y="440"/>
                  </a:cubicBezTo>
                  <a:cubicBezTo>
                    <a:pt x="439" y="440"/>
                    <a:pt x="440" y="440"/>
                    <a:pt x="441" y="440"/>
                  </a:cubicBezTo>
                  <a:cubicBezTo>
                    <a:pt x="452" y="440"/>
                    <a:pt x="469" y="432"/>
                    <a:pt x="459" y="423"/>
                  </a:cubicBezTo>
                  <a:cubicBezTo>
                    <a:pt x="455" y="424"/>
                    <a:pt x="457" y="431"/>
                    <a:pt x="452" y="431"/>
                  </a:cubicBezTo>
                  <a:cubicBezTo>
                    <a:pt x="452" y="431"/>
                    <a:pt x="452" y="430"/>
                    <a:pt x="451" y="430"/>
                  </a:cubicBezTo>
                  <a:cubicBezTo>
                    <a:pt x="441" y="408"/>
                    <a:pt x="478" y="409"/>
                    <a:pt x="477" y="388"/>
                  </a:cubicBezTo>
                  <a:cubicBezTo>
                    <a:pt x="474" y="383"/>
                    <a:pt x="465" y="384"/>
                    <a:pt x="462" y="379"/>
                  </a:cubicBezTo>
                  <a:cubicBezTo>
                    <a:pt x="465" y="368"/>
                    <a:pt x="463" y="361"/>
                    <a:pt x="468" y="355"/>
                  </a:cubicBezTo>
                  <a:cubicBezTo>
                    <a:pt x="477" y="344"/>
                    <a:pt x="505" y="345"/>
                    <a:pt x="509" y="330"/>
                  </a:cubicBezTo>
                  <a:cubicBezTo>
                    <a:pt x="508" y="327"/>
                    <a:pt x="506" y="325"/>
                    <a:pt x="504" y="322"/>
                  </a:cubicBezTo>
                  <a:cubicBezTo>
                    <a:pt x="509" y="310"/>
                    <a:pt x="526" y="315"/>
                    <a:pt x="541" y="312"/>
                  </a:cubicBezTo>
                  <a:cubicBezTo>
                    <a:pt x="564" y="325"/>
                    <a:pt x="521" y="335"/>
                    <a:pt x="516" y="346"/>
                  </a:cubicBezTo>
                  <a:cubicBezTo>
                    <a:pt x="506" y="348"/>
                    <a:pt x="504" y="358"/>
                    <a:pt x="501" y="366"/>
                  </a:cubicBezTo>
                  <a:cubicBezTo>
                    <a:pt x="506" y="370"/>
                    <a:pt x="504" y="376"/>
                    <a:pt x="501" y="381"/>
                  </a:cubicBezTo>
                  <a:cubicBezTo>
                    <a:pt x="509" y="387"/>
                    <a:pt x="519" y="390"/>
                    <a:pt x="529" y="390"/>
                  </a:cubicBezTo>
                  <a:cubicBezTo>
                    <a:pt x="538" y="390"/>
                    <a:pt x="548" y="388"/>
                    <a:pt x="558" y="386"/>
                  </a:cubicBezTo>
                  <a:cubicBezTo>
                    <a:pt x="565" y="385"/>
                    <a:pt x="570" y="382"/>
                    <a:pt x="575" y="382"/>
                  </a:cubicBezTo>
                  <a:cubicBezTo>
                    <a:pt x="579" y="382"/>
                    <a:pt x="582" y="384"/>
                    <a:pt x="585" y="389"/>
                  </a:cubicBezTo>
                  <a:cubicBezTo>
                    <a:pt x="582" y="394"/>
                    <a:pt x="572" y="398"/>
                    <a:pt x="563" y="398"/>
                  </a:cubicBezTo>
                  <a:cubicBezTo>
                    <a:pt x="558" y="398"/>
                    <a:pt x="554" y="397"/>
                    <a:pt x="551" y="394"/>
                  </a:cubicBezTo>
                  <a:cubicBezTo>
                    <a:pt x="545" y="398"/>
                    <a:pt x="533" y="397"/>
                    <a:pt x="529" y="403"/>
                  </a:cubicBezTo>
                  <a:cubicBezTo>
                    <a:pt x="534" y="411"/>
                    <a:pt x="538" y="422"/>
                    <a:pt x="527" y="429"/>
                  </a:cubicBezTo>
                  <a:cubicBezTo>
                    <a:pt x="520" y="426"/>
                    <a:pt x="522" y="419"/>
                    <a:pt x="515" y="417"/>
                  </a:cubicBezTo>
                  <a:cubicBezTo>
                    <a:pt x="515" y="417"/>
                    <a:pt x="514" y="417"/>
                    <a:pt x="513" y="417"/>
                  </a:cubicBezTo>
                  <a:cubicBezTo>
                    <a:pt x="501" y="417"/>
                    <a:pt x="499" y="437"/>
                    <a:pt x="501" y="449"/>
                  </a:cubicBezTo>
                  <a:cubicBezTo>
                    <a:pt x="496" y="453"/>
                    <a:pt x="488" y="456"/>
                    <a:pt x="481" y="458"/>
                  </a:cubicBezTo>
                  <a:cubicBezTo>
                    <a:pt x="476" y="453"/>
                    <a:pt x="472" y="451"/>
                    <a:pt x="468" y="451"/>
                  </a:cubicBezTo>
                  <a:cubicBezTo>
                    <a:pt x="460" y="451"/>
                    <a:pt x="452" y="458"/>
                    <a:pt x="438" y="458"/>
                  </a:cubicBezTo>
                  <a:cubicBezTo>
                    <a:pt x="436" y="464"/>
                    <a:pt x="433" y="466"/>
                    <a:pt x="430" y="466"/>
                  </a:cubicBezTo>
                  <a:cubicBezTo>
                    <a:pt x="425" y="466"/>
                    <a:pt x="420" y="461"/>
                    <a:pt x="418" y="456"/>
                  </a:cubicBezTo>
                  <a:cubicBezTo>
                    <a:pt x="418" y="456"/>
                    <a:pt x="417" y="456"/>
                    <a:pt x="417" y="456"/>
                  </a:cubicBezTo>
                  <a:cubicBezTo>
                    <a:pt x="412" y="456"/>
                    <a:pt x="406" y="462"/>
                    <a:pt x="399" y="463"/>
                  </a:cubicBezTo>
                  <a:cubicBezTo>
                    <a:pt x="395" y="459"/>
                    <a:pt x="390" y="456"/>
                    <a:pt x="387" y="451"/>
                  </a:cubicBezTo>
                  <a:cubicBezTo>
                    <a:pt x="398" y="444"/>
                    <a:pt x="392" y="427"/>
                    <a:pt x="393" y="418"/>
                  </a:cubicBezTo>
                  <a:cubicBezTo>
                    <a:pt x="392" y="418"/>
                    <a:pt x="390" y="418"/>
                    <a:pt x="389" y="418"/>
                  </a:cubicBezTo>
                  <a:cubicBezTo>
                    <a:pt x="381" y="418"/>
                    <a:pt x="377" y="424"/>
                    <a:pt x="372" y="428"/>
                  </a:cubicBezTo>
                  <a:cubicBezTo>
                    <a:pt x="372" y="440"/>
                    <a:pt x="379" y="457"/>
                    <a:pt x="369" y="467"/>
                  </a:cubicBezTo>
                  <a:cubicBezTo>
                    <a:pt x="367" y="466"/>
                    <a:pt x="365" y="466"/>
                    <a:pt x="363" y="466"/>
                  </a:cubicBezTo>
                  <a:cubicBezTo>
                    <a:pt x="359" y="466"/>
                    <a:pt x="355" y="467"/>
                    <a:pt x="351" y="468"/>
                  </a:cubicBezTo>
                  <a:cubicBezTo>
                    <a:pt x="346" y="469"/>
                    <a:pt x="342" y="470"/>
                    <a:pt x="337" y="470"/>
                  </a:cubicBezTo>
                  <a:cubicBezTo>
                    <a:pt x="337" y="470"/>
                    <a:pt x="337" y="470"/>
                    <a:pt x="337" y="470"/>
                  </a:cubicBezTo>
                  <a:cubicBezTo>
                    <a:pt x="333" y="474"/>
                    <a:pt x="331" y="479"/>
                    <a:pt x="329" y="485"/>
                  </a:cubicBezTo>
                  <a:cubicBezTo>
                    <a:pt x="322" y="489"/>
                    <a:pt x="316" y="494"/>
                    <a:pt x="309" y="498"/>
                  </a:cubicBezTo>
                  <a:cubicBezTo>
                    <a:pt x="1237" y="498"/>
                    <a:pt x="1237" y="498"/>
                    <a:pt x="1237" y="498"/>
                  </a:cubicBezTo>
                  <a:cubicBezTo>
                    <a:pt x="1237" y="150"/>
                    <a:pt x="1237" y="150"/>
                    <a:pt x="1237" y="150"/>
                  </a:cubicBezTo>
                  <a:moveTo>
                    <a:pt x="2942" y="147"/>
                  </a:moveTo>
                  <a:cubicBezTo>
                    <a:pt x="2936" y="147"/>
                    <a:pt x="2929" y="149"/>
                    <a:pt x="2926" y="153"/>
                  </a:cubicBezTo>
                  <a:cubicBezTo>
                    <a:pt x="2927" y="161"/>
                    <a:pt x="2939" y="161"/>
                    <a:pt x="2942" y="168"/>
                  </a:cubicBezTo>
                  <a:cubicBezTo>
                    <a:pt x="2936" y="181"/>
                    <a:pt x="2926" y="198"/>
                    <a:pt x="2942" y="208"/>
                  </a:cubicBezTo>
                  <a:cubicBezTo>
                    <a:pt x="2950" y="206"/>
                    <a:pt x="2954" y="202"/>
                    <a:pt x="2952" y="196"/>
                  </a:cubicBezTo>
                  <a:cubicBezTo>
                    <a:pt x="2954" y="195"/>
                    <a:pt x="2957" y="195"/>
                    <a:pt x="2961" y="195"/>
                  </a:cubicBezTo>
                  <a:cubicBezTo>
                    <a:pt x="2962" y="195"/>
                    <a:pt x="2963" y="195"/>
                    <a:pt x="2964" y="195"/>
                  </a:cubicBezTo>
                  <a:cubicBezTo>
                    <a:pt x="2965" y="195"/>
                    <a:pt x="2966" y="195"/>
                    <a:pt x="2967" y="195"/>
                  </a:cubicBezTo>
                  <a:cubicBezTo>
                    <a:pt x="2968" y="195"/>
                    <a:pt x="2968" y="195"/>
                    <a:pt x="2969" y="195"/>
                  </a:cubicBezTo>
                  <a:cubicBezTo>
                    <a:pt x="2972" y="187"/>
                    <a:pt x="2983" y="184"/>
                    <a:pt x="2985" y="175"/>
                  </a:cubicBezTo>
                  <a:cubicBezTo>
                    <a:pt x="2979" y="168"/>
                    <a:pt x="2958" y="173"/>
                    <a:pt x="2949" y="168"/>
                  </a:cubicBezTo>
                  <a:cubicBezTo>
                    <a:pt x="2950" y="161"/>
                    <a:pt x="2957" y="162"/>
                    <a:pt x="2957" y="155"/>
                  </a:cubicBezTo>
                  <a:cubicBezTo>
                    <a:pt x="2956" y="149"/>
                    <a:pt x="2949" y="147"/>
                    <a:pt x="2942" y="147"/>
                  </a:cubicBezTo>
                  <a:moveTo>
                    <a:pt x="2710" y="140"/>
                  </a:moveTo>
                  <a:cubicBezTo>
                    <a:pt x="2706" y="140"/>
                    <a:pt x="2700" y="145"/>
                    <a:pt x="2702" y="150"/>
                  </a:cubicBezTo>
                  <a:cubicBezTo>
                    <a:pt x="2703" y="150"/>
                    <a:pt x="2704" y="150"/>
                    <a:pt x="2705" y="150"/>
                  </a:cubicBezTo>
                  <a:cubicBezTo>
                    <a:pt x="2710" y="150"/>
                    <a:pt x="2715" y="146"/>
                    <a:pt x="2714" y="143"/>
                  </a:cubicBezTo>
                  <a:cubicBezTo>
                    <a:pt x="2714" y="141"/>
                    <a:pt x="2712" y="140"/>
                    <a:pt x="2710" y="140"/>
                  </a:cubicBezTo>
                  <a:moveTo>
                    <a:pt x="973" y="138"/>
                  </a:moveTo>
                  <a:cubicBezTo>
                    <a:pt x="963" y="138"/>
                    <a:pt x="952" y="142"/>
                    <a:pt x="948" y="146"/>
                  </a:cubicBezTo>
                  <a:cubicBezTo>
                    <a:pt x="947" y="146"/>
                    <a:pt x="946" y="146"/>
                    <a:pt x="946" y="146"/>
                  </a:cubicBezTo>
                  <a:cubicBezTo>
                    <a:pt x="937" y="146"/>
                    <a:pt x="931" y="151"/>
                    <a:pt x="923" y="151"/>
                  </a:cubicBezTo>
                  <a:cubicBezTo>
                    <a:pt x="923" y="151"/>
                    <a:pt x="923" y="151"/>
                    <a:pt x="922" y="151"/>
                  </a:cubicBezTo>
                  <a:cubicBezTo>
                    <a:pt x="920" y="151"/>
                    <a:pt x="919" y="151"/>
                    <a:pt x="917" y="150"/>
                  </a:cubicBezTo>
                  <a:cubicBezTo>
                    <a:pt x="915" y="150"/>
                    <a:pt x="913" y="149"/>
                    <a:pt x="911" y="149"/>
                  </a:cubicBezTo>
                  <a:cubicBezTo>
                    <a:pt x="910" y="149"/>
                    <a:pt x="910" y="149"/>
                    <a:pt x="910" y="150"/>
                  </a:cubicBezTo>
                  <a:cubicBezTo>
                    <a:pt x="905" y="150"/>
                    <a:pt x="900" y="154"/>
                    <a:pt x="894" y="156"/>
                  </a:cubicBezTo>
                  <a:cubicBezTo>
                    <a:pt x="887" y="158"/>
                    <a:pt x="881" y="158"/>
                    <a:pt x="876" y="161"/>
                  </a:cubicBezTo>
                  <a:cubicBezTo>
                    <a:pt x="872" y="163"/>
                    <a:pt x="870" y="169"/>
                    <a:pt x="866" y="172"/>
                  </a:cubicBezTo>
                  <a:cubicBezTo>
                    <a:pt x="862" y="175"/>
                    <a:pt x="856" y="179"/>
                    <a:pt x="851" y="182"/>
                  </a:cubicBezTo>
                  <a:cubicBezTo>
                    <a:pt x="845" y="185"/>
                    <a:pt x="837" y="185"/>
                    <a:pt x="833" y="190"/>
                  </a:cubicBezTo>
                  <a:cubicBezTo>
                    <a:pt x="838" y="199"/>
                    <a:pt x="855" y="197"/>
                    <a:pt x="863" y="203"/>
                  </a:cubicBezTo>
                  <a:cubicBezTo>
                    <a:pt x="870" y="184"/>
                    <a:pt x="902" y="181"/>
                    <a:pt x="922" y="171"/>
                  </a:cubicBezTo>
                  <a:cubicBezTo>
                    <a:pt x="928" y="168"/>
                    <a:pt x="932" y="164"/>
                    <a:pt x="938" y="162"/>
                  </a:cubicBezTo>
                  <a:cubicBezTo>
                    <a:pt x="950" y="157"/>
                    <a:pt x="985" y="157"/>
                    <a:pt x="986" y="147"/>
                  </a:cubicBezTo>
                  <a:cubicBezTo>
                    <a:pt x="987" y="140"/>
                    <a:pt x="981" y="138"/>
                    <a:pt x="973" y="138"/>
                  </a:cubicBezTo>
                  <a:moveTo>
                    <a:pt x="2907" y="126"/>
                  </a:moveTo>
                  <a:cubicBezTo>
                    <a:pt x="2905" y="126"/>
                    <a:pt x="2903" y="127"/>
                    <a:pt x="2901" y="128"/>
                  </a:cubicBezTo>
                  <a:cubicBezTo>
                    <a:pt x="2901" y="128"/>
                    <a:pt x="2901" y="128"/>
                    <a:pt x="2901" y="128"/>
                  </a:cubicBezTo>
                  <a:cubicBezTo>
                    <a:pt x="2900" y="128"/>
                    <a:pt x="2899" y="128"/>
                    <a:pt x="2898" y="128"/>
                  </a:cubicBezTo>
                  <a:cubicBezTo>
                    <a:pt x="2897" y="128"/>
                    <a:pt x="2896" y="128"/>
                    <a:pt x="2895" y="128"/>
                  </a:cubicBezTo>
                  <a:cubicBezTo>
                    <a:pt x="2890" y="128"/>
                    <a:pt x="2886" y="129"/>
                    <a:pt x="2885" y="132"/>
                  </a:cubicBezTo>
                  <a:cubicBezTo>
                    <a:pt x="2887" y="134"/>
                    <a:pt x="2888" y="139"/>
                    <a:pt x="2884" y="139"/>
                  </a:cubicBezTo>
                  <a:cubicBezTo>
                    <a:pt x="2880" y="136"/>
                    <a:pt x="2879" y="130"/>
                    <a:pt x="2872" y="128"/>
                  </a:cubicBezTo>
                  <a:cubicBezTo>
                    <a:pt x="2870" y="130"/>
                    <a:pt x="2868" y="132"/>
                    <a:pt x="2866" y="134"/>
                  </a:cubicBezTo>
                  <a:cubicBezTo>
                    <a:pt x="2866" y="138"/>
                    <a:pt x="2870" y="138"/>
                    <a:pt x="2870" y="142"/>
                  </a:cubicBezTo>
                  <a:cubicBezTo>
                    <a:pt x="2867" y="144"/>
                    <a:pt x="2862" y="150"/>
                    <a:pt x="2867" y="154"/>
                  </a:cubicBezTo>
                  <a:cubicBezTo>
                    <a:pt x="2874" y="153"/>
                    <a:pt x="2881" y="148"/>
                    <a:pt x="2888" y="148"/>
                  </a:cubicBezTo>
                  <a:cubicBezTo>
                    <a:pt x="2889" y="148"/>
                    <a:pt x="2890" y="148"/>
                    <a:pt x="2891" y="149"/>
                  </a:cubicBezTo>
                  <a:cubicBezTo>
                    <a:pt x="2891" y="150"/>
                    <a:pt x="2889" y="151"/>
                    <a:pt x="2888" y="151"/>
                  </a:cubicBezTo>
                  <a:cubicBezTo>
                    <a:pt x="2888" y="151"/>
                    <a:pt x="2887" y="151"/>
                    <a:pt x="2887" y="151"/>
                  </a:cubicBezTo>
                  <a:cubicBezTo>
                    <a:pt x="2886" y="151"/>
                    <a:pt x="2886" y="151"/>
                    <a:pt x="2885" y="151"/>
                  </a:cubicBezTo>
                  <a:cubicBezTo>
                    <a:pt x="2884" y="151"/>
                    <a:pt x="2883" y="151"/>
                    <a:pt x="2882" y="151"/>
                  </a:cubicBezTo>
                  <a:cubicBezTo>
                    <a:pt x="2883" y="155"/>
                    <a:pt x="2880" y="156"/>
                    <a:pt x="2882" y="158"/>
                  </a:cubicBezTo>
                  <a:cubicBezTo>
                    <a:pt x="2888" y="157"/>
                    <a:pt x="2893" y="155"/>
                    <a:pt x="2899" y="155"/>
                  </a:cubicBezTo>
                  <a:cubicBezTo>
                    <a:pt x="2901" y="155"/>
                    <a:pt x="2903" y="156"/>
                    <a:pt x="2906" y="156"/>
                  </a:cubicBezTo>
                  <a:cubicBezTo>
                    <a:pt x="2919" y="154"/>
                    <a:pt x="2919" y="126"/>
                    <a:pt x="2907" y="126"/>
                  </a:cubicBezTo>
                  <a:moveTo>
                    <a:pt x="2786" y="124"/>
                  </a:moveTo>
                  <a:cubicBezTo>
                    <a:pt x="2782" y="124"/>
                    <a:pt x="2778" y="126"/>
                    <a:pt x="2777" y="131"/>
                  </a:cubicBezTo>
                  <a:cubicBezTo>
                    <a:pt x="2777" y="139"/>
                    <a:pt x="2791" y="139"/>
                    <a:pt x="2790" y="149"/>
                  </a:cubicBezTo>
                  <a:cubicBezTo>
                    <a:pt x="2775" y="146"/>
                    <a:pt x="2757" y="137"/>
                    <a:pt x="2738" y="133"/>
                  </a:cubicBezTo>
                  <a:cubicBezTo>
                    <a:pt x="2733" y="141"/>
                    <a:pt x="2727" y="148"/>
                    <a:pt x="2718" y="153"/>
                  </a:cubicBezTo>
                  <a:cubicBezTo>
                    <a:pt x="2722" y="157"/>
                    <a:pt x="2727" y="158"/>
                    <a:pt x="2732" y="158"/>
                  </a:cubicBezTo>
                  <a:cubicBezTo>
                    <a:pt x="2738" y="158"/>
                    <a:pt x="2745" y="157"/>
                    <a:pt x="2751" y="155"/>
                  </a:cubicBezTo>
                  <a:cubicBezTo>
                    <a:pt x="2757" y="154"/>
                    <a:pt x="2763" y="153"/>
                    <a:pt x="2767" y="153"/>
                  </a:cubicBezTo>
                  <a:cubicBezTo>
                    <a:pt x="2768" y="153"/>
                    <a:pt x="2769" y="153"/>
                    <a:pt x="2769" y="153"/>
                  </a:cubicBezTo>
                  <a:cubicBezTo>
                    <a:pt x="2766" y="162"/>
                    <a:pt x="2748" y="158"/>
                    <a:pt x="2746" y="167"/>
                  </a:cubicBezTo>
                  <a:cubicBezTo>
                    <a:pt x="2751" y="169"/>
                    <a:pt x="2755" y="170"/>
                    <a:pt x="2759" y="170"/>
                  </a:cubicBezTo>
                  <a:cubicBezTo>
                    <a:pt x="2774" y="170"/>
                    <a:pt x="2785" y="159"/>
                    <a:pt x="2802" y="157"/>
                  </a:cubicBezTo>
                  <a:cubicBezTo>
                    <a:pt x="2802" y="157"/>
                    <a:pt x="2803" y="157"/>
                    <a:pt x="2803" y="157"/>
                  </a:cubicBezTo>
                  <a:cubicBezTo>
                    <a:pt x="2804" y="157"/>
                    <a:pt x="2805" y="157"/>
                    <a:pt x="2807" y="157"/>
                  </a:cubicBezTo>
                  <a:cubicBezTo>
                    <a:pt x="2808" y="157"/>
                    <a:pt x="2809" y="157"/>
                    <a:pt x="2810" y="157"/>
                  </a:cubicBezTo>
                  <a:cubicBezTo>
                    <a:pt x="2811" y="157"/>
                    <a:pt x="2812" y="157"/>
                    <a:pt x="2813" y="157"/>
                  </a:cubicBezTo>
                  <a:cubicBezTo>
                    <a:pt x="2823" y="154"/>
                    <a:pt x="2834" y="140"/>
                    <a:pt x="2820" y="138"/>
                  </a:cubicBezTo>
                  <a:cubicBezTo>
                    <a:pt x="2820" y="138"/>
                    <a:pt x="2820" y="138"/>
                    <a:pt x="2819" y="138"/>
                  </a:cubicBezTo>
                  <a:cubicBezTo>
                    <a:pt x="2817" y="138"/>
                    <a:pt x="2816" y="139"/>
                    <a:pt x="2815" y="140"/>
                  </a:cubicBezTo>
                  <a:cubicBezTo>
                    <a:pt x="2813" y="141"/>
                    <a:pt x="2812" y="142"/>
                    <a:pt x="2810" y="142"/>
                  </a:cubicBezTo>
                  <a:cubicBezTo>
                    <a:pt x="2810" y="142"/>
                    <a:pt x="2810" y="142"/>
                    <a:pt x="2809" y="142"/>
                  </a:cubicBezTo>
                  <a:cubicBezTo>
                    <a:pt x="2800" y="142"/>
                    <a:pt x="2800" y="128"/>
                    <a:pt x="2793" y="125"/>
                  </a:cubicBezTo>
                  <a:cubicBezTo>
                    <a:pt x="2791" y="125"/>
                    <a:pt x="2788" y="124"/>
                    <a:pt x="2786" y="124"/>
                  </a:cubicBezTo>
                  <a:moveTo>
                    <a:pt x="2752" y="123"/>
                  </a:moveTo>
                  <a:cubicBezTo>
                    <a:pt x="2749" y="123"/>
                    <a:pt x="2745" y="125"/>
                    <a:pt x="2745" y="127"/>
                  </a:cubicBezTo>
                  <a:cubicBezTo>
                    <a:pt x="2746" y="130"/>
                    <a:pt x="2748" y="131"/>
                    <a:pt x="2751" y="131"/>
                  </a:cubicBezTo>
                  <a:cubicBezTo>
                    <a:pt x="2754" y="131"/>
                    <a:pt x="2757" y="129"/>
                    <a:pt x="2757" y="126"/>
                  </a:cubicBezTo>
                  <a:cubicBezTo>
                    <a:pt x="2757" y="124"/>
                    <a:pt x="2755" y="123"/>
                    <a:pt x="2752" y="123"/>
                  </a:cubicBezTo>
                  <a:moveTo>
                    <a:pt x="2931" y="120"/>
                  </a:moveTo>
                  <a:cubicBezTo>
                    <a:pt x="2926" y="120"/>
                    <a:pt x="2921" y="122"/>
                    <a:pt x="2919" y="127"/>
                  </a:cubicBezTo>
                  <a:cubicBezTo>
                    <a:pt x="2924" y="133"/>
                    <a:pt x="2935" y="138"/>
                    <a:pt x="2946" y="138"/>
                  </a:cubicBezTo>
                  <a:cubicBezTo>
                    <a:pt x="2949" y="138"/>
                    <a:pt x="2952" y="138"/>
                    <a:pt x="2956" y="137"/>
                  </a:cubicBezTo>
                  <a:cubicBezTo>
                    <a:pt x="2961" y="142"/>
                    <a:pt x="2968" y="148"/>
                    <a:pt x="2968" y="159"/>
                  </a:cubicBezTo>
                  <a:cubicBezTo>
                    <a:pt x="2976" y="161"/>
                    <a:pt x="2983" y="166"/>
                    <a:pt x="2991" y="166"/>
                  </a:cubicBezTo>
                  <a:cubicBezTo>
                    <a:pt x="2993" y="166"/>
                    <a:pt x="2996" y="166"/>
                    <a:pt x="2999" y="164"/>
                  </a:cubicBezTo>
                  <a:cubicBezTo>
                    <a:pt x="3004" y="164"/>
                    <a:pt x="3003" y="169"/>
                    <a:pt x="3008" y="169"/>
                  </a:cubicBezTo>
                  <a:cubicBezTo>
                    <a:pt x="3023" y="165"/>
                    <a:pt x="3046" y="168"/>
                    <a:pt x="3055" y="159"/>
                  </a:cubicBezTo>
                  <a:cubicBezTo>
                    <a:pt x="3060" y="160"/>
                    <a:pt x="3058" y="167"/>
                    <a:pt x="3064" y="167"/>
                  </a:cubicBezTo>
                  <a:cubicBezTo>
                    <a:pt x="3075" y="166"/>
                    <a:pt x="3083" y="161"/>
                    <a:pt x="3093" y="161"/>
                  </a:cubicBezTo>
                  <a:cubicBezTo>
                    <a:pt x="3093" y="161"/>
                    <a:pt x="3094" y="161"/>
                    <a:pt x="3094" y="161"/>
                  </a:cubicBezTo>
                  <a:cubicBezTo>
                    <a:pt x="3098" y="153"/>
                    <a:pt x="3089" y="151"/>
                    <a:pt x="3086" y="146"/>
                  </a:cubicBezTo>
                  <a:cubicBezTo>
                    <a:pt x="3079" y="144"/>
                    <a:pt x="3071" y="143"/>
                    <a:pt x="3064" y="143"/>
                  </a:cubicBezTo>
                  <a:cubicBezTo>
                    <a:pt x="3055" y="143"/>
                    <a:pt x="3046" y="144"/>
                    <a:pt x="3036" y="145"/>
                  </a:cubicBezTo>
                  <a:cubicBezTo>
                    <a:pt x="3027" y="147"/>
                    <a:pt x="3017" y="148"/>
                    <a:pt x="3007" y="148"/>
                  </a:cubicBezTo>
                  <a:cubicBezTo>
                    <a:pt x="3005" y="148"/>
                    <a:pt x="3003" y="148"/>
                    <a:pt x="3001" y="148"/>
                  </a:cubicBezTo>
                  <a:cubicBezTo>
                    <a:pt x="2996" y="142"/>
                    <a:pt x="2985" y="144"/>
                    <a:pt x="2982" y="139"/>
                  </a:cubicBezTo>
                  <a:cubicBezTo>
                    <a:pt x="2982" y="136"/>
                    <a:pt x="2989" y="139"/>
                    <a:pt x="2991" y="137"/>
                  </a:cubicBezTo>
                  <a:cubicBezTo>
                    <a:pt x="2989" y="126"/>
                    <a:pt x="2975" y="128"/>
                    <a:pt x="2963" y="126"/>
                  </a:cubicBezTo>
                  <a:cubicBezTo>
                    <a:pt x="2953" y="125"/>
                    <a:pt x="2941" y="120"/>
                    <a:pt x="2931" y="120"/>
                  </a:cubicBezTo>
                  <a:moveTo>
                    <a:pt x="2726" y="114"/>
                  </a:moveTo>
                  <a:cubicBezTo>
                    <a:pt x="2720" y="114"/>
                    <a:pt x="2714" y="116"/>
                    <a:pt x="2707" y="117"/>
                  </a:cubicBezTo>
                  <a:cubicBezTo>
                    <a:pt x="2696" y="119"/>
                    <a:pt x="2691" y="124"/>
                    <a:pt x="2682" y="128"/>
                  </a:cubicBezTo>
                  <a:cubicBezTo>
                    <a:pt x="2668" y="134"/>
                    <a:pt x="2660" y="133"/>
                    <a:pt x="2666" y="144"/>
                  </a:cubicBezTo>
                  <a:cubicBezTo>
                    <a:pt x="2667" y="144"/>
                    <a:pt x="2668" y="144"/>
                    <a:pt x="2669" y="144"/>
                  </a:cubicBezTo>
                  <a:cubicBezTo>
                    <a:pt x="2674" y="144"/>
                    <a:pt x="2676" y="141"/>
                    <a:pt x="2681" y="141"/>
                  </a:cubicBezTo>
                  <a:cubicBezTo>
                    <a:pt x="2686" y="142"/>
                    <a:pt x="2686" y="147"/>
                    <a:pt x="2692" y="147"/>
                  </a:cubicBezTo>
                  <a:cubicBezTo>
                    <a:pt x="2692" y="147"/>
                    <a:pt x="2692" y="147"/>
                    <a:pt x="2693" y="147"/>
                  </a:cubicBezTo>
                  <a:cubicBezTo>
                    <a:pt x="2697" y="146"/>
                    <a:pt x="2696" y="141"/>
                    <a:pt x="2697" y="138"/>
                  </a:cubicBezTo>
                  <a:cubicBezTo>
                    <a:pt x="2705" y="138"/>
                    <a:pt x="2705" y="138"/>
                    <a:pt x="2705" y="138"/>
                  </a:cubicBezTo>
                  <a:cubicBezTo>
                    <a:pt x="2707" y="135"/>
                    <a:pt x="2706" y="130"/>
                    <a:pt x="2711" y="130"/>
                  </a:cubicBezTo>
                  <a:cubicBezTo>
                    <a:pt x="2715" y="131"/>
                    <a:pt x="2713" y="137"/>
                    <a:pt x="2718" y="137"/>
                  </a:cubicBezTo>
                  <a:cubicBezTo>
                    <a:pt x="2727" y="133"/>
                    <a:pt x="2733" y="128"/>
                    <a:pt x="2733" y="116"/>
                  </a:cubicBezTo>
                  <a:cubicBezTo>
                    <a:pt x="2731" y="115"/>
                    <a:pt x="2728" y="114"/>
                    <a:pt x="2726" y="114"/>
                  </a:cubicBezTo>
                  <a:moveTo>
                    <a:pt x="397" y="107"/>
                  </a:moveTo>
                  <a:cubicBezTo>
                    <a:pt x="395" y="107"/>
                    <a:pt x="393" y="108"/>
                    <a:pt x="392" y="111"/>
                  </a:cubicBezTo>
                  <a:cubicBezTo>
                    <a:pt x="391" y="115"/>
                    <a:pt x="402" y="121"/>
                    <a:pt x="409" y="122"/>
                  </a:cubicBezTo>
                  <a:cubicBezTo>
                    <a:pt x="413" y="115"/>
                    <a:pt x="403" y="107"/>
                    <a:pt x="397" y="107"/>
                  </a:cubicBezTo>
                  <a:moveTo>
                    <a:pt x="3692" y="107"/>
                  </a:moveTo>
                  <a:cubicBezTo>
                    <a:pt x="3699" y="115"/>
                    <a:pt x="3714" y="122"/>
                    <a:pt x="3727" y="123"/>
                  </a:cubicBezTo>
                  <a:cubicBezTo>
                    <a:pt x="3719" y="115"/>
                    <a:pt x="3705" y="107"/>
                    <a:pt x="3692" y="107"/>
                  </a:cubicBezTo>
                  <a:moveTo>
                    <a:pt x="2777" y="102"/>
                  </a:moveTo>
                  <a:cubicBezTo>
                    <a:pt x="2769" y="102"/>
                    <a:pt x="2760" y="105"/>
                    <a:pt x="2756" y="109"/>
                  </a:cubicBezTo>
                  <a:cubicBezTo>
                    <a:pt x="2754" y="106"/>
                    <a:pt x="2750" y="104"/>
                    <a:pt x="2745" y="104"/>
                  </a:cubicBezTo>
                  <a:cubicBezTo>
                    <a:pt x="2742" y="104"/>
                    <a:pt x="2738" y="106"/>
                    <a:pt x="2738" y="111"/>
                  </a:cubicBezTo>
                  <a:cubicBezTo>
                    <a:pt x="2740" y="112"/>
                    <a:pt x="2743" y="113"/>
                    <a:pt x="2747" y="113"/>
                  </a:cubicBezTo>
                  <a:cubicBezTo>
                    <a:pt x="2750" y="113"/>
                    <a:pt x="2754" y="112"/>
                    <a:pt x="2756" y="111"/>
                  </a:cubicBezTo>
                  <a:cubicBezTo>
                    <a:pt x="2759" y="115"/>
                    <a:pt x="2767" y="117"/>
                    <a:pt x="2775" y="117"/>
                  </a:cubicBezTo>
                  <a:cubicBezTo>
                    <a:pt x="2782" y="117"/>
                    <a:pt x="2789" y="114"/>
                    <a:pt x="2788" y="109"/>
                  </a:cubicBezTo>
                  <a:cubicBezTo>
                    <a:pt x="2788" y="104"/>
                    <a:pt x="2783" y="102"/>
                    <a:pt x="2777" y="102"/>
                  </a:cubicBezTo>
                  <a:moveTo>
                    <a:pt x="2781" y="88"/>
                  </a:moveTo>
                  <a:cubicBezTo>
                    <a:pt x="2772" y="88"/>
                    <a:pt x="2763" y="91"/>
                    <a:pt x="2760" y="97"/>
                  </a:cubicBezTo>
                  <a:cubicBezTo>
                    <a:pt x="2761" y="98"/>
                    <a:pt x="2763" y="99"/>
                    <a:pt x="2766" y="99"/>
                  </a:cubicBezTo>
                  <a:cubicBezTo>
                    <a:pt x="2768" y="99"/>
                    <a:pt x="2770" y="99"/>
                    <a:pt x="2771" y="98"/>
                  </a:cubicBezTo>
                  <a:cubicBezTo>
                    <a:pt x="2773" y="98"/>
                    <a:pt x="2775" y="98"/>
                    <a:pt x="2777" y="98"/>
                  </a:cubicBezTo>
                  <a:cubicBezTo>
                    <a:pt x="2781" y="98"/>
                    <a:pt x="2784" y="99"/>
                    <a:pt x="2786" y="102"/>
                  </a:cubicBezTo>
                  <a:cubicBezTo>
                    <a:pt x="2786" y="102"/>
                    <a:pt x="2787" y="102"/>
                    <a:pt x="2787" y="102"/>
                  </a:cubicBezTo>
                  <a:cubicBezTo>
                    <a:pt x="2794" y="102"/>
                    <a:pt x="2798" y="100"/>
                    <a:pt x="2797" y="94"/>
                  </a:cubicBezTo>
                  <a:cubicBezTo>
                    <a:pt x="2794" y="90"/>
                    <a:pt x="2788" y="88"/>
                    <a:pt x="2781" y="88"/>
                  </a:cubicBezTo>
                  <a:moveTo>
                    <a:pt x="2910" y="87"/>
                  </a:moveTo>
                  <a:cubicBezTo>
                    <a:pt x="2906" y="87"/>
                    <a:pt x="2904" y="89"/>
                    <a:pt x="2903" y="96"/>
                  </a:cubicBezTo>
                  <a:cubicBezTo>
                    <a:pt x="2906" y="98"/>
                    <a:pt x="2912" y="98"/>
                    <a:pt x="2916" y="99"/>
                  </a:cubicBezTo>
                  <a:cubicBezTo>
                    <a:pt x="2914" y="102"/>
                    <a:pt x="2908" y="101"/>
                    <a:pt x="2908" y="105"/>
                  </a:cubicBezTo>
                  <a:cubicBezTo>
                    <a:pt x="2910" y="110"/>
                    <a:pt x="2915" y="111"/>
                    <a:pt x="2921" y="111"/>
                  </a:cubicBezTo>
                  <a:cubicBezTo>
                    <a:pt x="2930" y="111"/>
                    <a:pt x="2940" y="108"/>
                    <a:pt x="2946" y="106"/>
                  </a:cubicBezTo>
                  <a:cubicBezTo>
                    <a:pt x="2943" y="100"/>
                    <a:pt x="2935" y="98"/>
                    <a:pt x="2937" y="90"/>
                  </a:cubicBezTo>
                  <a:cubicBezTo>
                    <a:pt x="2935" y="91"/>
                    <a:pt x="2933" y="91"/>
                    <a:pt x="2931" y="91"/>
                  </a:cubicBezTo>
                  <a:cubicBezTo>
                    <a:pt x="2927" y="91"/>
                    <a:pt x="2923" y="90"/>
                    <a:pt x="2920" y="89"/>
                  </a:cubicBezTo>
                  <a:cubicBezTo>
                    <a:pt x="2916" y="88"/>
                    <a:pt x="2913" y="87"/>
                    <a:pt x="2910" y="87"/>
                  </a:cubicBezTo>
                  <a:moveTo>
                    <a:pt x="436" y="116"/>
                  </a:moveTo>
                  <a:cubicBezTo>
                    <a:pt x="436" y="111"/>
                    <a:pt x="442" y="109"/>
                    <a:pt x="448" y="109"/>
                  </a:cubicBezTo>
                  <a:cubicBezTo>
                    <a:pt x="452" y="109"/>
                    <a:pt x="457" y="110"/>
                    <a:pt x="459" y="112"/>
                  </a:cubicBezTo>
                  <a:cubicBezTo>
                    <a:pt x="458" y="116"/>
                    <a:pt x="454" y="116"/>
                    <a:pt x="450" y="116"/>
                  </a:cubicBezTo>
                  <a:cubicBezTo>
                    <a:pt x="448" y="116"/>
                    <a:pt x="446" y="116"/>
                    <a:pt x="444" y="116"/>
                  </a:cubicBezTo>
                  <a:cubicBezTo>
                    <a:pt x="443" y="116"/>
                    <a:pt x="441" y="116"/>
                    <a:pt x="439" y="116"/>
                  </a:cubicBezTo>
                  <a:cubicBezTo>
                    <a:pt x="438" y="116"/>
                    <a:pt x="437" y="116"/>
                    <a:pt x="436" y="116"/>
                  </a:cubicBezTo>
                  <a:moveTo>
                    <a:pt x="455" y="85"/>
                  </a:moveTo>
                  <a:cubicBezTo>
                    <a:pt x="455" y="85"/>
                    <a:pt x="454" y="85"/>
                    <a:pt x="454" y="85"/>
                  </a:cubicBezTo>
                  <a:cubicBezTo>
                    <a:pt x="445" y="85"/>
                    <a:pt x="445" y="93"/>
                    <a:pt x="450" y="101"/>
                  </a:cubicBezTo>
                  <a:cubicBezTo>
                    <a:pt x="443" y="101"/>
                    <a:pt x="443" y="101"/>
                    <a:pt x="443" y="101"/>
                  </a:cubicBezTo>
                  <a:cubicBezTo>
                    <a:pt x="441" y="99"/>
                    <a:pt x="441" y="94"/>
                    <a:pt x="439" y="91"/>
                  </a:cubicBezTo>
                  <a:cubicBezTo>
                    <a:pt x="438" y="91"/>
                    <a:pt x="438" y="91"/>
                    <a:pt x="437" y="91"/>
                  </a:cubicBezTo>
                  <a:cubicBezTo>
                    <a:pt x="436" y="91"/>
                    <a:pt x="435" y="91"/>
                    <a:pt x="434" y="91"/>
                  </a:cubicBezTo>
                  <a:cubicBezTo>
                    <a:pt x="433" y="92"/>
                    <a:pt x="432" y="92"/>
                    <a:pt x="430" y="92"/>
                  </a:cubicBezTo>
                  <a:cubicBezTo>
                    <a:pt x="430" y="92"/>
                    <a:pt x="430" y="92"/>
                    <a:pt x="430" y="92"/>
                  </a:cubicBezTo>
                  <a:cubicBezTo>
                    <a:pt x="428" y="94"/>
                    <a:pt x="430" y="99"/>
                    <a:pt x="427" y="99"/>
                  </a:cubicBezTo>
                  <a:cubicBezTo>
                    <a:pt x="423" y="99"/>
                    <a:pt x="420" y="99"/>
                    <a:pt x="420" y="96"/>
                  </a:cubicBezTo>
                  <a:cubicBezTo>
                    <a:pt x="421" y="93"/>
                    <a:pt x="427" y="93"/>
                    <a:pt x="428" y="90"/>
                  </a:cubicBezTo>
                  <a:cubicBezTo>
                    <a:pt x="425" y="89"/>
                    <a:pt x="420" y="88"/>
                    <a:pt x="416" y="88"/>
                  </a:cubicBezTo>
                  <a:cubicBezTo>
                    <a:pt x="406" y="88"/>
                    <a:pt x="396" y="92"/>
                    <a:pt x="398" y="100"/>
                  </a:cubicBezTo>
                  <a:cubicBezTo>
                    <a:pt x="400" y="103"/>
                    <a:pt x="406" y="102"/>
                    <a:pt x="408" y="105"/>
                  </a:cubicBezTo>
                  <a:cubicBezTo>
                    <a:pt x="409" y="114"/>
                    <a:pt x="416" y="118"/>
                    <a:pt x="426" y="118"/>
                  </a:cubicBezTo>
                  <a:cubicBezTo>
                    <a:pt x="428" y="118"/>
                    <a:pt x="430" y="118"/>
                    <a:pt x="432" y="118"/>
                  </a:cubicBezTo>
                  <a:cubicBezTo>
                    <a:pt x="428" y="120"/>
                    <a:pt x="429" y="125"/>
                    <a:pt x="432" y="127"/>
                  </a:cubicBezTo>
                  <a:cubicBezTo>
                    <a:pt x="433" y="127"/>
                    <a:pt x="433" y="127"/>
                    <a:pt x="433" y="127"/>
                  </a:cubicBezTo>
                  <a:cubicBezTo>
                    <a:pt x="434" y="127"/>
                    <a:pt x="435" y="127"/>
                    <a:pt x="436" y="127"/>
                  </a:cubicBezTo>
                  <a:cubicBezTo>
                    <a:pt x="437" y="126"/>
                    <a:pt x="437" y="126"/>
                    <a:pt x="438" y="126"/>
                  </a:cubicBezTo>
                  <a:cubicBezTo>
                    <a:pt x="439" y="126"/>
                    <a:pt x="439" y="126"/>
                    <a:pt x="440" y="126"/>
                  </a:cubicBezTo>
                  <a:cubicBezTo>
                    <a:pt x="440" y="129"/>
                    <a:pt x="436" y="130"/>
                    <a:pt x="439" y="132"/>
                  </a:cubicBezTo>
                  <a:cubicBezTo>
                    <a:pt x="446" y="136"/>
                    <a:pt x="446" y="149"/>
                    <a:pt x="455" y="149"/>
                  </a:cubicBezTo>
                  <a:cubicBezTo>
                    <a:pt x="455" y="149"/>
                    <a:pt x="455" y="149"/>
                    <a:pt x="455" y="149"/>
                  </a:cubicBezTo>
                  <a:cubicBezTo>
                    <a:pt x="465" y="148"/>
                    <a:pt x="465" y="132"/>
                    <a:pt x="477" y="130"/>
                  </a:cubicBezTo>
                  <a:cubicBezTo>
                    <a:pt x="476" y="119"/>
                    <a:pt x="483" y="115"/>
                    <a:pt x="491" y="111"/>
                  </a:cubicBezTo>
                  <a:cubicBezTo>
                    <a:pt x="498" y="114"/>
                    <a:pt x="499" y="121"/>
                    <a:pt x="503" y="126"/>
                  </a:cubicBezTo>
                  <a:cubicBezTo>
                    <a:pt x="503" y="130"/>
                    <a:pt x="497" y="129"/>
                    <a:pt x="499" y="135"/>
                  </a:cubicBezTo>
                  <a:cubicBezTo>
                    <a:pt x="500" y="135"/>
                    <a:pt x="501" y="136"/>
                    <a:pt x="502" y="136"/>
                  </a:cubicBezTo>
                  <a:cubicBezTo>
                    <a:pt x="506" y="136"/>
                    <a:pt x="509" y="133"/>
                    <a:pt x="512" y="133"/>
                  </a:cubicBezTo>
                  <a:cubicBezTo>
                    <a:pt x="516" y="133"/>
                    <a:pt x="514" y="138"/>
                    <a:pt x="518" y="138"/>
                  </a:cubicBezTo>
                  <a:cubicBezTo>
                    <a:pt x="518" y="138"/>
                    <a:pt x="518" y="138"/>
                    <a:pt x="519" y="138"/>
                  </a:cubicBezTo>
                  <a:cubicBezTo>
                    <a:pt x="525" y="134"/>
                    <a:pt x="535" y="132"/>
                    <a:pt x="540" y="125"/>
                  </a:cubicBezTo>
                  <a:cubicBezTo>
                    <a:pt x="524" y="120"/>
                    <a:pt x="517" y="108"/>
                    <a:pt x="496" y="107"/>
                  </a:cubicBezTo>
                  <a:cubicBezTo>
                    <a:pt x="495" y="106"/>
                    <a:pt x="493" y="105"/>
                    <a:pt x="492" y="102"/>
                  </a:cubicBezTo>
                  <a:cubicBezTo>
                    <a:pt x="491" y="102"/>
                    <a:pt x="490" y="102"/>
                    <a:pt x="489" y="102"/>
                  </a:cubicBezTo>
                  <a:cubicBezTo>
                    <a:pt x="482" y="102"/>
                    <a:pt x="475" y="98"/>
                    <a:pt x="470" y="94"/>
                  </a:cubicBezTo>
                  <a:cubicBezTo>
                    <a:pt x="464" y="89"/>
                    <a:pt x="459" y="85"/>
                    <a:pt x="455" y="85"/>
                  </a:cubicBezTo>
                  <a:moveTo>
                    <a:pt x="804" y="81"/>
                  </a:moveTo>
                  <a:cubicBezTo>
                    <a:pt x="800" y="81"/>
                    <a:pt x="796" y="83"/>
                    <a:pt x="796" y="87"/>
                  </a:cubicBezTo>
                  <a:cubicBezTo>
                    <a:pt x="797" y="89"/>
                    <a:pt x="801" y="90"/>
                    <a:pt x="805" y="90"/>
                  </a:cubicBezTo>
                  <a:cubicBezTo>
                    <a:pt x="809" y="90"/>
                    <a:pt x="812" y="89"/>
                    <a:pt x="812" y="86"/>
                  </a:cubicBezTo>
                  <a:cubicBezTo>
                    <a:pt x="812" y="83"/>
                    <a:pt x="808" y="81"/>
                    <a:pt x="804" y="81"/>
                  </a:cubicBezTo>
                  <a:moveTo>
                    <a:pt x="888" y="80"/>
                  </a:moveTo>
                  <a:cubicBezTo>
                    <a:pt x="882" y="80"/>
                    <a:pt x="876" y="82"/>
                    <a:pt x="875" y="87"/>
                  </a:cubicBezTo>
                  <a:cubicBezTo>
                    <a:pt x="877" y="89"/>
                    <a:pt x="880" y="89"/>
                    <a:pt x="883" y="89"/>
                  </a:cubicBezTo>
                  <a:cubicBezTo>
                    <a:pt x="888" y="89"/>
                    <a:pt x="894" y="88"/>
                    <a:pt x="896" y="86"/>
                  </a:cubicBezTo>
                  <a:cubicBezTo>
                    <a:pt x="896" y="81"/>
                    <a:pt x="896" y="81"/>
                    <a:pt x="896" y="81"/>
                  </a:cubicBezTo>
                  <a:cubicBezTo>
                    <a:pt x="894" y="80"/>
                    <a:pt x="891" y="80"/>
                    <a:pt x="888" y="80"/>
                  </a:cubicBezTo>
                  <a:moveTo>
                    <a:pt x="1219" y="79"/>
                  </a:moveTo>
                  <a:cubicBezTo>
                    <a:pt x="1215" y="79"/>
                    <a:pt x="1212" y="80"/>
                    <a:pt x="1210" y="81"/>
                  </a:cubicBezTo>
                  <a:cubicBezTo>
                    <a:pt x="1211" y="89"/>
                    <a:pt x="1224" y="92"/>
                    <a:pt x="1235" y="92"/>
                  </a:cubicBezTo>
                  <a:cubicBezTo>
                    <a:pt x="1236" y="92"/>
                    <a:pt x="1236" y="92"/>
                    <a:pt x="1237" y="92"/>
                  </a:cubicBezTo>
                  <a:cubicBezTo>
                    <a:pt x="1237" y="84"/>
                    <a:pt x="1237" y="84"/>
                    <a:pt x="1237" y="84"/>
                  </a:cubicBezTo>
                  <a:cubicBezTo>
                    <a:pt x="1233" y="81"/>
                    <a:pt x="1225" y="79"/>
                    <a:pt x="1219" y="79"/>
                  </a:cubicBezTo>
                  <a:moveTo>
                    <a:pt x="2851" y="77"/>
                  </a:moveTo>
                  <a:cubicBezTo>
                    <a:pt x="2844" y="77"/>
                    <a:pt x="2837" y="79"/>
                    <a:pt x="2833" y="82"/>
                  </a:cubicBezTo>
                  <a:cubicBezTo>
                    <a:pt x="2832" y="90"/>
                    <a:pt x="2844" y="88"/>
                    <a:pt x="2849" y="91"/>
                  </a:cubicBezTo>
                  <a:cubicBezTo>
                    <a:pt x="2848" y="94"/>
                    <a:pt x="2841" y="93"/>
                    <a:pt x="2840" y="98"/>
                  </a:cubicBezTo>
                  <a:cubicBezTo>
                    <a:pt x="2842" y="100"/>
                    <a:pt x="2844" y="101"/>
                    <a:pt x="2846" y="101"/>
                  </a:cubicBezTo>
                  <a:cubicBezTo>
                    <a:pt x="2850" y="101"/>
                    <a:pt x="2855" y="99"/>
                    <a:pt x="2858" y="98"/>
                  </a:cubicBezTo>
                  <a:cubicBezTo>
                    <a:pt x="2860" y="97"/>
                    <a:pt x="2862" y="97"/>
                    <a:pt x="2864" y="97"/>
                  </a:cubicBezTo>
                  <a:cubicBezTo>
                    <a:pt x="2875" y="97"/>
                    <a:pt x="2880" y="101"/>
                    <a:pt x="2886" y="108"/>
                  </a:cubicBezTo>
                  <a:cubicBezTo>
                    <a:pt x="2886" y="108"/>
                    <a:pt x="2887" y="108"/>
                    <a:pt x="2887" y="108"/>
                  </a:cubicBezTo>
                  <a:cubicBezTo>
                    <a:pt x="2893" y="108"/>
                    <a:pt x="2897" y="107"/>
                    <a:pt x="2901" y="106"/>
                  </a:cubicBezTo>
                  <a:cubicBezTo>
                    <a:pt x="2896" y="95"/>
                    <a:pt x="2886" y="84"/>
                    <a:pt x="2871" y="84"/>
                  </a:cubicBezTo>
                  <a:cubicBezTo>
                    <a:pt x="2869" y="84"/>
                    <a:pt x="2868" y="85"/>
                    <a:pt x="2867" y="85"/>
                  </a:cubicBezTo>
                  <a:cubicBezTo>
                    <a:pt x="2865" y="79"/>
                    <a:pt x="2858" y="77"/>
                    <a:pt x="2851" y="77"/>
                  </a:cubicBezTo>
                  <a:moveTo>
                    <a:pt x="825" y="76"/>
                  </a:moveTo>
                  <a:cubicBezTo>
                    <a:pt x="820" y="76"/>
                    <a:pt x="815" y="79"/>
                    <a:pt x="818" y="84"/>
                  </a:cubicBezTo>
                  <a:cubicBezTo>
                    <a:pt x="818" y="85"/>
                    <a:pt x="821" y="86"/>
                    <a:pt x="823" y="86"/>
                  </a:cubicBezTo>
                  <a:cubicBezTo>
                    <a:pt x="825" y="86"/>
                    <a:pt x="827" y="85"/>
                    <a:pt x="829" y="85"/>
                  </a:cubicBezTo>
                  <a:cubicBezTo>
                    <a:pt x="832" y="79"/>
                    <a:pt x="829" y="76"/>
                    <a:pt x="825" y="76"/>
                  </a:cubicBezTo>
                  <a:moveTo>
                    <a:pt x="490" y="68"/>
                  </a:moveTo>
                  <a:cubicBezTo>
                    <a:pt x="483" y="73"/>
                    <a:pt x="475" y="78"/>
                    <a:pt x="472" y="86"/>
                  </a:cubicBezTo>
                  <a:cubicBezTo>
                    <a:pt x="476" y="89"/>
                    <a:pt x="482" y="90"/>
                    <a:pt x="487" y="90"/>
                  </a:cubicBezTo>
                  <a:cubicBezTo>
                    <a:pt x="488" y="90"/>
                    <a:pt x="489" y="90"/>
                    <a:pt x="489" y="90"/>
                  </a:cubicBezTo>
                  <a:cubicBezTo>
                    <a:pt x="490" y="90"/>
                    <a:pt x="491" y="90"/>
                    <a:pt x="492" y="90"/>
                  </a:cubicBezTo>
                  <a:cubicBezTo>
                    <a:pt x="495" y="90"/>
                    <a:pt x="499" y="90"/>
                    <a:pt x="502" y="91"/>
                  </a:cubicBezTo>
                  <a:cubicBezTo>
                    <a:pt x="502" y="95"/>
                    <a:pt x="496" y="93"/>
                    <a:pt x="493" y="95"/>
                  </a:cubicBezTo>
                  <a:cubicBezTo>
                    <a:pt x="496" y="101"/>
                    <a:pt x="511" y="102"/>
                    <a:pt x="522" y="102"/>
                  </a:cubicBezTo>
                  <a:cubicBezTo>
                    <a:pt x="529" y="102"/>
                    <a:pt x="539" y="103"/>
                    <a:pt x="546" y="103"/>
                  </a:cubicBezTo>
                  <a:cubicBezTo>
                    <a:pt x="547" y="103"/>
                    <a:pt x="549" y="103"/>
                    <a:pt x="550" y="103"/>
                  </a:cubicBezTo>
                  <a:cubicBezTo>
                    <a:pt x="561" y="102"/>
                    <a:pt x="567" y="91"/>
                    <a:pt x="567" y="82"/>
                  </a:cubicBezTo>
                  <a:cubicBezTo>
                    <a:pt x="557" y="81"/>
                    <a:pt x="547" y="76"/>
                    <a:pt x="538" y="76"/>
                  </a:cubicBezTo>
                  <a:cubicBezTo>
                    <a:pt x="534" y="76"/>
                    <a:pt x="530" y="77"/>
                    <a:pt x="527" y="80"/>
                  </a:cubicBezTo>
                  <a:cubicBezTo>
                    <a:pt x="524" y="79"/>
                    <a:pt x="526" y="73"/>
                    <a:pt x="524" y="71"/>
                  </a:cubicBezTo>
                  <a:cubicBezTo>
                    <a:pt x="523" y="71"/>
                    <a:pt x="522" y="70"/>
                    <a:pt x="522" y="70"/>
                  </a:cubicBezTo>
                  <a:cubicBezTo>
                    <a:pt x="515" y="70"/>
                    <a:pt x="515" y="76"/>
                    <a:pt x="512" y="79"/>
                  </a:cubicBezTo>
                  <a:cubicBezTo>
                    <a:pt x="501" y="78"/>
                    <a:pt x="497" y="71"/>
                    <a:pt x="490" y="68"/>
                  </a:cubicBezTo>
                  <a:moveTo>
                    <a:pt x="752" y="66"/>
                  </a:moveTo>
                  <a:cubicBezTo>
                    <a:pt x="743" y="66"/>
                    <a:pt x="735" y="70"/>
                    <a:pt x="732" y="77"/>
                  </a:cubicBezTo>
                  <a:cubicBezTo>
                    <a:pt x="735" y="80"/>
                    <a:pt x="739" y="81"/>
                    <a:pt x="743" y="81"/>
                  </a:cubicBezTo>
                  <a:cubicBezTo>
                    <a:pt x="752" y="81"/>
                    <a:pt x="761" y="76"/>
                    <a:pt x="761" y="68"/>
                  </a:cubicBezTo>
                  <a:cubicBezTo>
                    <a:pt x="758" y="67"/>
                    <a:pt x="755" y="66"/>
                    <a:pt x="752" y="66"/>
                  </a:cubicBezTo>
                  <a:moveTo>
                    <a:pt x="796" y="65"/>
                  </a:moveTo>
                  <a:cubicBezTo>
                    <a:pt x="792" y="65"/>
                    <a:pt x="787" y="67"/>
                    <a:pt x="783" y="68"/>
                  </a:cubicBezTo>
                  <a:cubicBezTo>
                    <a:pt x="778" y="70"/>
                    <a:pt x="773" y="72"/>
                    <a:pt x="768" y="72"/>
                  </a:cubicBezTo>
                  <a:cubicBezTo>
                    <a:pt x="767" y="72"/>
                    <a:pt x="766" y="72"/>
                    <a:pt x="766" y="72"/>
                  </a:cubicBezTo>
                  <a:cubicBezTo>
                    <a:pt x="764" y="75"/>
                    <a:pt x="762" y="76"/>
                    <a:pt x="762" y="81"/>
                  </a:cubicBezTo>
                  <a:cubicBezTo>
                    <a:pt x="765" y="84"/>
                    <a:pt x="768" y="86"/>
                    <a:pt x="771" y="86"/>
                  </a:cubicBezTo>
                  <a:cubicBezTo>
                    <a:pt x="776" y="86"/>
                    <a:pt x="780" y="82"/>
                    <a:pt x="786" y="81"/>
                  </a:cubicBezTo>
                  <a:cubicBezTo>
                    <a:pt x="789" y="80"/>
                    <a:pt x="794" y="81"/>
                    <a:pt x="796" y="80"/>
                  </a:cubicBezTo>
                  <a:cubicBezTo>
                    <a:pt x="801" y="78"/>
                    <a:pt x="804" y="71"/>
                    <a:pt x="803" y="68"/>
                  </a:cubicBezTo>
                  <a:cubicBezTo>
                    <a:pt x="801" y="66"/>
                    <a:pt x="798" y="65"/>
                    <a:pt x="796" y="65"/>
                  </a:cubicBezTo>
                  <a:moveTo>
                    <a:pt x="1237" y="62"/>
                  </a:moveTo>
                  <a:cubicBezTo>
                    <a:pt x="1228" y="64"/>
                    <a:pt x="1220" y="66"/>
                    <a:pt x="1218" y="73"/>
                  </a:cubicBezTo>
                  <a:cubicBezTo>
                    <a:pt x="1225" y="75"/>
                    <a:pt x="1230" y="79"/>
                    <a:pt x="1237" y="80"/>
                  </a:cubicBezTo>
                  <a:cubicBezTo>
                    <a:pt x="1237" y="62"/>
                    <a:pt x="1237" y="62"/>
                    <a:pt x="1237" y="62"/>
                  </a:cubicBezTo>
                  <a:moveTo>
                    <a:pt x="850" y="61"/>
                  </a:moveTo>
                  <a:cubicBezTo>
                    <a:pt x="848" y="61"/>
                    <a:pt x="845" y="62"/>
                    <a:pt x="843" y="62"/>
                  </a:cubicBezTo>
                  <a:cubicBezTo>
                    <a:pt x="843" y="68"/>
                    <a:pt x="850" y="72"/>
                    <a:pt x="856" y="72"/>
                  </a:cubicBezTo>
                  <a:cubicBezTo>
                    <a:pt x="859" y="72"/>
                    <a:pt x="862" y="71"/>
                    <a:pt x="863" y="68"/>
                  </a:cubicBezTo>
                  <a:cubicBezTo>
                    <a:pt x="861" y="64"/>
                    <a:pt x="856" y="61"/>
                    <a:pt x="850" y="61"/>
                  </a:cubicBezTo>
                  <a:moveTo>
                    <a:pt x="1205" y="54"/>
                  </a:moveTo>
                  <a:cubicBezTo>
                    <a:pt x="1200" y="54"/>
                    <a:pt x="1195" y="58"/>
                    <a:pt x="1199" y="63"/>
                  </a:cubicBezTo>
                  <a:cubicBezTo>
                    <a:pt x="1201" y="63"/>
                    <a:pt x="1203" y="64"/>
                    <a:pt x="1205" y="64"/>
                  </a:cubicBezTo>
                  <a:cubicBezTo>
                    <a:pt x="1209" y="64"/>
                    <a:pt x="1212" y="63"/>
                    <a:pt x="1213" y="60"/>
                  </a:cubicBezTo>
                  <a:cubicBezTo>
                    <a:pt x="1213" y="56"/>
                    <a:pt x="1209" y="54"/>
                    <a:pt x="1205" y="54"/>
                  </a:cubicBezTo>
                  <a:moveTo>
                    <a:pt x="941" y="54"/>
                  </a:moveTo>
                  <a:cubicBezTo>
                    <a:pt x="935" y="54"/>
                    <a:pt x="926" y="57"/>
                    <a:pt x="921" y="59"/>
                  </a:cubicBezTo>
                  <a:cubicBezTo>
                    <a:pt x="919" y="61"/>
                    <a:pt x="922" y="63"/>
                    <a:pt x="920" y="65"/>
                  </a:cubicBezTo>
                  <a:cubicBezTo>
                    <a:pt x="916" y="67"/>
                    <a:pt x="913" y="67"/>
                    <a:pt x="910" y="67"/>
                  </a:cubicBezTo>
                  <a:cubicBezTo>
                    <a:pt x="908" y="67"/>
                    <a:pt x="907" y="67"/>
                    <a:pt x="905" y="67"/>
                  </a:cubicBezTo>
                  <a:cubicBezTo>
                    <a:pt x="903" y="67"/>
                    <a:pt x="901" y="66"/>
                    <a:pt x="899" y="66"/>
                  </a:cubicBezTo>
                  <a:cubicBezTo>
                    <a:pt x="896" y="66"/>
                    <a:pt x="894" y="67"/>
                    <a:pt x="891" y="68"/>
                  </a:cubicBezTo>
                  <a:cubicBezTo>
                    <a:pt x="891" y="76"/>
                    <a:pt x="895" y="79"/>
                    <a:pt x="901" y="79"/>
                  </a:cubicBezTo>
                  <a:cubicBezTo>
                    <a:pt x="909" y="79"/>
                    <a:pt x="920" y="73"/>
                    <a:pt x="925" y="70"/>
                  </a:cubicBezTo>
                  <a:cubicBezTo>
                    <a:pt x="927" y="71"/>
                    <a:pt x="930" y="71"/>
                    <a:pt x="932" y="71"/>
                  </a:cubicBezTo>
                  <a:cubicBezTo>
                    <a:pt x="938" y="71"/>
                    <a:pt x="944" y="67"/>
                    <a:pt x="952" y="66"/>
                  </a:cubicBezTo>
                  <a:cubicBezTo>
                    <a:pt x="953" y="57"/>
                    <a:pt x="948" y="54"/>
                    <a:pt x="941" y="54"/>
                  </a:cubicBezTo>
                  <a:moveTo>
                    <a:pt x="882" y="47"/>
                  </a:moveTo>
                  <a:cubicBezTo>
                    <a:pt x="872" y="47"/>
                    <a:pt x="860" y="52"/>
                    <a:pt x="860" y="61"/>
                  </a:cubicBezTo>
                  <a:cubicBezTo>
                    <a:pt x="864" y="67"/>
                    <a:pt x="872" y="68"/>
                    <a:pt x="875" y="74"/>
                  </a:cubicBezTo>
                  <a:cubicBezTo>
                    <a:pt x="864" y="76"/>
                    <a:pt x="852" y="76"/>
                    <a:pt x="848" y="84"/>
                  </a:cubicBezTo>
                  <a:cubicBezTo>
                    <a:pt x="850" y="86"/>
                    <a:pt x="852" y="86"/>
                    <a:pt x="854" y="86"/>
                  </a:cubicBezTo>
                  <a:cubicBezTo>
                    <a:pt x="856" y="86"/>
                    <a:pt x="859" y="85"/>
                    <a:pt x="861" y="84"/>
                  </a:cubicBezTo>
                  <a:cubicBezTo>
                    <a:pt x="864" y="83"/>
                    <a:pt x="867" y="82"/>
                    <a:pt x="870" y="82"/>
                  </a:cubicBezTo>
                  <a:cubicBezTo>
                    <a:pt x="872" y="82"/>
                    <a:pt x="873" y="82"/>
                    <a:pt x="875" y="83"/>
                  </a:cubicBezTo>
                  <a:cubicBezTo>
                    <a:pt x="879" y="77"/>
                    <a:pt x="884" y="73"/>
                    <a:pt x="887" y="68"/>
                  </a:cubicBezTo>
                  <a:cubicBezTo>
                    <a:pt x="882" y="64"/>
                    <a:pt x="872" y="64"/>
                    <a:pt x="868" y="60"/>
                  </a:cubicBezTo>
                  <a:cubicBezTo>
                    <a:pt x="872" y="54"/>
                    <a:pt x="889" y="58"/>
                    <a:pt x="887" y="48"/>
                  </a:cubicBezTo>
                  <a:cubicBezTo>
                    <a:pt x="886" y="47"/>
                    <a:pt x="884" y="47"/>
                    <a:pt x="882" y="47"/>
                  </a:cubicBezTo>
                  <a:moveTo>
                    <a:pt x="929" y="45"/>
                  </a:moveTo>
                  <a:cubicBezTo>
                    <a:pt x="926" y="45"/>
                    <a:pt x="923" y="47"/>
                    <a:pt x="924" y="52"/>
                  </a:cubicBezTo>
                  <a:cubicBezTo>
                    <a:pt x="925" y="53"/>
                    <a:pt x="927" y="53"/>
                    <a:pt x="929" y="53"/>
                  </a:cubicBezTo>
                  <a:cubicBezTo>
                    <a:pt x="929" y="53"/>
                    <a:pt x="930" y="53"/>
                    <a:pt x="930" y="53"/>
                  </a:cubicBezTo>
                  <a:cubicBezTo>
                    <a:pt x="931" y="53"/>
                    <a:pt x="931" y="53"/>
                    <a:pt x="932" y="53"/>
                  </a:cubicBezTo>
                  <a:cubicBezTo>
                    <a:pt x="932" y="53"/>
                    <a:pt x="933" y="53"/>
                    <a:pt x="933" y="53"/>
                  </a:cubicBezTo>
                  <a:cubicBezTo>
                    <a:pt x="936" y="48"/>
                    <a:pt x="933" y="45"/>
                    <a:pt x="929" y="45"/>
                  </a:cubicBezTo>
                  <a:moveTo>
                    <a:pt x="2955" y="34"/>
                  </a:moveTo>
                  <a:cubicBezTo>
                    <a:pt x="2951" y="34"/>
                    <a:pt x="2948" y="35"/>
                    <a:pt x="2947" y="38"/>
                  </a:cubicBezTo>
                  <a:cubicBezTo>
                    <a:pt x="2947" y="42"/>
                    <a:pt x="2956" y="39"/>
                    <a:pt x="2956" y="44"/>
                  </a:cubicBezTo>
                  <a:cubicBezTo>
                    <a:pt x="2955" y="45"/>
                    <a:pt x="2954" y="45"/>
                    <a:pt x="2953" y="45"/>
                  </a:cubicBezTo>
                  <a:cubicBezTo>
                    <a:pt x="2952" y="45"/>
                    <a:pt x="2951" y="45"/>
                    <a:pt x="2950" y="44"/>
                  </a:cubicBezTo>
                  <a:cubicBezTo>
                    <a:pt x="2949" y="44"/>
                    <a:pt x="2949" y="44"/>
                    <a:pt x="2948" y="44"/>
                  </a:cubicBezTo>
                  <a:cubicBezTo>
                    <a:pt x="2947" y="44"/>
                    <a:pt x="2946" y="44"/>
                    <a:pt x="2946" y="45"/>
                  </a:cubicBezTo>
                  <a:cubicBezTo>
                    <a:pt x="2943" y="47"/>
                    <a:pt x="2948" y="51"/>
                    <a:pt x="2944" y="53"/>
                  </a:cubicBezTo>
                  <a:cubicBezTo>
                    <a:pt x="2943" y="53"/>
                    <a:pt x="2942" y="53"/>
                    <a:pt x="2940" y="53"/>
                  </a:cubicBezTo>
                  <a:cubicBezTo>
                    <a:pt x="2934" y="53"/>
                    <a:pt x="2930" y="54"/>
                    <a:pt x="2928" y="58"/>
                  </a:cubicBezTo>
                  <a:cubicBezTo>
                    <a:pt x="2927" y="62"/>
                    <a:pt x="2930" y="61"/>
                    <a:pt x="2930" y="64"/>
                  </a:cubicBezTo>
                  <a:cubicBezTo>
                    <a:pt x="2929" y="67"/>
                    <a:pt x="2924" y="66"/>
                    <a:pt x="2925" y="70"/>
                  </a:cubicBezTo>
                  <a:cubicBezTo>
                    <a:pt x="2927" y="76"/>
                    <a:pt x="2932" y="77"/>
                    <a:pt x="2938" y="77"/>
                  </a:cubicBezTo>
                  <a:cubicBezTo>
                    <a:pt x="2942" y="77"/>
                    <a:pt x="2945" y="77"/>
                    <a:pt x="2949" y="76"/>
                  </a:cubicBezTo>
                  <a:cubicBezTo>
                    <a:pt x="2953" y="76"/>
                    <a:pt x="2957" y="75"/>
                    <a:pt x="2960" y="75"/>
                  </a:cubicBezTo>
                  <a:cubicBezTo>
                    <a:pt x="2964" y="75"/>
                    <a:pt x="2968" y="76"/>
                    <a:pt x="2971" y="79"/>
                  </a:cubicBezTo>
                  <a:cubicBezTo>
                    <a:pt x="2970" y="82"/>
                    <a:pt x="2968" y="83"/>
                    <a:pt x="2965" y="83"/>
                  </a:cubicBezTo>
                  <a:cubicBezTo>
                    <a:pt x="2961" y="83"/>
                    <a:pt x="2956" y="81"/>
                    <a:pt x="2952" y="80"/>
                  </a:cubicBezTo>
                  <a:cubicBezTo>
                    <a:pt x="2951" y="81"/>
                    <a:pt x="2951" y="84"/>
                    <a:pt x="2949" y="85"/>
                  </a:cubicBezTo>
                  <a:cubicBezTo>
                    <a:pt x="2951" y="93"/>
                    <a:pt x="2964" y="99"/>
                    <a:pt x="2976" y="99"/>
                  </a:cubicBezTo>
                  <a:cubicBezTo>
                    <a:pt x="2981" y="99"/>
                    <a:pt x="2987" y="98"/>
                    <a:pt x="2991" y="96"/>
                  </a:cubicBezTo>
                  <a:cubicBezTo>
                    <a:pt x="2995" y="97"/>
                    <a:pt x="2996" y="101"/>
                    <a:pt x="3002" y="101"/>
                  </a:cubicBezTo>
                  <a:cubicBezTo>
                    <a:pt x="3010" y="98"/>
                    <a:pt x="2998" y="88"/>
                    <a:pt x="3007" y="85"/>
                  </a:cubicBezTo>
                  <a:cubicBezTo>
                    <a:pt x="3010" y="86"/>
                    <a:pt x="3009" y="90"/>
                    <a:pt x="3014" y="90"/>
                  </a:cubicBezTo>
                  <a:cubicBezTo>
                    <a:pt x="3021" y="87"/>
                    <a:pt x="3028" y="84"/>
                    <a:pt x="3029" y="76"/>
                  </a:cubicBezTo>
                  <a:cubicBezTo>
                    <a:pt x="3016" y="76"/>
                    <a:pt x="3019" y="63"/>
                    <a:pt x="3006" y="63"/>
                  </a:cubicBezTo>
                  <a:cubicBezTo>
                    <a:pt x="3004" y="63"/>
                    <a:pt x="3003" y="63"/>
                    <a:pt x="3001" y="63"/>
                  </a:cubicBezTo>
                  <a:cubicBezTo>
                    <a:pt x="2993" y="55"/>
                    <a:pt x="2978" y="53"/>
                    <a:pt x="2976" y="41"/>
                  </a:cubicBezTo>
                  <a:cubicBezTo>
                    <a:pt x="2971" y="39"/>
                    <a:pt x="2962" y="34"/>
                    <a:pt x="2955" y="34"/>
                  </a:cubicBezTo>
                  <a:moveTo>
                    <a:pt x="3075" y="120"/>
                  </a:moveTo>
                  <a:cubicBezTo>
                    <a:pt x="3073" y="120"/>
                    <a:pt x="3070" y="120"/>
                    <a:pt x="3069" y="119"/>
                  </a:cubicBezTo>
                  <a:cubicBezTo>
                    <a:pt x="3065" y="113"/>
                    <a:pt x="3071" y="111"/>
                    <a:pt x="3077" y="111"/>
                  </a:cubicBezTo>
                  <a:cubicBezTo>
                    <a:pt x="3082" y="111"/>
                    <a:pt x="3088" y="113"/>
                    <a:pt x="3087" y="118"/>
                  </a:cubicBezTo>
                  <a:cubicBezTo>
                    <a:pt x="3085" y="119"/>
                    <a:pt x="3080" y="120"/>
                    <a:pt x="3075" y="120"/>
                  </a:cubicBezTo>
                  <a:moveTo>
                    <a:pt x="3192" y="43"/>
                  </a:moveTo>
                  <a:cubicBezTo>
                    <a:pt x="3189" y="43"/>
                    <a:pt x="3186" y="42"/>
                    <a:pt x="3184" y="41"/>
                  </a:cubicBezTo>
                  <a:cubicBezTo>
                    <a:pt x="3191" y="36"/>
                    <a:pt x="3198" y="31"/>
                    <a:pt x="3208" y="31"/>
                  </a:cubicBezTo>
                  <a:cubicBezTo>
                    <a:pt x="3211" y="31"/>
                    <a:pt x="3215" y="32"/>
                    <a:pt x="3218" y="33"/>
                  </a:cubicBezTo>
                  <a:cubicBezTo>
                    <a:pt x="3213" y="37"/>
                    <a:pt x="3201" y="43"/>
                    <a:pt x="3192" y="43"/>
                  </a:cubicBezTo>
                  <a:moveTo>
                    <a:pt x="3137" y="10"/>
                  </a:moveTo>
                  <a:cubicBezTo>
                    <a:pt x="3133" y="12"/>
                    <a:pt x="3131" y="16"/>
                    <a:pt x="3126" y="17"/>
                  </a:cubicBezTo>
                  <a:cubicBezTo>
                    <a:pt x="3122" y="15"/>
                    <a:pt x="3118" y="14"/>
                    <a:pt x="3114" y="14"/>
                  </a:cubicBezTo>
                  <a:cubicBezTo>
                    <a:pt x="3104" y="14"/>
                    <a:pt x="3092" y="19"/>
                    <a:pt x="3081" y="19"/>
                  </a:cubicBezTo>
                  <a:cubicBezTo>
                    <a:pt x="3079" y="20"/>
                    <a:pt x="3080" y="25"/>
                    <a:pt x="3077" y="25"/>
                  </a:cubicBezTo>
                  <a:cubicBezTo>
                    <a:pt x="3071" y="23"/>
                    <a:pt x="3065" y="19"/>
                    <a:pt x="3058" y="19"/>
                  </a:cubicBezTo>
                  <a:cubicBezTo>
                    <a:pt x="3055" y="19"/>
                    <a:pt x="3053" y="20"/>
                    <a:pt x="3050" y="22"/>
                  </a:cubicBezTo>
                  <a:cubicBezTo>
                    <a:pt x="3045" y="19"/>
                    <a:pt x="3041" y="16"/>
                    <a:pt x="3033" y="16"/>
                  </a:cubicBezTo>
                  <a:cubicBezTo>
                    <a:pt x="3033" y="16"/>
                    <a:pt x="3032" y="16"/>
                    <a:pt x="3031" y="16"/>
                  </a:cubicBezTo>
                  <a:cubicBezTo>
                    <a:pt x="3028" y="21"/>
                    <a:pt x="3024" y="23"/>
                    <a:pt x="3020" y="23"/>
                  </a:cubicBezTo>
                  <a:cubicBezTo>
                    <a:pt x="3017" y="23"/>
                    <a:pt x="3015" y="22"/>
                    <a:pt x="3012" y="22"/>
                  </a:cubicBezTo>
                  <a:cubicBezTo>
                    <a:pt x="3010" y="22"/>
                    <a:pt x="3007" y="21"/>
                    <a:pt x="3004" y="21"/>
                  </a:cubicBezTo>
                  <a:cubicBezTo>
                    <a:pt x="3003" y="21"/>
                    <a:pt x="3001" y="21"/>
                    <a:pt x="3000" y="22"/>
                  </a:cubicBezTo>
                  <a:cubicBezTo>
                    <a:pt x="2996" y="22"/>
                    <a:pt x="2992" y="26"/>
                    <a:pt x="2989" y="26"/>
                  </a:cubicBezTo>
                  <a:cubicBezTo>
                    <a:pt x="2988" y="26"/>
                    <a:pt x="2987" y="26"/>
                    <a:pt x="2986" y="26"/>
                  </a:cubicBezTo>
                  <a:cubicBezTo>
                    <a:pt x="2985" y="26"/>
                    <a:pt x="2984" y="26"/>
                    <a:pt x="2983" y="26"/>
                  </a:cubicBezTo>
                  <a:cubicBezTo>
                    <a:pt x="2982" y="26"/>
                    <a:pt x="2980" y="26"/>
                    <a:pt x="2979" y="26"/>
                  </a:cubicBezTo>
                  <a:cubicBezTo>
                    <a:pt x="2977" y="26"/>
                    <a:pt x="2975" y="26"/>
                    <a:pt x="2974" y="29"/>
                  </a:cubicBezTo>
                  <a:cubicBezTo>
                    <a:pt x="2975" y="33"/>
                    <a:pt x="2979" y="34"/>
                    <a:pt x="2983" y="34"/>
                  </a:cubicBezTo>
                  <a:cubicBezTo>
                    <a:pt x="2985" y="34"/>
                    <a:pt x="2986" y="34"/>
                    <a:pt x="2987" y="34"/>
                  </a:cubicBezTo>
                  <a:cubicBezTo>
                    <a:pt x="2988" y="34"/>
                    <a:pt x="2989" y="34"/>
                    <a:pt x="2991" y="34"/>
                  </a:cubicBezTo>
                  <a:cubicBezTo>
                    <a:pt x="2993" y="34"/>
                    <a:pt x="2995" y="34"/>
                    <a:pt x="2997" y="35"/>
                  </a:cubicBezTo>
                  <a:cubicBezTo>
                    <a:pt x="2993" y="41"/>
                    <a:pt x="2998" y="47"/>
                    <a:pt x="3000" y="52"/>
                  </a:cubicBezTo>
                  <a:cubicBezTo>
                    <a:pt x="3003" y="55"/>
                    <a:pt x="3007" y="55"/>
                    <a:pt x="3010" y="55"/>
                  </a:cubicBezTo>
                  <a:cubicBezTo>
                    <a:pt x="3015" y="55"/>
                    <a:pt x="3020" y="53"/>
                    <a:pt x="3025" y="51"/>
                  </a:cubicBezTo>
                  <a:cubicBezTo>
                    <a:pt x="3029" y="48"/>
                    <a:pt x="3034" y="46"/>
                    <a:pt x="3038" y="46"/>
                  </a:cubicBezTo>
                  <a:cubicBezTo>
                    <a:pt x="3039" y="46"/>
                    <a:pt x="3041" y="46"/>
                    <a:pt x="3042" y="47"/>
                  </a:cubicBezTo>
                  <a:cubicBezTo>
                    <a:pt x="3035" y="49"/>
                    <a:pt x="3026" y="50"/>
                    <a:pt x="3026" y="60"/>
                  </a:cubicBezTo>
                  <a:cubicBezTo>
                    <a:pt x="3037" y="59"/>
                    <a:pt x="3046" y="54"/>
                    <a:pt x="3056" y="54"/>
                  </a:cubicBezTo>
                  <a:cubicBezTo>
                    <a:pt x="3059" y="54"/>
                    <a:pt x="3062" y="55"/>
                    <a:pt x="3065" y="56"/>
                  </a:cubicBezTo>
                  <a:cubicBezTo>
                    <a:pt x="3076" y="53"/>
                    <a:pt x="3090" y="52"/>
                    <a:pt x="3088" y="38"/>
                  </a:cubicBezTo>
                  <a:cubicBezTo>
                    <a:pt x="3090" y="37"/>
                    <a:pt x="3093" y="35"/>
                    <a:pt x="3095" y="35"/>
                  </a:cubicBezTo>
                  <a:cubicBezTo>
                    <a:pt x="3096" y="35"/>
                    <a:pt x="3097" y="36"/>
                    <a:pt x="3098" y="36"/>
                  </a:cubicBezTo>
                  <a:cubicBezTo>
                    <a:pt x="3099" y="40"/>
                    <a:pt x="3093" y="39"/>
                    <a:pt x="3094" y="44"/>
                  </a:cubicBezTo>
                  <a:cubicBezTo>
                    <a:pt x="3095" y="47"/>
                    <a:pt x="3102" y="46"/>
                    <a:pt x="3101" y="51"/>
                  </a:cubicBezTo>
                  <a:cubicBezTo>
                    <a:pt x="3091" y="57"/>
                    <a:pt x="3076" y="59"/>
                    <a:pt x="3066" y="64"/>
                  </a:cubicBezTo>
                  <a:cubicBezTo>
                    <a:pt x="3068" y="70"/>
                    <a:pt x="3077" y="70"/>
                    <a:pt x="3079" y="75"/>
                  </a:cubicBezTo>
                  <a:cubicBezTo>
                    <a:pt x="3067" y="75"/>
                    <a:pt x="3057" y="62"/>
                    <a:pt x="3042" y="62"/>
                  </a:cubicBezTo>
                  <a:cubicBezTo>
                    <a:pt x="3041" y="62"/>
                    <a:pt x="3039" y="62"/>
                    <a:pt x="3037" y="62"/>
                  </a:cubicBezTo>
                  <a:cubicBezTo>
                    <a:pt x="3034" y="63"/>
                    <a:pt x="3028" y="67"/>
                    <a:pt x="3028" y="70"/>
                  </a:cubicBezTo>
                  <a:cubicBezTo>
                    <a:pt x="3027" y="79"/>
                    <a:pt x="3051" y="79"/>
                    <a:pt x="3055" y="87"/>
                  </a:cubicBezTo>
                  <a:cubicBezTo>
                    <a:pt x="3044" y="92"/>
                    <a:pt x="3026" y="89"/>
                    <a:pt x="3015" y="96"/>
                  </a:cubicBezTo>
                  <a:cubicBezTo>
                    <a:pt x="3015" y="99"/>
                    <a:pt x="3014" y="100"/>
                    <a:pt x="3015" y="103"/>
                  </a:cubicBezTo>
                  <a:cubicBezTo>
                    <a:pt x="3022" y="102"/>
                    <a:pt x="3031" y="99"/>
                    <a:pt x="3037" y="99"/>
                  </a:cubicBezTo>
                  <a:cubicBezTo>
                    <a:pt x="3038" y="99"/>
                    <a:pt x="3040" y="99"/>
                    <a:pt x="3041" y="99"/>
                  </a:cubicBezTo>
                  <a:cubicBezTo>
                    <a:pt x="3041" y="105"/>
                    <a:pt x="3034" y="104"/>
                    <a:pt x="3035" y="110"/>
                  </a:cubicBezTo>
                  <a:cubicBezTo>
                    <a:pt x="3037" y="114"/>
                    <a:pt x="3039" y="115"/>
                    <a:pt x="3041" y="115"/>
                  </a:cubicBezTo>
                  <a:cubicBezTo>
                    <a:pt x="3044" y="115"/>
                    <a:pt x="3047" y="114"/>
                    <a:pt x="3050" y="112"/>
                  </a:cubicBezTo>
                  <a:cubicBezTo>
                    <a:pt x="3052" y="111"/>
                    <a:pt x="3055" y="110"/>
                    <a:pt x="3057" y="110"/>
                  </a:cubicBezTo>
                  <a:cubicBezTo>
                    <a:pt x="3058" y="110"/>
                    <a:pt x="3058" y="110"/>
                    <a:pt x="3059" y="110"/>
                  </a:cubicBezTo>
                  <a:cubicBezTo>
                    <a:pt x="3058" y="117"/>
                    <a:pt x="3048" y="118"/>
                    <a:pt x="3041" y="121"/>
                  </a:cubicBezTo>
                  <a:cubicBezTo>
                    <a:pt x="3031" y="117"/>
                    <a:pt x="3026" y="105"/>
                    <a:pt x="3013" y="105"/>
                  </a:cubicBezTo>
                  <a:cubicBezTo>
                    <a:pt x="3010" y="105"/>
                    <a:pt x="3008" y="106"/>
                    <a:pt x="3004" y="107"/>
                  </a:cubicBezTo>
                  <a:cubicBezTo>
                    <a:pt x="3003" y="114"/>
                    <a:pt x="3013" y="112"/>
                    <a:pt x="3013" y="118"/>
                  </a:cubicBezTo>
                  <a:cubicBezTo>
                    <a:pt x="3007" y="121"/>
                    <a:pt x="2996" y="122"/>
                    <a:pt x="2994" y="129"/>
                  </a:cubicBezTo>
                  <a:cubicBezTo>
                    <a:pt x="2996" y="133"/>
                    <a:pt x="3000" y="134"/>
                    <a:pt x="3005" y="134"/>
                  </a:cubicBezTo>
                  <a:cubicBezTo>
                    <a:pt x="3009" y="134"/>
                    <a:pt x="3014" y="133"/>
                    <a:pt x="3018" y="132"/>
                  </a:cubicBezTo>
                  <a:cubicBezTo>
                    <a:pt x="3024" y="134"/>
                    <a:pt x="3029" y="137"/>
                    <a:pt x="3036" y="138"/>
                  </a:cubicBezTo>
                  <a:cubicBezTo>
                    <a:pt x="3043" y="133"/>
                    <a:pt x="3051" y="132"/>
                    <a:pt x="3060" y="132"/>
                  </a:cubicBezTo>
                  <a:cubicBezTo>
                    <a:pt x="3064" y="132"/>
                    <a:pt x="3069" y="133"/>
                    <a:pt x="3074" y="133"/>
                  </a:cubicBezTo>
                  <a:cubicBezTo>
                    <a:pt x="3079" y="133"/>
                    <a:pt x="3084" y="134"/>
                    <a:pt x="3089" y="134"/>
                  </a:cubicBezTo>
                  <a:cubicBezTo>
                    <a:pt x="3098" y="134"/>
                    <a:pt x="3107" y="132"/>
                    <a:pt x="3115" y="127"/>
                  </a:cubicBezTo>
                  <a:cubicBezTo>
                    <a:pt x="3114" y="118"/>
                    <a:pt x="3093" y="125"/>
                    <a:pt x="3094" y="113"/>
                  </a:cubicBezTo>
                  <a:cubicBezTo>
                    <a:pt x="3095" y="114"/>
                    <a:pt x="3097" y="114"/>
                    <a:pt x="3098" y="114"/>
                  </a:cubicBezTo>
                  <a:cubicBezTo>
                    <a:pt x="3105" y="114"/>
                    <a:pt x="3108" y="107"/>
                    <a:pt x="3114" y="105"/>
                  </a:cubicBezTo>
                  <a:cubicBezTo>
                    <a:pt x="3115" y="105"/>
                    <a:pt x="3117" y="104"/>
                    <a:pt x="3118" y="104"/>
                  </a:cubicBezTo>
                  <a:cubicBezTo>
                    <a:pt x="3119" y="104"/>
                    <a:pt x="3120" y="104"/>
                    <a:pt x="3120" y="105"/>
                  </a:cubicBezTo>
                  <a:cubicBezTo>
                    <a:pt x="3121" y="105"/>
                    <a:pt x="3122" y="105"/>
                    <a:pt x="3122" y="105"/>
                  </a:cubicBezTo>
                  <a:cubicBezTo>
                    <a:pt x="3125" y="105"/>
                    <a:pt x="3128" y="104"/>
                    <a:pt x="3131" y="101"/>
                  </a:cubicBezTo>
                  <a:cubicBezTo>
                    <a:pt x="3131" y="98"/>
                    <a:pt x="3127" y="98"/>
                    <a:pt x="3127" y="95"/>
                  </a:cubicBezTo>
                  <a:cubicBezTo>
                    <a:pt x="3132" y="93"/>
                    <a:pt x="3139" y="94"/>
                    <a:pt x="3139" y="89"/>
                  </a:cubicBezTo>
                  <a:cubicBezTo>
                    <a:pt x="3137" y="83"/>
                    <a:pt x="3123" y="87"/>
                    <a:pt x="3122" y="80"/>
                  </a:cubicBezTo>
                  <a:cubicBezTo>
                    <a:pt x="3123" y="78"/>
                    <a:pt x="3124" y="76"/>
                    <a:pt x="3127" y="75"/>
                  </a:cubicBezTo>
                  <a:cubicBezTo>
                    <a:pt x="3132" y="76"/>
                    <a:pt x="3133" y="79"/>
                    <a:pt x="3139" y="79"/>
                  </a:cubicBezTo>
                  <a:cubicBezTo>
                    <a:pt x="3139" y="79"/>
                    <a:pt x="3140" y="79"/>
                    <a:pt x="3141" y="79"/>
                  </a:cubicBezTo>
                  <a:cubicBezTo>
                    <a:pt x="3141" y="75"/>
                    <a:pt x="3135" y="75"/>
                    <a:pt x="3137" y="70"/>
                  </a:cubicBezTo>
                  <a:cubicBezTo>
                    <a:pt x="3139" y="69"/>
                    <a:pt x="3141" y="69"/>
                    <a:pt x="3142" y="69"/>
                  </a:cubicBezTo>
                  <a:cubicBezTo>
                    <a:pt x="3147" y="69"/>
                    <a:pt x="3151" y="70"/>
                    <a:pt x="3155" y="71"/>
                  </a:cubicBezTo>
                  <a:cubicBezTo>
                    <a:pt x="3159" y="73"/>
                    <a:pt x="3163" y="74"/>
                    <a:pt x="3167" y="74"/>
                  </a:cubicBezTo>
                  <a:cubicBezTo>
                    <a:pt x="3168" y="74"/>
                    <a:pt x="3169" y="74"/>
                    <a:pt x="3170" y="73"/>
                  </a:cubicBezTo>
                  <a:cubicBezTo>
                    <a:pt x="3173" y="71"/>
                    <a:pt x="3171" y="67"/>
                    <a:pt x="3170" y="64"/>
                  </a:cubicBezTo>
                  <a:cubicBezTo>
                    <a:pt x="3173" y="63"/>
                    <a:pt x="3177" y="63"/>
                    <a:pt x="3178" y="61"/>
                  </a:cubicBezTo>
                  <a:cubicBezTo>
                    <a:pt x="3180" y="59"/>
                    <a:pt x="3176" y="55"/>
                    <a:pt x="3182" y="54"/>
                  </a:cubicBezTo>
                  <a:cubicBezTo>
                    <a:pt x="3182" y="54"/>
                    <a:pt x="3183" y="53"/>
                    <a:pt x="3184" y="53"/>
                  </a:cubicBezTo>
                  <a:cubicBezTo>
                    <a:pt x="3187" y="53"/>
                    <a:pt x="3191" y="55"/>
                    <a:pt x="3194" y="55"/>
                  </a:cubicBezTo>
                  <a:cubicBezTo>
                    <a:pt x="3203" y="43"/>
                    <a:pt x="3227" y="44"/>
                    <a:pt x="3235" y="32"/>
                  </a:cubicBezTo>
                  <a:cubicBezTo>
                    <a:pt x="3234" y="32"/>
                    <a:pt x="3233" y="31"/>
                    <a:pt x="3232" y="31"/>
                  </a:cubicBezTo>
                  <a:cubicBezTo>
                    <a:pt x="3230" y="31"/>
                    <a:pt x="3229" y="32"/>
                    <a:pt x="3227" y="33"/>
                  </a:cubicBezTo>
                  <a:cubicBezTo>
                    <a:pt x="3226" y="33"/>
                    <a:pt x="3224" y="34"/>
                    <a:pt x="3223" y="34"/>
                  </a:cubicBezTo>
                  <a:cubicBezTo>
                    <a:pt x="3222" y="34"/>
                    <a:pt x="3221" y="33"/>
                    <a:pt x="3220" y="33"/>
                  </a:cubicBezTo>
                  <a:cubicBezTo>
                    <a:pt x="3228" y="22"/>
                    <a:pt x="3260" y="34"/>
                    <a:pt x="3266" y="20"/>
                  </a:cubicBezTo>
                  <a:cubicBezTo>
                    <a:pt x="3253" y="15"/>
                    <a:pt x="3238" y="13"/>
                    <a:pt x="3222" y="13"/>
                  </a:cubicBezTo>
                  <a:cubicBezTo>
                    <a:pt x="3214" y="13"/>
                    <a:pt x="3206" y="14"/>
                    <a:pt x="3198" y="14"/>
                  </a:cubicBezTo>
                  <a:cubicBezTo>
                    <a:pt x="3190" y="14"/>
                    <a:pt x="3182" y="15"/>
                    <a:pt x="3175" y="15"/>
                  </a:cubicBezTo>
                  <a:cubicBezTo>
                    <a:pt x="3161" y="15"/>
                    <a:pt x="3148" y="14"/>
                    <a:pt x="3137" y="10"/>
                  </a:cubicBezTo>
                  <a:moveTo>
                    <a:pt x="3537" y="345"/>
                  </a:moveTo>
                  <a:cubicBezTo>
                    <a:pt x="3513" y="345"/>
                    <a:pt x="3486" y="343"/>
                    <a:pt x="3468" y="336"/>
                  </a:cubicBezTo>
                  <a:cubicBezTo>
                    <a:pt x="3467" y="329"/>
                    <a:pt x="3475" y="329"/>
                    <a:pt x="3476" y="324"/>
                  </a:cubicBezTo>
                  <a:cubicBezTo>
                    <a:pt x="3476" y="318"/>
                    <a:pt x="3472" y="312"/>
                    <a:pt x="3473" y="309"/>
                  </a:cubicBezTo>
                  <a:cubicBezTo>
                    <a:pt x="3473" y="308"/>
                    <a:pt x="3473" y="307"/>
                    <a:pt x="3474" y="307"/>
                  </a:cubicBezTo>
                  <a:cubicBezTo>
                    <a:pt x="3482" y="307"/>
                    <a:pt x="3509" y="311"/>
                    <a:pt x="3523" y="315"/>
                  </a:cubicBezTo>
                  <a:cubicBezTo>
                    <a:pt x="3537" y="318"/>
                    <a:pt x="3549" y="324"/>
                    <a:pt x="3554" y="334"/>
                  </a:cubicBezTo>
                  <a:cubicBezTo>
                    <a:pt x="3552" y="338"/>
                    <a:pt x="3549" y="342"/>
                    <a:pt x="3546" y="345"/>
                  </a:cubicBezTo>
                  <a:cubicBezTo>
                    <a:pt x="3543" y="345"/>
                    <a:pt x="3540" y="345"/>
                    <a:pt x="3537" y="345"/>
                  </a:cubicBezTo>
                  <a:moveTo>
                    <a:pt x="3376" y="0"/>
                  </a:moveTo>
                  <a:cubicBezTo>
                    <a:pt x="3372" y="0"/>
                    <a:pt x="3370" y="2"/>
                    <a:pt x="3368" y="4"/>
                  </a:cubicBezTo>
                  <a:cubicBezTo>
                    <a:pt x="3366" y="15"/>
                    <a:pt x="3373" y="19"/>
                    <a:pt x="3376" y="25"/>
                  </a:cubicBezTo>
                  <a:cubicBezTo>
                    <a:pt x="3375" y="26"/>
                    <a:pt x="3372" y="27"/>
                    <a:pt x="3370" y="27"/>
                  </a:cubicBezTo>
                  <a:cubicBezTo>
                    <a:pt x="3367" y="27"/>
                    <a:pt x="3364" y="26"/>
                    <a:pt x="3361" y="25"/>
                  </a:cubicBezTo>
                  <a:cubicBezTo>
                    <a:pt x="3358" y="24"/>
                    <a:pt x="3354" y="23"/>
                    <a:pt x="3351" y="23"/>
                  </a:cubicBezTo>
                  <a:cubicBezTo>
                    <a:pt x="3350" y="23"/>
                    <a:pt x="3350" y="23"/>
                    <a:pt x="3350" y="23"/>
                  </a:cubicBezTo>
                  <a:cubicBezTo>
                    <a:pt x="3348" y="27"/>
                    <a:pt x="3348" y="32"/>
                    <a:pt x="3343" y="33"/>
                  </a:cubicBezTo>
                  <a:cubicBezTo>
                    <a:pt x="3341" y="30"/>
                    <a:pt x="3343" y="24"/>
                    <a:pt x="3342" y="20"/>
                  </a:cubicBezTo>
                  <a:cubicBezTo>
                    <a:pt x="3339" y="14"/>
                    <a:pt x="3333" y="13"/>
                    <a:pt x="3326" y="13"/>
                  </a:cubicBezTo>
                  <a:cubicBezTo>
                    <a:pt x="3324" y="13"/>
                    <a:pt x="3323" y="13"/>
                    <a:pt x="3321" y="13"/>
                  </a:cubicBezTo>
                  <a:cubicBezTo>
                    <a:pt x="3319" y="13"/>
                    <a:pt x="3318" y="14"/>
                    <a:pt x="3316" y="14"/>
                  </a:cubicBezTo>
                  <a:cubicBezTo>
                    <a:pt x="3314" y="14"/>
                    <a:pt x="3312" y="13"/>
                    <a:pt x="3310" y="13"/>
                  </a:cubicBezTo>
                  <a:cubicBezTo>
                    <a:pt x="3303" y="12"/>
                    <a:pt x="3296" y="7"/>
                    <a:pt x="3289" y="7"/>
                  </a:cubicBezTo>
                  <a:cubicBezTo>
                    <a:pt x="3287" y="7"/>
                    <a:pt x="3284" y="8"/>
                    <a:pt x="3282" y="10"/>
                  </a:cubicBezTo>
                  <a:cubicBezTo>
                    <a:pt x="3282" y="10"/>
                    <a:pt x="3282" y="11"/>
                    <a:pt x="3281" y="11"/>
                  </a:cubicBezTo>
                  <a:cubicBezTo>
                    <a:pt x="3283" y="16"/>
                    <a:pt x="3283" y="20"/>
                    <a:pt x="3286" y="23"/>
                  </a:cubicBezTo>
                  <a:cubicBezTo>
                    <a:pt x="3290" y="29"/>
                    <a:pt x="3302" y="29"/>
                    <a:pt x="3305" y="36"/>
                  </a:cubicBezTo>
                  <a:cubicBezTo>
                    <a:pt x="3304" y="37"/>
                    <a:pt x="3303" y="37"/>
                    <a:pt x="3303" y="38"/>
                  </a:cubicBezTo>
                  <a:cubicBezTo>
                    <a:pt x="3303" y="38"/>
                    <a:pt x="3302" y="38"/>
                    <a:pt x="3302" y="38"/>
                  </a:cubicBezTo>
                  <a:cubicBezTo>
                    <a:pt x="3296" y="38"/>
                    <a:pt x="3292" y="36"/>
                    <a:pt x="3289" y="34"/>
                  </a:cubicBezTo>
                  <a:cubicBezTo>
                    <a:pt x="3285" y="32"/>
                    <a:pt x="3282" y="30"/>
                    <a:pt x="3278" y="30"/>
                  </a:cubicBezTo>
                  <a:cubicBezTo>
                    <a:pt x="3275" y="30"/>
                    <a:pt x="3272" y="30"/>
                    <a:pt x="3269" y="33"/>
                  </a:cubicBezTo>
                  <a:cubicBezTo>
                    <a:pt x="3267" y="36"/>
                    <a:pt x="3270" y="38"/>
                    <a:pt x="3267" y="41"/>
                  </a:cubicBezTo>
                  <a:cubicBezTo>
                    <a:pt x="3265" y="41"/>
                    <a:pt x="3264" y="41"/>
                    <a:pt x="3263" y="41"/>
                  </a:cubicBezTo>
                  <a:cubicBezTo>
                    <a:pt x="3256" y="41"/>
                    <a:pt x="3255" y="45"/>
                    <a:pt x="3249" y="46"/>
                  </a:cubicBezTo>
                  <a:cubicBezTo>
                    <a:pt x="3246" y="43"/>
                    <a:pt x="3243" y="42"/>
                    <a:pt x="3241" y="42"/>
                  </a:cubicBezTo>
                  <a:cubicBezTo>
                    <a:pt x="3236" y="42"/>
                    <a:pt x="3233" y="45"/>
                    <a:pt x="3229" y="48"/>
                  </a:cubicBezTo>
                  <a:cubicBezTo>
                    <a:pt x="3224" y="52"/>
                    <a:pt x="3220" y="55"/>
                    <a:pt x="3213" y="55"/>
                  </a:cubicBezTo>
                  <a:cubicBezTo>
                    <a:pt x="3212" y="55"/>
                    <a:pt x="3211" y="55"/>
                    <a:pt x="3209" y="55"/>
                  </a:cubicBezTo>
                  <a:cubicBezTo>
                    <a:pt x="3209" y="61"/>
                    <a:pt x="3209" y="61"/>
                    <a:pt x="3209" y="61"/>
                  </a:cubicBezTo>
                  <a:cubicBezTo>
                    <a:pt x="3220" y="65"/>
                    <a:pt x="3239" y="59"/>
                    <a:pt x="3240" y="71"/>
                  </a:cubicBezTo>
                  <a:cubicBezTo>
                    <a:pt x="3241" y="74"/>
                    <a:pt x="3235" y="82"/>
                    <a:pt x="3229" y="84"/>
                  </a:cubicBezTo>
                  <a:cubicBezTo>
                    <a:pt x="3228" y="84"/>
                    <a:pt x="3227" y="84"/>
                    <a:pt x="3226" y="84"/>
                  </a:cubicBezTo>
                  <a:cubicBezTo>
                    <a:pt x="3224" y="84"/>
                    <a:pt x="3221" y="83"/>
                    <a:pt x="3218" y="83"/>
                  </a:cubicBezTo>
                  <a:cubicBezTo>
                    <a:pt x="3215" y="82"/>
                    <a:pt x="3211" y="82"/>
                    <a:pt x="3208" y="82"/>
                  </a:cubicBezTo>
                  <a:cubicBezTo>
                    <a:pt x="3207" y="82"/>
                    <a:pt x="3206" y="82"/>
                    <a:pt x="3205" y="82"/>
                  </a:cubicBezTo>
                  <a:cubicBezTo>
                    <a:pt x="3193" y="83"/>
                    <a:pt x="3183" y="92"/>
                    <a:pt x="3175" y="93"/>
                  </a:cubicBezTo>
                  <a:cubicBezTo>
                    <a:pt x="3174" y="93"/>
                    <a:pt x="3174" y="93"/>
                    <a:pt x="3173" y="93"/>
                  </a:cubicBezTo>
                  <a:cubicBezTo>
                    <a:pt x="3170" y="93"/>
                    <a:pt x="3168" y="93"/>
                    <a:pt x="3166" y="92"/>
                  </a:cubicBezTo>
                  <a:cubicBezTo>
                    <a:pt x="3164" y="92"/>
                    <a:pt x="3162" y="91"/>
                    <a:pt x="3160" y="91"/>
                  </a:cubicBezTo>
                  <a:cubicBezTo>
                    <a:pt x="3158" y="91"/>
                    <a:pt x="3156" y="92"/>
                    <a:pt x="3155" y="93"/>
                  </a:cubicBezTo>
                  <a:cubicBezTo>
                    <a:pt x="3154" y="98"/>
                    <a:pt x="3158" y="106"/>
                    <a:pt x="3165" y="108"/>
                  </a:cubicBezTo>
                  <a:cubicBezTo>
                    <a:pt x="3170" y="108"/>
                    <a:pt x="3171" y="103"/>
                    <a:pt x="3176" y="103"/>
                  </a:cubicBezTo>
                  <a:cubicBezTo>
                    <a:pt x="3184" y="107"/>
                    <a:pt x="3185" y="114"/>
                    <a:pt x="3195" y="114"/>
                  </a:cubicBezTo>
                  <a:cubicBezTo>
                    <a:pt x="3195" y="114"/>
                    <a:pt x="3196" y="114"/>
                    <a:pt x="3196" y="114"/>
                  </a:cubicBezTo>
                  <a:cubicBezTo>
                    <a:pt x="3202" y="114"/>
                    <a:pt x="3210" y="108"/>
                    <a:pt x="3217" y="108"/>
                  </a:cubicBezTo>
                  <a:cubicBezTo>
                    <a:pt x="3220" y="108"/>
                    <a:pt x="3222" y="109"/>
                    <a:pt x="3224" y="114"/>
                  </a:cubicBezTo>
                  <a:cubicBezTo>
                    <a:pt x="3216" y="118"/>
                    <a:pt x="3200" y="114"/>
                    <a:pt x="3196" y="121"/>
                  </a:cubicBezTo>
                  <a:cubicBezTo>
                    <a:pt x="3191" y="119"/>
                    <a:pt x="3186" y="116"/>
                    <a:pt x="3180" y="116"/>
                  </a:cubicBezTo>
                  <a:cubicBezTo>
                    <a:pt x="3178" y="116"/>
                    <a:pt x="3176" y="116"/>
                    <a:pt x="3174" y="117"/>
                  </a:cubicBezTo>
                  <a:cubicBezTo>
                    <a:pt x="3174" y="129"/>
                    <a:pt x="3190" y="127"/>
                    <a:pt x="3201" y="129"/>
                  </a:cubicBezTo>
                  <a:cubicBezTo>
                    <a:pt x="3206" y="135"/>
                    <a:pt x="3211" y="145"/>
                    <a:pt x="3221" y="145"/>
                  </a:cubicBezTo>
                  <a:cubicBezTo>
                    <a:pt x="3222" y="145"/>
                    <a:pt x="3223" y="145"/>
                    <a:pt x="3224" y="145"/>
                  </a:cubicBezTo>
                  <a:cubicBezTo>
                    <a:pt x="3224" y="139"/>
                    <a:pt x="3218" y="139"/>
                    <a:pt x="3219" y="134"/>
                  </a:cubicBezTo>
                  <a:cubicBezTo>
                    <a:pt x="3222" y="134"/>
                    <a:pt x="3224" y="134"/>
                    <a:pt x="3227" y="134"/>
                  </a:cubicBezTo>
                  <a:cubicBezTo>
                    <a:pt x="3232" y="134"/>
                    <a:pt x="3238" y="134"/>
                    <a:pt x="3244" y="133"/>
                  </a:cubicBezTo>
                  <a:cubicBezTo>
                    <a:pt x="3250" y="133"/>
                    <a:pt x="3256" y="132"/>
                    <a:pt x="3262" y="132"/>
                  </a:cubicBezTo>
                  <a:cubicBezTo>
                    <a:pt x="3267" y="132"/>
                    <a:pt x="3272" y="132"/>
                    <a:pt x="3277" y="134"/>
                  </a:cubicBezTo>
                  <a:cubicBezTo>
                    <a:pt x="3283" y="135"/>
                    <a:pt x="3283" y="140"/>
                    <a:pt x="3288" y="145"/>
                  </a:cubicBezTo>
                  <a:cubicBezTo>
                    <a:pt x="3298" y="154"/>
                    <a:pt x="3317" y="162"/>
                    <a:pt x="3323" y="172"/>
                  </a:cubicBezTo>
                  <a:cubicBezTo>
                    <a:pt x="3323" y="176"/>
                    <a:pt x="3325" y="178"/>
                    <a:pt x="3326" y="181"/>
                  </a:cubicBezTo>
                  <a:cubicBezTo>
                    <a:pt x="3335" y="184"/>
                    <a:pt x="3348" y="196"/>
                    <a:pt x="3330" y="199"/>
                  </a:cubicBezTo>
                  <a:cubicBezTo>
                    <a:pt x="3331" y="204"/>
                    <a:pt x="3330" y="209"/>
                    <a:pt x="3331" y="213"/>
                  </a:cubicBezTo>
                  <a:cubicBezTo>
                    <a:pt x="3333" y="214"/>
                    <a:pt x="3335" y="214"/>
                    <a:pt x="3336" y="214"/>
                  </a:cubicBezTo>
                  <a:cubicBezTo>
                    <a:pt x="3343" y="214"/>
                    <a:pt x="3346" y="207"/>
                    <a:pt x="3353" y="206"/>
                  </a:cubicBezTo>
                  <a:cubicBezTo>
                    <a:pt x="3354" y="206"/>
                    <a:pt x="3355" y="206"/>
                    <a:pt x="3356" y="206"/>
                  </a:cubicBezTo>
                  <a:cubicBezTo>
                    <a:pt x="3370" y="206"/>
                    <a:pt x="3381" y="218"/>
                    <a:pt x="3378" y="229"/>
                  </a:cubicBezTo>
                  <a:cubicBezTo>
                    <a:pt x="3366" y="228"/>
                    <a:pt x="3358" y="218"/>
                    <a:pt x="3347" y="218"/>
                  </a:cubicBezTo>
                  <a:cubicBezTo>
                    <a:pt x="3345" y="218"/>
                    <a:pt x="3343" y="218"/>
                    <a:pt x="3341" y="219"/>
                  </a:cubicBezTo>
                  <a:cubicBezTo>
                    <a:pt x="3348" y="230"/>
                    <a:pt x="3371" y="228"/>
                    <a:pt x="3380" y="239"/>
                  </a:cubicBezTo>
                  <a:cubicBezTo>
                    <a:pt x="3377" y="243"/>
                    <a:pt x="3376" y="249"/>
                    <a:pt x="3372" y="252"/>
                  </a:cubicBezTo>
                  <a:cubicBezTo>
                    <a:pt x="3371" y="252"/>
                    <a:pt x="3369" y="251"/>
                    <a:pt x="3367" y="251"/>
                  </a:cubicBezTo>
                  <a:cubicBezTo>
                    <a:pt x="3364" y="251"/>
                    <a:pt x="3360" y="253"/>
                    <a:pt x="3359" y="254"/>
                  </a:cubicBezTo>
                  <a:cubicBezTo>
                    <a:pt x="3358" y="258"/>
                    <a:pt x="3364" y="257"/>
                    <a:pt x="3364" y="261"/>
                  </a:cubicBezTo>
                  <a:cubicBezTo>
                    <a:pt x="3362" y="264"/>
                    <a:pt x="3353" y="261"/>
                    <a:pt x="3354" y="266"/>
                  </a:cubicBezTo>
                  <a:cubicBezTo>
                    <a:pt x="3354" y="268"/>
                    <a:pt x="3355" y="268"/>
                    <a:pt x="3357" y="268"/>
                  </a:cubicBezTo>
                  <a:cubicBezTo>
                    <a:pt x="3358" y="268"/>
                    <a:pt x="3359" y="268"/>
                    <a:pt x="3360" y="267"/>
                  </a:cubicBezTo>
                  <a:cubicBezTo>
                    <a:pt x="3361" y="267"/>
                    <a:pt x="3362" y="267"/>
                    <a:pt x="3363" y="267"/>
                  </a:cubicBezTo>
                  <a:cubicBezTo>
                    <a:pt x="3365" y="267"/>
                    <a:pt x="3366" y="268"/>
                    <a:pt x="3367" y="269"/>
                  </a:cubicBezTo>
                  <a:cubicBezTo>
                    <a:pt x="3360" y="272"/>
                    <a:pt x="3352" y="274"/>
                    <a:pt x="3352" y="282"/>
                  </a:cubicBezTo>
                  <a:cubicBezTo>
                    <a:pt x="3354" y="285"/>
                    <a:pt x="3358" y="286"/>
                    <a:pt x="3362" y="288"/>
                  </a:cubicBezTo>
                  <a:cubicBezTo>
                    <a:pt x="3365" y="294"/>
                    <a:pt x="3359" y="308"/>
                    <a:pt x="3369" y="311"/>
                  </a:cubicBezTo>
                  <a:cubicBezTo>
                    <a:pt x="3373" y="310"/>
                    <a:pt x="3374" y="305"/>
                    <a:pt x="3379" y="305"/>
                  </a:cubicBezTo>
                  <a:cubicBezTo>
                    <a:pt x="3380" y="305"/>
                    <a:pt x="3380" y="305"/>
                    <a:pt x="3381" y="305"/>
                  </a:cubicBezTo>
                  <a:cubicBezTo>
                    <a:pt x="3381" y="307"/>
                    <a:pt x="3385" y="306"/>
                    <a:pt x="3384" y="308"/>
                  </a:cubicBezTo>
                  <a:cubicBezTo>
                    <a:pt x="3381" y="315"/>
                    <a:pt x="3371" y="316"/>
                    <a:pt x="3371" y="323"/>
                  </a:cubicBezTo>
                  <a:cubicBezTo>
                    <a:pt x="3370" y="335"/>
                    <a:pt x="3395" y="345"/>
                    <a:pt x="3401" y="353"/>
                  </a:cubicBezTo>
                  <a:cubicBezTo>
                    <a:pt x="3401" y="356"/>
                    <a:pt x="3399" y="356"/>
                    <a:pt x="3400" y="359"/>
                  </a:cubicBezTo>
                  <a:cubicBezTo>
                    <a:pt x="3402" y="361"/>
                    <a:pt x="3405" y="362"/>
                    <a:pt x="3408" y="362"/>
                  </a:cubicBezTo>
                  <a:cubicBezTo>
                    <a:pt x="3410" y="362"/>
                    <a:pt x="3412" y="361"/>
                    <a:pt x="3414" y="361"/>
                  </a:cubicBezTo>
                  <a:cubicBezTo>
                    <a:pt x="3417" y="361"/>
                    <a:pt x="3419" y="361"/>
                    <a:pt x="3422" y="361"/>
                  </a:cubicBezTo>
                  <a:cubicBezTo>
                    <a:pt x="3422" y="361"/>
                    <a:pt x="3423" y="361"/>
                    <a:pt x="3424" y="361"/>
                  </a:cubicBezTo>
                  <a:cubicBezTo>
                    <a:pt x="3429" y="367"/>
                    <a:pt x="3435" y="373"/>
                    <a:pt x="3447" y="373"/>
                  </a:cubicBezTo>
                  <a:cubicBezTo>
                    <a:pt x="3448" y="373"/>
                    <a:pt x="3449" y="373"/>
                    <a:pt x="3450" y="373"/>
                  </a:cubicBezTo>
                  <a:cubicBezTo>
                    <a:pt x="3456" y="370"/>
                    <a:pt x="3454" y="361"/>
                    <a:pt x="3462" y="359"/>
                  </a:cubicBezTo>
                  <a:cubicBezTo>
                    <a:pt x="3481" y="361"/>
                    <a:pt x="3512" y="369"/>
                    <a:pt x="3536" y="369"/>
                  </a:cubicBezTo>
                  <a:cubicBezTo>
                    <a:pt x="3546" y="369"/>
                    <a:pt x="3556" y="368"/>
                    <a:pt x="3563" y="364"/>
                  </a:cubicBezTo>
                  <a:cubicBezTo>
                    <a:pt x="3572" y="358"/>
                    <a:pt x="3583" y="341"/>
                    <a:pt x="3583" y="334"/>
                  </a:cubicBezTo>
                  <a:cubicBezTo>
                    <a:pt x="3582" y="330"/>
                    <a:pt x="3579" y="322"/>
                    <a:pt x="3577" y="319"/>
                  </a:cubicBezTo>
                  <a:cubicBezTo>
                    <a:pt x="3569" y="306"/>
                    <a:pt x="3547" y="299"/>
                    <a:pt x="3529" y="293"/>
                  </a:cubicBezTo>
                  <a:cubicBezTo>
                    <a:pt x="3540" y="283"/>
                    <a:pt x="3549" y="272"/>
                    <a:pt x="3564" y="265"/>
                  </a:cubicBezTo>
                  <a:cubicBezTo>
                    <a:pt x="3563" y="262"/>
                    <a:pt x="3561" y="255"/>
                    <a:pt x="3566" y="254"/>
                  </a:cubicBezTo>
                  <a:cubicBezTo>
                    <a:pt x="3570" y="257"/>
                    <a:pt x="3574" y="258"/>
                    <a:pt x="3578" y="258"/>
                  </a:cubicBezTo>
                  <a:cubicBezTo>
                    <a:pt x="3585" y="258"/>
                    <a:pt x="3591" y="255"/>
                    <a:pt x="3600" y="253"/>
                  </a:cubicBezTo>
                  <a:cubicBezTo>
                    <a:pt x="3609" y="251"/>
                    <a:pt x="3618" y="251"/>
                    <a:pt x="3625" y="249"/>
                  </a:cubicBezTo>
                  <a:cubicBezTo>
                    <a:pt x="3630" y="247"/>
                    <a:pt x="3633" y="242"/>
                    <a:pt x="3638" y="240"/>
                  </a:cubicBezTo>
                  <a:cubicBezTo>
                    <a:pt x="3649" y="236"/>
                    <a:pt x="3666" y="237"/>
                    <a:pt x="3667" y="227"/>
                  </a:cubicBezTo>
                  <a:cubicBezTo>
                    <a:pt x="3660" y="228"/>
                    <a:pt x="3652" y="230"/>
                    <a:pt x="3644" y="230"/>
                  </a:cubicBezTo>
                  <a:cubicBezTo>
                    <a:pt x="3639" y="230"/>
                    <a:pt x="3634" y="229"/>
                    <a:pt x="3629" y="226"/>
                  </a:cubicBezTo>
                  <a:cubicBezTo>
                    <a:pt x="3627" y="223"/>
                    <a:pt x="3628" y="219"/>
                    <a:pt x="3626" y="218"/>
                  </a:cubicBezTo>
                  <a:cubicBezTo>
                    <a:pt x="3625" y="218"/>
                    <a:pt x="3625" y="218"/>
                    <a:pt x="3624" y="218"/>
                  </a:cubicBezTo>
                  <a:cubicBezTo>
                    <a:pt x="3624" y="218"/>
                    <a:pt x="3623" y="218"/>
                    <a:pt x="3622" y="218"/>
                  </a:cubicBezTo>
                  <a:cubicBezTo>
                    <a:pt x="3622" y="218"/>
                    <a:pt x="3621" y="218"/>
                    <a:pt x="3620" y="218"/>
                  </a:cubicBezTo>
                  <a:cubicBezTo>
                    <a:pt x="3618" y="218"/>
                    <a:pt x="3617" y="218"/>
                    <a:pt x="3616" y="219"/>
                  </a:cubicBezTo>
                  <a:cubicBezTo>
                    <a:pt x="3613" y="222"/>
                    <a:pt x="3617" y="224"/>
                    <a:pt x="3615" y="227"/>
                  </a:cubicBezTo>
                  <a:cubicBezTo>
                    <a:pt x="3613" y="229"/>
                    <a:pt x="3610" y="229"/>
                    <a:pt x="3608" y="229"/>
                  </a:cubicBezTo>
                  <a:cubicBezTo>
                    <a:pt x="3602" y="229"/>
                    <a:pt x="3596" y="226"/>
                    <a:pt x="3596" y="221"/>
                  </a:cubicBezTo>
                  <a:cubicBezTo>
                    <a:pt x="3599" y="215"/>
                    <a:pt x="3607" y="213"/>
                    <a:pt x="3616" y="213"/>
                  </a:cubicBezTo>
                  <a:cubicBezTo>
                    <a:pt x="3613" y="207"/>
                    <a:pt x="3602" y="208"/>
                    <a:pt x="3601" y="201"/>
                  </a:cubicBezTo>
                  <a:cubicBezTo>
                    <a:pt x="3604" y="200"/>
                    <a:pt x="3602" y="197"/>
                    <a:pt x="3604" y="197"/>
                  </a:cubicBezTo>
                  <a:cubicBezTo>
                    <a:pt x="3604" y="197"/>
                    <a:pt x="3605" y="197"/>
                    <a:pt x="3605" y="197"/>
                  </a:cubicBezTo>
                  <a:cubicBezTo>
                    <a:pt x="3605" y="197"/>
                    <a:pt x="3606" y="197"/>
                    <a:pt x="3606" y="197"/>
                  </a:cubicBezTo>
                  <a:cubicBezTo>
                    <a:pt x="3610" y="197"/>
                    <a:pt x="3612" y="202"/>
                    <a:pt x="3616" y="204"/>
                  </a:cubicBezTo>
                  <a:cubicBezTo>
                    <a:pt x="3617" y="205"/>
                    <a:pt x="3620" y="204"/>
                    <a:pt x="3621" y="205"/>
                  </a:cubicBezTo>
                  <a:cubicBezTo>
                    <a:pt x="3623" y="206"/>
                    <a:pt x="3623" y="209"/>
                    <a:pt x="3623" y="209"/>
                  </a:cubicBezTo>
                  <a:cubicBezTo>
                    <a:pt x="3629" y="211"/>
                    <a:pt x="3635" y="209"/>
                    <a:pt x="3639" y="212"/>
                  </a:cubicBezTo>
                  <a:cubicBezTo>
                    <a:pt x="3645" y="216"/>
                    <a:pt x="3645" y="225"/>
                    <a:pt x="3653" y="226"/>
                  </a:cubicBezTo>
                  <a:cubicBezTo>
                    <a:pt x="3654" y="226"/>
                    <a:pt x="3654" y="226"/>
                    <a:pt x="3654" y="226"/>
                  </a:cubicBezTo>
                  <a:cubicBezTo>
                    <a:pt x="3659" y="226"/>
                    <a:pt x="3664" y="222"/>
                    <a:pt x="3669" y="221"/>
                  </a:cubicBezTo>
                  <a:cubicBezTo>
                    <a:pt x="3666" y="200"/>
                    <a:pt x="3636" y="201"/>
                    <a:pt x="3626" y="187"/>
                  </a:cubicBezTo>
                  <a:cubicBezTo>
                    <a:pt x="3620" y="185"/>
                    <a:pt x="3613" y="185"/>
                    <a:pt x="3612" y="179"/>
                  </a:cubicBezTo>
                  <a:cubicBezTo>
                    <a:pt x="3615" y="178"/>
                    <a:pt x="3618" y="177"/>
                    <a:pt x="3621" y="177"/>
                  </a:cubicBezTo>
                  <a:cubicBezTo>
                    <a:pt x="3632" y="177"/>
                    <a:pt x="3644" y="186"/>
                    <a:pt x="3647" y="194"/>
                  </a:cubicBezTo>
                  <a:cubicBezTo>
                    <a:pt x="3653" y="196"/>
                    <a:pt x="3658" y="202"/>
                    <a:pt x="3664" y="202"/>
                  </a:cubicBezTo>
                  <a:cubicBezTo>
                    <a:pt x="3665" y="202"/>
                    <a:pt x="3666" y="202"/>
                    <a:pt x="3667" y="201"/>
                  </a:cubicBezTo>
                  <a:cubicBezTo>
                    <a:pt x="3668" y="194"/>
                    <a:pt x="3656" y="195"/>
                    <a:pt x="3662" y="188"/>
                  </a:cubicBezTo>
                  <a:cubicBezTo>
                    <a:pt x="3656" y="182"/>
                    <a:pt x="3641" y="182"/>
                    <a:pt x="3635" y="175"/>
                  </a:cubicBezTo>
                  <a:cubicBezTo>
                    <a:pt x="3637" y="172"/>
                    <a:pt x="3640" y="171"/>
                    <a:pt x="3643" y="171"/>
                  </a:cubicBezTo>
                  <a:cubicBezTo>
                    <a:pt x="3650" y="171"/>
                    <a:pt x="3656" y="182"/>
                    <a:pt x="3662" y="183"/>
                  </a:cubicBezTo>
                  <a:cubicBezTo>
                    <a:pt x="3663" y="183"/>
                    <a:pt x="3663" y="183"/>
                    <a:pt x="3664" y="183"/>
                  </a:cubicBezTo>
                  <a:cubicBezTo>
                    <a:pt x="3669" y="183"/>
                    <a:pt x="3676" y="179"/>
                    <a:pt x="3680" y="175"/>
                  </a:cubicBezTo>
                  <a:cubicBezTo>
                    <a:pt x="3677" y="171"/>
                    <a:pt x="3664" y="174"/>
                    <a:pt x="3663" y="167"/>
                  </a:cubicBezTo>
                  <a:cubicBezTo>
                    <a:pt x="3664" y="164"/>
                    <a:pt x="3666" y="163"/>
                    <a:pt x="3669" y="163"/>
                  </a:cubicBezTo>
                  <a:cubicBezTo>
                    <a:pt x="3671" y="163"/>
                    <a:pt x="3672" y="163"/>
                    <a:pt x="3674" y="164"/>
                  </a:cubicBezTo>
                  <a:cubicBezTo>
                    <a:pt x="3677" y="164"/>
                    <a:pt x="3679" y="164"/>
                    <a:pt x="3681" y="164"/>
                  </a:cubicBezTo>
                  <a:cubicBezTo>
                    <a:pt x="3682" y="164"/>
                    <a:pt x="3684" y="164"/>
                    <a:pt x="3686" y="163"/>
                  </a:cubicBezTo>
                  <a:cubicBezTo>
                    <a:pt x="3682" y="155"/>
                    <a:pt x="3667" y="155"/>
                    <a:pt x="3668" y="143"/>
                  </a:cubicBezTo>
                  <a:cubicBezTo>
                    <a:pt x="3671" y="141"/>
                    <a:pt x="3679" y="142"/>
                    <a:pt x="3679" y="137"/>
                  </a:cubicBezTo>
                  <a:cubicBezTo>
                    <a:pt x="3675" y="132"/>
                    <a:pt x="3664" y="133"/>
                    <a:pt x="3662" y="126"/>
                  </a:cubicBezTo>
                  <a:cubicBezTo>
                    <a:pt x="3670" y="120"/>
                    <a:pt x="3694" y="126"/>
                    <a:pt x="3694" y="117"/>
                  </a:cubicBezTo>
                  <a:cubicBezTo>
                    <a:pt x="3695" y="106"/>
                    <a:pt x="3665" y="118"/>
                    <a:pt x="3666" y="103"/>
                  </a:cubicBezTo>
                  <a:cubicBezTo>
                    <a:pt x="3671" y="93"/>
                    <a:pt x="3680" y="86"/>
                    <a:pt x="3680" y="72"/>
                  </a:cubicBezTo>
                  <a:cubicBezTo>
                    <a:pt x="3683" y="66"/>
                    <a:pt x="3693" y="62"/>
                    <a:pt x="3688" y="56"/>
                  </a:cubicBezTo>
                  <a:cubicBezTo>
                    <a:pt x="3688" y="56"/>
                    <a:pt x="3687" y="56"/>
                    <a:pt x="3687" y="56"/>
                  </a:cubicBezTo>
                  <a:cubicBezTo>
                    <a:pt x="3684" y="56"/>
                    <a:pt x="3682" y="57"/>
                    <a:pt x="3680" y="59"/>
                  </a:cubicBezTo>
                  <a:cubicBezTo>
                    <a:pt x="3678" y="61"/>
                    <a:pt x="3676" y="62"/>
                    <a:pt x="3673" y="62"/>
                  </a:cubicBezTo>
                  <a:cubicBezTo>
                    <a:pt x="3672" y="62"/>
                    <a:pt x="3671" y="62"/>
                    <a:pt x="3670" y="61"/>
                  </a:cubicBezTo>
                  <a:cubicBezTo>
                    <a:pt x="3673" y="55"/>
                    <a:pt x="3675" y="51"/>
                    <a:pt x="3673" y="45"/>
                  </a:cubicBezTo>
                  <a:cubicBezTo>
                    <a:pt x="3696" y="45"/>
                    <a:pt x="3716" y="43"/>
                    <a:pt x="3725" y="32"/>
                  </a:cubicBezTo>
                  <a:cubicBezTo>
                    <a:pt x="3726" y="32"/>
                    <a:pt x="3727" y="32"/>
                    <a:pt x="3727" y="32"/>
                  </a:cubicBezTo>
                  <a:cubicBezTo>
                    <a:pt x="3730" y="32"/>
                    <a:pt x="3732" y="31"/>
                    <a:pt x="3734" y="31"/>
                  </a:cubicBezTo>
                  <a:cubicBezTo>
                    <a:pt x="3734" y="29"/>
                    <a:pt x="3735" y="28"/>
                    <a:pt x="3736" y="27"/>
                  </a:cubicBezTo>
                  <a:cubicBezTo>
                    <a:pt x="3736" y="22"/>
                    <a:pt x="3726" y="20"/>
                    <a:pt x="3716" y="20"/>
                  </a:cubicBezTo>
                  <a:cubicBezTo>
                    <a:pt x="3710" y="20"/>
                    <a:pt x="3704" y="21"/>
                    <a:pt x="3700" y="22"/>
                  </a:cubicBezTo>
                  <a:cubicBezTo>
                    <a:pt x="3692" y="23"/>
                    <a:pt x="3678" y="31"/>
                    <a:pt x="3670" y="36"/>
                  </a:cubicBezTo>
                  <a:cubicBezTo>
                    <a:pt x="3660" y="42"/>
                    <a:pt x="3653" y="51"/>
                    <a:pt x="3645" y="53"/>
                  </a:cubicBezTo>
                  <a:cubicBezTo>
                    <a:pt x="3642" y="42"/>
                    <a:pt x="3666" y="34"/>
                    <a:pt x="3654" y="22"/>
                  </a:cubicBezTo>
                  <a:cubicBezTo>
                    <a:pt x="3654" y="22"/>
                    <a:pt x="3654" y="22"/>
                    <a:pt x="3653" y="22"/>
                  </a:cubicBezTo>
                  <a:cubicBezTo>
                    <a:pt x="3646" y="22"/>
                    <a:pt x="3640" y="25"/>
                    <a:pt x="3634" y="29"/>
                  </a:cubicBezTo>
                  <a:cubicBezTo>
                    <a:pt x="3628" y="33"/>
                    <a:pt x="3622" y="37"/>
                    <a:pt x="3616" y="37"/>
                  </a:cubicBezTo>
                  <a:cubicBezTo>
                    <a:pt x="3614" y="37"/>
                    <a:pt x="3611" y="36"/>
                    <a:pt x="3608" y="34"/>
                  </a:cubicBezTo>
                  <a:cubicBezTo>
                    <a:pt x="3611" y="30"/>
                    <a:pt x="3621" y="32"/>
                    <a:pt x="3621" y="25"/>
                  </a:cubicBezTo>
                  <a:cubicBezTo>
                    <a:pt x="3617" y="24"/>
                    <a:pt x="3610" y="23"/>
                    <a:pt x="3604" y="23"/>
                  </a:cubicBezTo>
                  <a:cubicBezTo>
                    <a:pt x="3598" y="23"/>
                    <a:pt x="3591" y="24"/>
                    <a:pt x="3585" y="24"/>
                  </a:cubicBezTo>
                  <a:cubicBezTo>
                    <a:pt x="3575" y="25"/>
                    <a:pt x="3567" y="31"/>
                    <a:pt x="3560" y="31"/>
                  </a:cubicBezTo>
                  <a:cubicBezTo>
                    <a:pt x="3558" y="31"/>
                    <a:pt x="3556" y="31"/>
                    <a:pt x="3554" y="29"/>
                  </a:cubicBezTo>
                  <a:cubicBezTo>
                    <a:pt x="3555" y="27"/>
                    <a:pt x="3558" y="26"/>
                    <a:pt x="3562" y="26"/>
                  </a:cubicBezTo>
                  <a:cubicBezTo>
                    <a:pt x="3563" y="26"/>
                    <a:pt x="3564" y="26"/>
                    <a:pt x="3565" y="26"/>
                  </a:cubicBezTo>
                  <a:cubicBezTo>
                    <a:pt x="3565" y="20"/>
                    <a:pt x="3565" y="20"/>
                    <a:pt x="3565" y="20"/>
                  </a:cubicBezTo>
                  <a:cubicBezTo>
                    <a:pt x="3543" y="14"/>
                    <a:pt x="3516" y="12"/>
                    <a:pt x="3489" y="12"/>
                  </a:cubicBezTo>
                  <a:cubicBezTo>
                    <a:pt x="3482" y="12"/>
                    <a:pt x="3474" y="12"/>
                    <a:pt x="3466" y="12"/>
                  </a:cubicBezTo>
                  <a:cubicBezTo>
                    <a:pt x="3460" y="14"/>
                    <a:pt x="3462" y="22"/>
                    <a:pt x="3456" y="23"/>
                  </a:cubicBezTo>
                  <a:cubicBezTo>
                    <a:pt x="3441" y="20"/>
                    <a:pt x="3431" y="13"/>
                    <a:pt x="3416" y="10"/>
                  </a:cubicBezTo>
                  <a:cubicBezTo>
                    <a:pt x="3416" y="20"/>
                    <a:pt x="3430" y="17"/>
                    <a:pt x="3431" y="25"/>
                  </a:cubicBezTo>
                  <a:cubicBezTo>
                    <a:pt x="3429" y="28"/>
                    <a:pt x="3427" y="28"/>
                    <a:pt x="3425" y="28"/>
                  </a:cubicBezTo>
                  <a:cubicBezTo>
                    <a:pt x="3420" y="28"/>
                    <a:pt x="3417" y="22"/>
                    <a:pt x="3413" y="20"/>
                  </a:cubicBezTo>
                  <a:cubicBezTo>
                    <a:pt x="3405" y="14"/>
                    <a:pt x="3390" y="12"/>
                    <a:pt x="3384" y="8"/>
                  </a:cubicBezTo>
                  <a:cubicBezTo>
                    <a:pt x="3384" y="5"/>
                    <a:pt x="3381" y="4"/>
                    <a:pt x="3380" y="1"/>
                  </a:cubicBezTo>
                  <a:cubicBezTo>
                    <a:pt x="3378" y="1"/>
                    <a:pt x="3377" y="0"/>
                    <a:pt x="337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b="1">
                <a:solidFill>
                  <a:prstClr val="black"/>
                </a:solidFill>
                <a:latin typeface="Arial" pitchFamily="34" charset="0"/>
                <a:ea typeface="黑体" pitchFamily="49" charset="-122"/>
              </a:endParaRPr>
            </a:p>
          </p:txBody>
        </p:sp>
        <p:sp>
          <p:nvSpPr>
            <p:cNvPr id="10" name="Freeform 50"/>
            <p:cNvSpPr>
              <a:spLocks noEditPoints="1"/>
            </p:cNvSpPr>
            <p:nvPr/>
          </p:nvSpPr>
          <p:spPr bwMode="auto">
            <a:xfrm>
              <a:off x="-627" y="1568"/>
              <a:ext cx="8343" cy="2197"/>
            </a:xfrm>
            <a:custGeom>
              <a:avLst/>
              <a:gdLst>
                <a:gd name="T0" fmla="*/ 1802 w 3529"/>
                <a:gd name="T1" fmla="*/ 846 h 928"/>
                <a:gd name="T2" fmla="*/ 1998 w 3529"/>
                <a:gd name="T3" fmla="*/ 895 h 928"/>
                <a:gd name="T4" fmla="*/ 1797 w 3529"/>
                <a:gd name="T5" fmla="*/ 812 h 928"/>
                <a:gd name="T6" fmla="*/ 2083 w 3529"/>
                <a:gd name="T7" fmla="*/ 797 h 928"/>
                <a:gd name="T8" fmla="*/ 1966 w 3529"/>
                <a:gd name="T9" fmla="*/ 639 h 928"/>
                <a:gd name="T10" fmla="*/ 1675 w 3529"/>
                <a:gd name="T11" fmla="*/ 566 h 928"/>
                <a:gd name="T12" fmla="*/ 1539 w 3529"/>
                <a:gd name="T13" fmla="*/ 619 h 928"/>
                <a:gd name="T14" fmla="*/ 1487 w 3529"/>
                <a:gd name="T15" fmla="*/ 772 h 928"/>
                <a:gd name="T16" fmla="*/ 1694 w 3529"/>
                <a:gd name="T17" fmla="*/ 758 h 928"/>
                <a:gd name="T18" fmla="*/ 1852 w 3529"/>
                <a:gd name="T19" fmla="*/ 675 h 928"/>
                <a:gd name="T20" fmla="*/ 1525 w 3529"/>
                <a:gd name="T21" fmla="*/ 555 h 928"/>
                <a:gd name="T22" fmla="*/ 1536 w 3529"/>
                <a:gd name="T23" fmla="*/ 541 h 928"/>
                <a:gd name="T24" fmla="*/ 1437 w 3529"/>
                <a:gd name="T25" fmla="*/ 538 h 928"/>
                <a:gd name="T26" fmla="*/ 1422 w 3529"/>
                <a:gd name="T27" fmla="*/ 518 h 928"/>
                <a:gd name="T28" fmla="*/ 1545 w 3529"/>
                <a:gd name="T29" fmla="*/ 499 h 928"/>
                <a:gd name="T30" fmla="*/ 1704 w 3529"/>
                <a:gd name="T31" fmla="*/ 523 h 928"/>
                <a:gd name="T32" fmla="*/ 1819 w 3529"/>
                <a:gd name="T33" fmla="*/ 552 h 928"/>
                <a:gd name="T34" fmla="*/ 1844 w 3529"/>
                <a:gd name="T35" fmla="*/ 504 h 928"/>
                <a:gd name="T36" fmla="*/ 833 w 3529"/>
                <a:gd name="T37" fmla="*/ 369 h 928"/>
                <a:gd name="T38" fmla="*/ 3244 w 3529"/>
                <a:gd name="T39" fmla="*/ 300 h 928"/>
                <a:gd name="T40" fmla="*/ 3189 w 3529"/>
                <a:gd name="T41" fmla="*/ 313 h 928"/>
                <a:gd name="T42" fmla="*/ 3153 w 3529"/>
                <a:gd name="T43" fmla="*/ 293 h 928"/>
                <a:gd name="T44" fmla="*/ 118 w 3529"/>
                <a:gd name="T45" fmla="*/ 223 h 928"/>
                <a:gd name="T46" fmla="*/ 166 w 3529"/>
                <a:gd name="T47" fmla="*/ 210 h 928"/>
                <a:gd name="T48" fmla="*/ 142 w 3529"/>
                <a:gd name="T49" fmla="*/ 181 h 928"/>
                <a:gd name="T50" fmla="*/ 449 w 3529"/>
                <a:gd name="T51" fmla="*/ 128 h 928"/>
                <a:gd name="T52" fmla="*/ 340 w 3529"/>
                <a:gd name="T53" fmla="*/ 111 h 928"/>
                <a:gd name="T54" fmla="*/ 3276 w 3529"/>
                <a:gd name="T55" fmla="*/ 35 h 928"/>
                <a:gd name="T56" fmla="*/ 330 w 3529"/>
                <a:gd name="T57" fmla="*/ 0 h 928"/>
                <a:gd name="T58" fmla="*/ 246 w 3529"/>
                <a:gd name="T59" fmla="*/ 77 h 928"/>
                <a:gd name="T60" fmla="*/ 250 w 3529"/>
                <a:gd name="T61" fmla="*/ 150 h 928"/>
                <a:gd name="T62" fmla="*/ 345 w 3529"/>
                <a:gd name="T63" fmla="*/ 81 h 928"/>
                <a:gd name="T64" fmla="*/ 484 w 3529"/>
                <a:gd name="T65" fmla="*/ 123 h 928"/>
                <a:gd name="T66" fmla="*/ 501 w 3529"/>
                <a:gd name="T67" fmla="*/ 100 h 928"/>
                <a:gd name="T68" fmla="*/ 623 w 3529"/>
                <a:gd name="T69" fmla="*/ 47 h 928"/>
                <a:gd name="T70" fmla="*/ 684 w 3529"/>
                <a:gd name="T71" fmla="*/ 61 h 928"/>
                <a:gd name="T72" fmla="*/ 588 w 3529"/>
                <a:gd name="T73" fmla="*/ 146 h 928"/>
                <a:gd name="T74" fmla="*/ 603 w 3529"/>
                <a:gd name="T75" fmla="*/ 198 h 928"/>
                <a:gd name="T76" fmla="*/ 399 w 3529"/>
                <a:gd name="T77" fmla="*/ 140 h 928"/>
                <a:gd name="T78" fmla="*/ 263 w 3529"/>
                <a:gd name="T79" fmla="*/ 160 h 928"/>
                <a:gd name="T80" fmla="*/ 176 w 3529"/>
                <a:gd name="T81" fmla="*/ 411 h 928"/>
                <a:gd name="T82" fmla="*/ 316 w 3529"/>
                <a:gd name="T83" fmla="*/ 415 h 928"/>
                <a:gd name="T84" fmla="*/ 750 w 3529"/>
                <a:gd name="T85" fmla="*/ 460 h 928"/>
                <a:gd name="T86" fmla="*/ 681 w 3529"/>
                <a:gd name="T87" fmla="*/ 283 h 928"/>
                <a:gd name="T88" fmla="*/ 716 w 3529"/>
                <a:gd name="T89" fmla="*/ 301 h 928"/>
                <a:gd name="T90" fmla="*/ 815 w 3529"/>
                <a:gd name="T91" fmla="*/ 342 h 928"/>
                <a:gd name="T92" fmla="*/ 830 w 3529"/>
                <a:gd name="T93" fmla="*/ 259 h 928"/>
                <a:gd name="T94" fmla="*/ 1005 w 3529"/>
                <a:gd name="T95" fmla="*/ 278 h 928"/>
                <a:gd name="T96" fmla="*/ 1119 w 3529"/>
                <a:gd name="T97" fmla="*/ 339 h 928"/>
                <a:gd name="T98" fmla="*/ 3257 w 3529"/>
                <a:gd name="T99" fmla="*/ 43 h 928"/>
                <a:gd name="T100" fmla="*/ 2707 w 3529"/>
                <a:gd name="T101" fmla="*/ 160 h 928"/>
                <a:gd name="T102" fmla="*/ 2820 w 3529"/>
                <a:gd name="T103" fmla="*/ 239 h 928"/>
                <a:gd name="T104" fmla="*/ 3036 w 3529"/>
                <a:gd name="T105" fmla="*/ 354 h 928"/>
                <a:gd name="T106" fmla="*/ 3529 w 3529"/>
                <a:gd name="T107" fmla="*/ 499 h 928"/>
                <a:gd name="T108" fmla="*/ 3363 w 3529"/>
                <a:gd name="T109" fmla="*/ 410 h 928"/>
                <a:gd name="T110" fmla="*/ 3197 w 3529"/>
                <a:gd name="T111" fmla="*/ 371 h 928"/>
                <a:gd name="T112" fmla="*/ 3034 w 3529"/>
                <a:gd name="T113" fmla="*/ 329 h 928"/>
                <a:gd name="T114" fmla="*/ 2936 w 3529"/>
                <a:gd name="T115" fmla="*/ 266 h 928"/>
                <a:gd name="T116" fmla="*/ 3039 w 3529"/>
                <a:gd name="T117" fmla="*/ 198 h 928"/>
                <a:gd name="T118" fmla="*/ 3097 w 3529"/>
                <a:gd name="T119" fmla="*/ 191 h 928"/>
                <a:gd name="T120" fmla="*/ 3202 w 3529"/>
                <a:gd name="T121" fmla="*/ 88 h 928"/>
                <a:gd name="T122" fmla="*/ 3272 w 3529"/>
                <a:gd name="T123" fmla="*/ 54 h 928"/>
                <a:gd name="T124" fmla="*/ 3267 w 3529"/>
                <a:gd name="T125" fmla="*/ 7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529" h="928">
                  <a:moveTo>
                    <a:pt x="1978" y="918"/>
                  </a:moveTo>
                  <a:cubicBezTo>
                    <a:pt x="1975" y="918"/>
                    <a:pt x="1971" y="921"/>
                    <a:pt x="1973" y="927"/>
                  </a:cubicBezTo>
                  <a:cubicBezTo>
                    <a:pt x="1974" y="928"/>
                    <a:pt x="1976" y="928"/>
                    <a:pt x="1979" y="928"/>
                  </a:cubicBezTo>
                  <a:cubicBezTo>
                    <a:pt x="1981" y="928"/>
                    <a:pt x="1983" y="928"/>
                    <a:pt x="1984" y="927"/>
                  </a:cubicBezTo>
                  <a:cubicBezTo>
                    <a:pt x="1987" y="922"/>
                    <a:pt x="1983" y="918"/>
                    <a:pt x="1978" y="918"/>
                  </a:cubicBezTo>
                  <a:moveTo>
                    <a:pt x="1798" y="824"/>
                  </a:moveTo>
                  <a:cubicBezTo>
                    <a:pt x="1790" y="824"/>
                    <a:pt x="1787" y="829"/>
                    <a:pt x="1780" y="830"/>
                  </a:cubicBezTo>
                  <a:cubicBezTo>
                    <a:pt x="1776" y="829"/>
                    <a:pt x="1770" y="824"/>
                    <a:pt x="1766" y="824"/>
                  </a:cubicBezTo>
                  <a:cubicBezTo>
                    <a:pt x="1764" y="824"/>
                    <a:pt x="1762" y="825"/>
                    <a:pt x="1761" y="828"/>
                  </a:cubicBezTo>
                  <a:cubicBezTo>
                    <a:pt x="1763" y="833"/>
                    <a:pt x="1769" y="834"/>
                    <a:pt x="1771" y="838"/>
                  </a:cubicBezTo>
                  <a:cubicBezTo>
                    <a:pt x="1766" y="848"/>
                    <a:pt x="1776" y="856"/>
                    <a:pt x="1786" y="859"/>
                  </a:cubicBezTo>
                  <a:cubicBezTo>
                    <a:pt x="1791" y="854"/>
                    <a:pt x="1793" y="848"/>
                    <a:pt x="1802" y="846"/>
                  </a:cubicBezTo>
                  <a:cubicBezTo>
                    <a:pt x="1804" y="841"/>
                    <a:pt x="1806" y="827"/>
                    <a:pt x="1800" y="824"/>
                  </a:cubicBezTo>
                  <a:cubicBezTo>
                    <a:pt x="1800" y="824"/>
                    <a:pt x="1799" y="824"/>
                    <a:pt x="1798" y="824"/>
                  </a:cubicBezTo>
                  <a:moveTo>
                    <a:pt x="2042" y="822"/>
                  </a:moveTo>
                  <a:cubicBezTo>
                    <a:pt x="2038" y="822"/>
                    <a:pt x="2038" y="822"/>
                    <a:pt x="2038" y="822"/>
                  </a:cubicBezTo>
                  <a:cubicBezTo>
                    <a:pt x="2032" y="854"/>
                    <a:pt x="1986" y="851"/>
                    <a:pt x="1979" y="882"/>
                  </a:cubicBezTo>
                  <a:cubicBezTo>
                    <a:pt x="1980" y="883"/>
                    <a:pt x="1983" y="883"/>
                    <a:pt x="1985" y="883"/>
                  </a:cubicBezTo>
                  <a:cubicBezTo>
                    <a:pt x="1986" y="883"/>
                    <a:pt x="1986" y="883"/>
                    <a:pt x="1987" y="883"/>
                  </a:cubicBezTo>
                  <a:cubicBezTo>
                    <a:pt x="1988" y="883"/>
                    <a:pt x="1988" y="883"/>
                    <a:pt x="1989" y="883"/>
                  </a:cubicBezTo>
                  <a:cubicBezTo>
                    <a:pt x="1991" y="883"/>
                    <a:pt x="1994" y="884"/>
                    <a:pt x="1996" y="885"/>
                  </a:cubicBezTo>
                  <a:cubicBezTo>
                    <a:pt x="1995" y="888"/>
                    <a:pt x="1990" y="887"/>
                    <a:pt x="1991" y="891"/>
                  </a:cubicBezTo>
                  <a:cubicBezTo>
                    <a:pt x="1994" y="892"/>
                    <a:pt x="1994" y="895"/>
                    <a:pt x="1997" y="895"/>
                  </a:cubicBezTo>
                  <a:cubicBezTo>
                    <a:pt x="1998" y="895"/>
                    <a:pt x="1998" y="895"/>
                    <a:pt x="1998" y="895"/>
                  </a:cubicBezTo>
                  <a:cubicBezTo>
                    <a:pt x="2001" y="893"/>
                    <a:pt x="2000" y="889"/>
                    <a:pt x="2002" y="887"/>
                  </a:cubicBezTo>
                  <a:cubicBezTo>
                    <a:pt x="2004" y="888"/>
                    <a:pt x="2005" y="888"/>
                    <a:pt x="2007" y="888"/>
                  </a:cubicBezTo>
                  <a:cubicBezTo>
                    <a:pt x="2028" y="888"/>
                    <a:pt x="2025" y="862"/>
                    <a:pt x="2044" y="858"/>
                  </a:cubicBezTo>
                  <a:cubicBezTo>
                    <a:pt x="2045" y="845"/>
                    <a:pt x="2057" y="843"/>
                    <a:pt x="2060" y="833"/>
                  </a:cubicBezTo>
                  <a:cubicBezTo>
                    <a:pt x="2053" y="830"/>
                    <a:pt x="2047" y="827"/>
                    <a:pt x="2042" y="822"/>
                  </a:cubicBezTo>
                  <a:moveTo>
                    <a:pt x="1759" y="814"/>
                  </a:moveTo>
                  <a:cubicBezTo>
                    <a:pt x="1755" y="814"/>
                    <a:pt x="1753" y="816"/>
                    <a:pt x="1753" y="820"/>
                  </a:cubicBezTo>
                  <a:cubicBezTo>
                    <a:pt x="1754" y="821"/>
                    <a:pt x="1756" y="822"/>
                    <a:pt x="1758" y="822"/>
                  </a:cubicBezTo>
                  <a:cubicBezTo>
                    <a:pt x="1759" y="822"/>
                    <a:pt x="1760" y="822"/>
                    <a:pt x="1760" y="821"/>
                  </a:cubicBezTo>
                  <a:cubicBezTo>
                    <a:pt x="1762" y="820"/>
                    <a:pt x="1761" y="816"/>
                    <a:pt x="1760" y="814"/>
                  </a:cubicBezTo>
                  <a:cubicBezTo>
                    <a:pt x="1760" y="814"/>
                    <a:pt x="1760" y="814"/>
                    <a:pt x="1759" y="814"/>
                  </a:cubicBezTo>
                  <a:moveTo>
                    <a:pt x="1797" y="812"/>
                  </a:moveTo>
                  <a:cubicBezTo>
                    <a:pt x="1793" y="812"/>
                    <a:pt x="1790" y="818"/>
                    <a:pt x="1797" y="820"/>
                  </a:cubicBezTo>
                  <a:cubicBezTo>
                    <a:pt x="1799" y="818"/>
                    <a:pt x="1801" y="817"/>
                    <a:pt x="1801" y="814"/>
                  </a:cubicBezTo>
                  <a:cubicBezTo>
                    <a:pt x="1800" y="813"/>
                    <a:pt x="1798" y="812"/>
                    <a:pt x="1797" y="812"/>
                  </a:cubicBezTo>
                  <a:moveTo>
                    <a:pt x="2043" y="759"/>
                  </a:moveTo>
                  <a:cubicBezTo>
                    <a:pt x="2040" y="759"/>
                    <a:pt x="2039" y="761"/>
                    <a:pt x="2038" y="763"/>
                  </a:cubicBezTo>
                  <a:cubicBezTo>
                    <a:pt x="2035" y="775"/>
                    <a:pt x="2070" y="782"/>
                    <a:pt x="2064" y="800"/>
                  </a:cubicBezTo>
                  <a:cubicBezTo>
                    <a:pt x="2063" y="804"/>
                    <a:pt x="2057" y="804"/>
                    <a:pt x="2057" y="809"/>
                  </a:cubicBezTo>
                  <a:cubicBezTo>
                    <a:pt x="2064" y="814"/>
                    <a:pt x="2068" y="822"/>
                    <a:pt x="2073" y="828"/>
                  </a:cubicBezTo>
                  <a:cubicBezTo>
                    <a:pt x="2082" y="828"/>
                    <a:pt x="2082" y="819"/>
                    <a:pt x="2087" y="814"/>
                  </a:cubicBezTo>
                  <a:cubicBezTo>
                    <a:pt x="2093" y="809"/>
                    <a:pt x="2105" y="806"/>
                    <a:pt x="2103" y="795"/>
                  </a:cubicBezTo>
                  <a:cubicBezTo>
                    <a:pt x="2101" y="793"/>
                    <a:pt x="2099" y="792"/>
                    <a:pt x="2097" y="792"/>
                  </a:cubicBezTo>
                  <a:cubicBezTo>
                    <a:pt x="2092" y="792"/>
                    <a:pt x="2088" y="797"/>
                    <a:pt x="2083" y="797"/>
                  </a:cubicBezTo>
                  <a:cubicBezTo>
                    <a:pt x="2078" y="796"/>
                    <a:pt x="2079" y="791"/>
                    <a:pt x="2079" y="786"/>
                  </a:cubicBezTo>
                  <a:cubicBezTo>
                    <a:pt x="2078" y="785"/>
                    <a:pt x="2077" y="785"/>
                    <a:pt x="2075" y="785"/>
                  </a:cubicBezTo>
                  <a:cubicBezTo>
                    <a:pt x="2074" y="785"/>
                    <a:pt x="2074" y="785"/>
                    <a:pt x="2073" y="785"/>
                  </a:cubicBezTo>
                  <a:cubicBezTo>
                    <a:pt x="2072" y="785"/>
                    <a:pt x="2072" y="785"/>
                    <a:pt x="2071" y="785"/>
                  </a:cubicBezTo>
                  <a:cubicBezTo>
                    <a:pt x="2071" y="785"/>
                    <a:pt x="2071" y="785"/>
                    <a:pt x="2070" y="785"/>
                  </a:cubicBezTo>
                  <a:cubicBezTo>
                    <a:pt x="2064" y="775"/>
                    <a:pt x="2053" y="768"/>
                    <a:pt x="2045" y="759"/>
                  </a:cubicBezTo>
                  <a:cubicBezTo>
                    <a:pt x="2044" y="759"/>
                    <a:pt x="2044" y="759"/>
                    <a:pt x="2043" y="759"/>
                  </a:cubicBezTo>
                  <a:moveTo>
                    <a:pt x="1966" y="639"/>
                  </a:moveTo>
                  <a:cubicBezTo>
                    <a:pt x="1963" y="639"/>
                    <a:pt x="1961" y="641"/>
                    <a:pt x="1962" y="645"/>
                  </a:cubicBezTo>
                  <a:cubicBezTo>
                    <a:pt x="1962" y="649"/>
                    <a:pt x="1972" y="655"/>
                    <a:pt x="1980" y="655"/>
                  </a:cubicBezTo>
                  <a:cubicBezTo>
                    <a:pt x="1983" y="655"/>
                    <a:pt x="1987" y="654"/>
                    <a:pt x="1988" y="650"/>
                  </a:cubicBezTo>
                  <a:cubicBezTo>
                    <a:pt x="1985" y="647"/>
                    <a:pt x="1973" y="639"/>
                    <a:pt x="1966" y="639"/>
                  </a:cubicBezTo>
                  <a:moveTo>
                    <a:pt x="1745" y="556"/>
                  </a:moveTo>
                  <a:cubicBezTo>
                    <a:pt x="1720" y="564"/>
                    <a:pt x="1746" y="613"/>
                    <a:pt x="1717" y="613"/>
                  </a:cubicBezTo>
                  <a:cubicBezTo>
                    <a:pt x="1716" y="613"/>
                    <a:pt x="1716" y="613"/>
                    <a:pt x="1715" y="613"/>
                  </a:cubicBezTo>
                  <a:cubicBezTo>
                    <a:pt x="1709" y="612"/>
                    <a:pt x="1706" y="607"/>
                    <a:pt x="1702" y="605"/>
                  </a:cubicBezTo>
                  <a:cubicBezTo>
                    <a:pt x="1701" y="604"/>
                    <a:pt x="1700" y="604"/>
                    <a:pt x="1698" y="604"/>
                  </a:cubicBezTo>
                  <a:cubicBezTo>
                    <a:pt x="1698" y="604"/>
                    <a:pt x="1698" y="604"/>
                    <a:pt x="1698" y="604"/>
                  </a:cubicBezTo>
                  <a:cubicBezTo>
                    <a:pt x="1697" y="604"/>
                    <a:pt x="1697" y="604"/>
                    <a:pt x="1697" y="604"/>
                  </a:cubicBezTo>
                  <a:cubicBezTo>
                    <a:pt x="1696" y="604"/>
                    <a:pt x="1695" y="604"/>
                    <a:pt x="1694" y="604"/>
                  </a:cubicBezTo>
                  <a:cubicBezTo>
                    <a:pt x="1685" y="600"/>
                    <a:pt x="1678" y="592"/>
                    <a:pt x="1673" y="587"/>
                  </a:cubicBezTo>
                  <a:cubicBezTo>
                    <a:pt x="1677" y="580"/>
                    <a:pt x="1686" y="577"/>
                    <a:pt x="1688" y="568"/>
                  </a:cubicBezTo>
                  <a:cubicBezTo>
                    <a:pt x="1686" y="566"/>
                    <a:pt x="1684" y="565"/>
                    <a:pt x="1682" y="565"/>
                  </a:cubicBezTo>
                  <a:cubicBezTo>
                    <a:pt x="1680" y="565"/>
                    <a:pt x="1677" y="566"/>
                    <a:pt x="1675" y="566"/>
                  </a:cubicBezTo>
                  <a:cubicBezTo>
                    <a:pt x="1672" y="567"/>
                    <a:pt x="1670" y="568"/>
                    <a:pt x="1667" y="568"/>
                  </a:cubicBezTo>
                  <a:cubicBezTo>
                    <a:pt x="1666" y="568"/>
                    <a:pt x="1666" y="568"/>
                    <a:pt x="1665" y="567"/>
                  </a:cubicBezTo>
                  <a:cubicBezTo>
                    <a:pt x="1658" y="566"/>
                    <a:pt x="1651" y="556"/>
                    <a:pt x="1643" y="556"/>
                  </a:cubicBezTo>
                  <a:cubicBezTo>
                    <a:pt x="1641" y="556"/>
                    <a:pt x="1638" y="558"/>
                    <a:pt x="1635" y="561"/>
                  </a:cubicBezTo>
                  <a:cubicBezTo>
                    <a:pt x="1637" y="564"/>
                    <a:pt x="1645" y="564"/>
                    <a:pt x="1642" y="568"/>
                  </a:cubicBezTo>
                  <a:cubicBezTo>
                    <a:pt x="1639" y="568"/>
                    <a:pt x="1637" y="568"/>
                    <a:pt x="1635" y="568"/>
                  </a:cubicBezTo>
                  <a:cubicBezTo>
                    <a:pt x="1619" y="568"/>
                    <a:pt x="1618" y="585"/>
                    <a:pt x="1607" y="592"/>
                  </a:cubicBezTo>
                  <a:cubicBezTo>
                    <a:pt x="1596" y="589"/>
                    <a:pt x="1595" y="580"/>
                    <a:pt x="1585" y="580"/>
                  </a:cubicBezTo>
                  <a:cubicBezTo>
                    <a:pt x="1584" y="580"/>
                    <a:pt x="1583" y="580"/>
                    <a:pt x="1582" y="580"/>
                  </a:cubicBezTo>
                  <a:cubicBezTo>
                    <a:pt x="1569" y="582"/>
                    <a:pt x="1566" y="599"/>
                    <a:pt x="1555" y="605"/>
                  </a:cubicBezTo>
                  <a:cubicBezTo>
                    <a:pt x="1546" y="605"/>
                    <a:pt x="1546" y="605"/>
                    <a:pt x="1546" y="605"/>
                  </a:cubicBezTo>
                  <a:cubicBezTo>
                    <a:pt x="1539" y="608"/>
                    <a:pt x="1541" y="615"/>
                    <a:pt x="1539" y="619"/>
                  </a:cubicBezTo>
                  <a:cubicBezTo>
                    <a:pt x="1534" y="629"/>
                    <a:pt x="1513" y="638"/>
                    <a:pt x="1497" y="640"/>
                  </a:cubicBezTo>
                  <a:cubicBezTo>
                    <a:pt x="1496" y="640"/>
                    <a:pt x="1496" y="640"/>
                    <a:pt x="1495" y="640"/>
                  </a:cubicBezTo>
                  <a:cubicBezTo>
                    <a:pt x="1494" y="640"/>
                    <a:pt x="1493" y="640"/>
                    <a:pt x="1491" y="640"/>
                  </a:cubicBezTo>
                  <a:cubicBezTo>
                    <a:pt x="1490" y="639"/>
                    <a:pt x="1488" y="639"/>
                    <a:pt x="1487" y="639"/>
                  </a:cubicBezTo>
                  <a:cubicBezTo>
                    <a:pt x="1486" y="639"/>
                    <a:pt x="1485" y="639"/>
                    <a:pt x="1483" y="640"/>
                  </a:cubicBezTo>
                  <a:cubicBezTo>
                    <a:pt x="1474" y="642"/>
                    <a:pt x="1468" y="653"/>
                    <a:pt x="1457" y="653"/>
                  </a:cubicBezTo>
                  <a:cubicBezTo>
                    <a:pt x="1456" y="653"/>
                    <a:pt x="1455" y="653"/>
                    <a:pt x="1453" y="653"/>
                  </a:cubicBezTo>
                  <a:cubicBezTo>
                    <a:pt x="1449" y="664"/>
                    <a:pt x="1446" y="676"/>
                    <a:pt x="1457" y="686"/>
                  </a:cubicBezTo>
                  <a:cubicBezTo>
                    <a:pt x="1447" y="694"/>
                    <a:pt x="1456" y="700"/>
                    <a:pt x="1459" y="707"/>
                  </a:cubicBezTo>
                  <a:cubicBezTo>
                    <a:pt x="1464" y="719"/>
                    <a:pt x="1473" y="738"/>
                    <a:pt x="1470" y="750"/>
                  </a:cubicBezTo>
                  <a:cubicBezTo>
                    <a:pt x="1469" y="756"/>
                    <a:pt x="1462" y="759"/>
                    <a:pt x="1465" y="767"/>
                  </a:cubicBezTo>
                  <a:cubicBezTo>
                    <a:pt x="1470" y="771"/>
                    <a:pt x="1478" y="772"/>
                    <a:pt x="1487" y="772"/>
                  </a:cubicBezTo>
                  <a:cubicBezTo>
                    <a:pt x="1489" y="772"/>
                    <a:pt x="1491" y="772"/>
                    <a:pt x="1492" y="772"/>
                  </a:cubicBezTo>
                  <a:cubicBezTo>
                    <a:pt x="1505" y="765"/>
                    <a:pt x="1514" y="756"/>
                    <a:pt x="1530" y="756"/>
                  </a:cubicBezTo>
                  <a:cubicBezTo>
                    <a:pt x="1531" y="756"/>
                    <a:pt x="1532" y="756"/>
                    <a:pt x="1533" y="757"/>
                  </a:cubicBezTo>
                  <a:cubicBezTo>
                    <a:pt x="1537" y="757"/>
                    <a:pt x="1541" y="759"/>
                    <a:pt x="1545" y="759"/>
                  </a:cubicBezTo>
                  <a:cubicBezTo>
                    <a:pt x="1545" y="759"/>
                    <a:pt x="1546" y="759"/>
                    <a:pt x="1546" y="759"/>
                  </a:cubicBezTo>
                  <a:cubicBezTo>
                    <a:pt x="1557" y="759"/>
                    <a:pt x="1560" y="751"/>
                    <a:pt x="1570" y="748"/>
                  </a:cubicBezTo>
                  <a:cubicBezTo>
                    <a:pt x="1575" y="747"/>
                    <a:pt x="1583" y="747"/>
                    <a:pt x="1589" y="745"/>
                  </a:cubicBezTo>
                  <a:cubicBezTo>
                    <a:pt x="1599" y="742"/>
                    <a:pt x="1611" y="739"/>
                    <a:pt x="1625" y="737"/>
                  </a:cubicBezTo>
                  <a:cubicBezTo>
                    <a:pt x="1634" y="742"/>
                    <a:pt x="1644" y="741"/>
                    <a:pt x="1652" y="745"/>
                  </a:cubicBezTo>
                  <a:cubicBezTo>
                    <a:pt x="1662" y="752"/>
                    <a:pt x="1663" y="764"/>
                    <a:pt x="1674" y="770"/>
                  </a:cubicBezTo>
                  <a:cubicBezTo>
                    <a:pt x="1682" y="768"/>
                    <a:pt x="1682" y="758"/>
                    <a:pt x="1690" y="758"/>
                  </a:cubicBezTo>
                  <a:cubicBezTo>
                    <a:pt x="1691" y="758"/>
                    <a:pt x="1692" y="758"/>
                    <a:pt x="1694" y="758"/>
                  </a:cubicBezTo>
                  <a:cubicBezTo>
                    <a:pt x="1697" y="764"/>
                    <a:pt x="1686" y="765"/>
                    <a:pt x="1686" y="771"/>
                  </a:cubicBezTo>
                  <a:cubicBezTo>
                    <a:pt x="1695" y="773"/>
                    <a:pt x="1698" y="779"/>
                    <a:pt x="1707" y="780"/>
                  </a:cubicBezTo>
                  <a:cubicBezTo>
                    <a:pt x="1712" y="785"/>
                    <a:pt x="1717" y="798"/>
                    <a:pt x="1727" y="803"/>
                  </a:cubicBezTo>
                  <a:cubicBezTo>
                    <a:pt x="1729" y="804"/>
                    <a:pt x="1734" y="803"/>
                    <a:pt x="1737" y="805"/>
                  </a:cubicBezTo>
                  <a:cubicBezTo>
                    <a:pt x="1742" y="807"/>
                    <a:pt x="1741" y="810"/>
                    <a:pt x="1746" y="810"/>
                  </a:cubicBezTo>
                  <a:cubicBezTo>
                    <a:pt x="1746" y="810"/>
                    <a:pt x="1746" y="810"/>
                    <a:pt x="1747" y="810"/>
                  </a:cubicBezTo>
                  <a:cubicBezTo>
                    <a:pt x="1754" y="810"/>
                    <a:pt x="1757" y="805"/>
                    <a:pt x="1764" y="802"/>
                  </a:cubicBezTo>
                  <a:cubicBezTo>
                    <a:pt x="1768" y="805"/>
                    <a:pt x="1772" y="809"/>
                    <a:pt x="1779" y="809"/>
                  </a:cubicBezTo>
                  <a:cubicBezTo>
                    <a:pt x="1787" y="801"/>
                    <a:pt x="1793" y="801"/>
                    <a:pt x="1806" y="798"/>
                  </a:cubicBezTo>
                  <a:cubicBezTo>
                    <a:pt x="1819" y="795"/>
                    <a:pt x="1817" y="785"/>
                    <a:pt x="1820" y="775"/>
                  </a:cubicBezTo>
                  <a:cubicBezTo>
                    <a:pt x="1824" y="760"/>
                    <a:pt x="1841" y="751"/>
                    <a:pt x="1846" y="739"/>
                  </a:cubicBezTo>
                  <a:cubicBezTo>
                    <a:pt x="1853" y="718"/>
                    <a:pt x="1844" y="693"/>
                    <a:pt x="1852" y="675"/>
                  </a:cubicBezTo>
                  <a:cubicBezTo>
                    <a:pt x="1851" y="674"/>
                    <a:pt x="1851" y="674"/>
                    <a:pt x="1850" y="674"/>
                  </a:cubicBezTo>
                  <a:cubicBezTo>
                    <a:pt x="1849" y="674"/>
                    <a:pt x="1848" y="675"/>
                    <a:pt x="1847" y="676"/>
                  </a:cubicBezTo>
                  <a:cubicBezTo>
                    <a:pt x="1846" y="678"/>
                    <a:pt x="1845" y="679"/>
                    <a:pt x="1843" y="679"/>
                  </a:cubicBezTo>
                  <a:cubicBezTo>
                    <a:pt x="1843" y="679"/>
                    <a:pt x="1843" y="679"/>
                    <a:pt x="1842" y="679"/>
                  </a:cubicBezTo>
                  <a:cubicBezTo>
                    <a:pt x="1836" y="672"/>
                    <a:pt x="1822" y="669"/>
                    <a:pt x="1825" y="657"/>
                  </a:cubicBezTo>
                  <a:cubicBezTo>
                    <a:pt x="1817" y="655"/>
                    <a:pt x="1811" y="651"/>
                    <a:pt x="1813" y="641"/>
                  </a:cubicBezTo>
                  <a:cubicBezTo>
                    <a:pt x="1794" y="631"/>
                    <a:pt x="1772" y="620"/>
                    <a:pt x="1775" y="595"/>
                  </a:cubicBezTo>
                  <a:cubicBezTo>
                    <a:pt x="1772" y="588"/>
                    <a:pt x="1761" y="588"/>
                    <a:pt x="1755" y="583"/>
                  </a:cubicBezTo>
                  <a:cubicBezTo>
                    <a:pt x="1759" y="571"/>
                    <a:pt x="1752" y="562"/>
                    <a:pt x="1745" y="556"/>
                  </a:cubicBezTo>
                  <a:moveTo>
                    <a:pt x="1512" y="541"/>
                  </a:moveTo>
                  <a:cubicBezTo>
                    <a:pt x="1508" y="541"/>
                    <a:pt x="1505" y="543"/>
                    <a:pt x="1506" y="549"/>
                  </a:cubicBezTo>
                  <a:cubicBezTo>
                    <a:pt x="1513" y="550"/>
                    <a:pt x="1517" y="555"/>
                    <a:pt x="1525" y="555"/>
                  </a:cubicBezTo>
                  <a:cubicBezTo>
                    <a:pt x="1526" y="555"/>
                    <a:pt x="1526" y="554"/>
                    <a:pt x="1527" y="554"/>
                  </a:cubicBezTo>
                  <a:cubicBezTo>
                    <a:pt x="1527" y="554"/>
                    <a:pt x="1527" y="554"/>
                    <a:pt x="1528" y="554"/>
                  </a:cubicBezTo>
                  <a:cubicBezTo>
                    <a:pt x="1529" y="553"/>
                    <a:pt x="1529" y="550"/>
                    <a:pt x="1529" y="547"/>
                  </a:cubicBezTo>
                  <a:cubicBezTo>
                    <a:pt x="1525" y="545"/>
                    <a:pt x="1518" y="541"/>
                    <a:pt x="1512" y="541"/>
                  </a:cubicBezTo>
                  <a:moveTo>
                    <a:pt x="1577" y="534"/>
                  </a:moveTo>
                  <a:cubicBezTo>
                    <a:pt x="1566" y="534"/>
                    <a:pt x="1553" y="541"/>
                    <a:pt x="1553" y="550"/>
                  </a:cubicBezTo>
                  <a:cubicBezTo>
                    <a:pt x="1555" y="550"/>
                    <a:pt x="1556" y="551"/>
                    <a:pt x="1556" y="553"/>
                  </a:cubicBezTo>
                  <a:cubicBezTo>
                    <a:pt x="1571" y="551"/>
                    <a:pt x="1581" y="547"/>
                    <a:pt x="1590" y="541"/>
                  </a:cubicBezTo>
                  <a:cubicBezTo>
                    <a:pt x="1588" y="536"/>
                    <a:pt x="1583" y="534"/>
                    <a:pt x="1577" y="534"/>
                  </a:cubicBezTo>
                  <a:moveTo>
                    <a:pt x="1529" y="531"/>
                  </a:moveTo>
                  <a:cubicBezTo>
                    <a:pt x="1523" y="531"/>
                    <a:pt x="1519" y="532"/>
                    <a:pt x="1517" y="535"/>
                  </a:cubicBezTo>
                  <a:cubicBezTo>
                    <a:pt x="1520" y="539"/>
                    <a:pt x="1528" y="541"/>
                    <a:pt x="1536" y="541"/>
                  </a:cubicBezTo>
                  <a:cubicBezTo>
                    <a:pt x="1542" y="541"/>
                    <a:pt x="1548" y="539"/>
                    <a:pt x="1550" y="534"/>
                  </a:cubicBezTo>
                  <a:cubicBezTo>
                    <a:pt x="1545" y="533"/>
                    <a:pt x="1536" y="531"/>
                    <a:pt x="1529" y="531"/>
                  </a:cubicBezTo>
                  <a:moveTo>
                    <a:pt x="1390" y="516"/>
                  </a:moveTo>
                  <a:cubicBezTo>
                    <a:pt x="1381" y="516"/>
                    <a:pt x="1371" y="518"/>
                    <a:pt x="1366" y="521"/>
                  </a:cubicBezTo>
                  <a:cubicBezTo>
                    <a:pt x="1366" y="527"/>
                    <a:pt x="1374" y="526"/>
                    <a:pt x="1379" y="528"/>
                  </a:cubicBezTo>
                  <a:cubicBezTo>
                    <a:pt x="1384" y="529"/>
                    <a:pt x="1389" y="532"/>
                    <a:pt x="1394" y="533"/>
                  </a:cubicBezTo>
                  <a:cubicBezTo>
                    <a:pt x="1395" y="533"/>
                    <a:pt x="1396" y="533"/>
                    <a:pt x="1397" y="533"/>
                  </a:cubicBezTo>
                  <a:cubicBezTo>
                    <a:pt x="1399" y="533"/>
                    <a:pt x="1401" y="533"/>
                    <a:pt x="1403" y="533"/>
                  </a:cubicBezTo>
                  <a:cubicBezTo>
                    <a:pt x="1405" y="533"/>
                    <a:pt x="1407" y="533"/>
                    <a:pt x="1409" y="533"/>
                  </a:cubicBezTo>
                  <a:cubicBezTo>
                    <a:pt x="1410" y="533"/>
                    <a:pt x="1411" y="533"/>
                    <a:pt x="1412" y="533"/>
                  </a:cubicBezTo>
                  <a:cubicBezTo>
                    <a:pt x="1418" y="534"/>
                    <a:pt x="1424" y="537"/>
                    <a:pt x="1429" y="538"/>
                  </a:cubicBezTo>
                  <a:cubicBezTo>
                    <a:pt x="1432" y="538"/>
                    <a:pt x="1434" y="538"/>
                    <a:pt x="1437" y="538"/>
                  </a:cubicBezTo>
                  <a:cubicBezTo>
                    <a:pt x="1440" y="538"/>
                    <a:pt x="1443" y="538"/>
                    <a:pt x="1446" y="538"/>
                  </a:cubicBezTo>
                  <a:cubicBezTo>
                    <a:pt x="1449" y="538"/>
                    <a:pt x="1452" y="537"/>
                    <a:pt x="1454" y="537"/>
                  </a:cubicBezTo>
                  <a:cubicBezTo>
                    <a:pt x="1459" y="537"/>
                    <a:pt x="1464" y="538"/>
                    <a:pt x="1468" y="541"/>
                  </a:cubicBezTo>
                  <a:cubicBezTo>
                    <a:pt x="1470" y="540"/>
                    <a:pt x="1471" y="538"/>
                    <a:pt x="1474" y="538"/>
                  </a:cubicBezTo>
                  <a:cubicBezTo>
                    <a:pt x="1474" y="538"/>
                    <a:pt x="1474" y="538"/>
                    <a:pt x="1475" y="538"/>
                  </a:cubicBezTo>
                  <a:cubicBezTo>
                    <a:pt x="1477" y="540"/>
                    <a:pt x="1483" y="542"/>
                    <a:pt x="1490" y="542"/>
                  </a:cubicBezTo>
                  <a:cubicBezTo>
                    <a:pt x="1500" y="542"/>
                    <a:pt x="1510" y="539"/>
                    <a:pt x="1512" y="534"/>
                  </a:cubicBezTo>
                  <a:cubicBezTo>
                    <a:pt x="1509" y="532"/>
                    <a:pt x="1503" y="531"/>
                    <a:pt x="1497" y="531"/>
                  </a:cubicBezTo>
                  <a:cubicBezTo>
                    <a:pt x="1489" y="531"/>
                    <a:pt x="1480" y="533"/>
                    <a:pt x="1476" y="537"/>
                  </a:cubicBezTo>
                  <a:cubicBezTo>
                    <a:pt x="1477" y="531"/>
                    <a:pt x="1468" y="534"/>
                    <a:pt x="1466" y="532"/>
                  </a:cubicBezTo>
                  <a:cubicBezTo>
                    <a:pt x="1462" y="530"/>
                    <a:pt x="1463" y="524"/>
                    <a:pt x="1458" y="523"/>
                  </a:cubicBezTo>
                  <a:cubicBezTo>
                    <a:pt x="1447" y="521"/>
                    <a:pt x="1435" y="518"/>
                    <a:pt x="1422" y="518"/>
                  </a:cubicBezTo>
                  <a:cubicBezTo>
                    <a:pt x="1418" y="518"/>
                    <a:pt x="1413" y="518"/>
                    <a:pt x="1409" y="519"/>
                  </a:cubicBezTo>
                  <a:cubicBezTo>
                    <a:pt x="1405" y="517"/>
                    <a:pt x="1398" y="516"/>
                    <a:pt x="1390" y="516"/>
                  </a:cubicBezTo>
                  <a:moveTo>
                    <a:pt x="1375" y="499"/>
                  </a:moveTo>
                  <a:cubicBezTo>
                    <a:pt x="1336" y="499"/>
                    <a:pt x="1336" y="499"/>
                    <a:pt x="1336" y="499"/>
                  </a:cubicBezTo>
                  <a:cubicBezTo>
                    <a:pt x="1346" y="507"/>
                    <a:pt x="1359" y="514"/>
                    <a:pt x="1367" y="514"/>
                  </a:cubicBezTo>
                  <a:cubicBezTo>
                    <a:pt x="1374" y="514"/>
                    <a:pt x="1377" y="510"/>
                    <a:pt x="1375" y="499"/>
                  </a:cubicBezTo>
                  <a:moveTo>
                    <a:pt x="1522" y="499"/>
                  </a:moveTo>
                  <a:cubicBezTo>
                    <a:pt x="1511" y="499"/>
                    <a:pt x="1511" y="499"/>
                    <a:pt x="1511" y="499"/>
                  </a:cubicBezTo>
                  <a:cubicBezTo>
                    <a:pt x="1512" y="500"/>
                    <a:pt x="1512" y="501"/>
                    <a:pt x="1512" y="502"/>
                  </a:cubicBezTo>
                  <a:cubicBezTo>
                    <a:pt x="1509" y="507"/>
                    <a:pt x="1505" y="516"/>
                    <a:pt x="1513" y="519"/>
                  </a:cubicBezTo>
                  <a:cubicBezTo>
                    <a:pt x="1529" y="518"/>
                    <a:pt x="1523" y="507"/>
                    <a:pt x="1522" y="499"/>
                  </a:cubicBezTo>
                  <a:moveTo>
                    <a:pt x="1545" y="499"/>
                  </a:moveTo>
                  <a:cubicBezTo>
                    <a:pt x="1530" y="499"/>
                    <a:pt x="1530" y="499"/>
                    <a:pt x="1530" y="499"/>
                  </a:cubicBezTo>
                  <a:cubicBezTo>
                    <a:pt x="1531" y="502"/>
                    <a:pt x="1532" y="505"/>
                    <a:pt x="1537" y="506"/>
                  </a:cubicBezTo>
                  <a:cubicBezTo>
                    <a:pt x="1542" y="505"/>
                    <a:pt x="1544" y="502"/>
                    <a:pt x="1545" y="499"/>
                  </a:cubicBezTo>
                  <a:moveTo>
                    <a:pt x="1652" y="499"/>
                  </a:moveTo>
                  <a:cubicBezTo>
                    <a:pt x="1642" y="499"/>
                    <a:pt x="1642" y="499"/>
                    <a:pt x="1642" y="499"/>
                  </a:cubicBezTo>
                  <a:cubicBezTo>
                    <a:pt x="1644" y="501"/>
                    <a:pt x="1645" y="502"/>
                    <a:pt x="1647" y="503"/>
                  </a:cubicBezTo>
                  <a:cubicBezTo>
                    <a:pt x="1650" y="502"/>
                    <a:pt x="1651" y="500"/>
                    <a:pt x="1652" y="499"/>
                  </a:cubicBezTo>
                  <a:moveTo>
                    <a:pt x="1767" y="499"/>
                  </a:moveTo>
                  <a:cubicBezTo>
                    <a:pt x="1657" y="499"/>
                    <a:pt x="1657" y="499"/>
                    <a:pt x="1657" y="499"/>
                  </a:cubicBezTo>
                  <a:cubicBezTo>
                    <a:pt x="1663" y="503"/>
                    <a:pt x="1671" y="506"/>
                    <a:pt x="1681" y="506"/>
                  </a:cubicBezTo>
                  <a:cubicBezTo>
                    <a:pt x="1683" y="506"/>
                    <a:pt x="1685" y="506"/>
                    <a:pt x="1687" y="505"/>
                  </a:cubicBezTo>
                  <a:cubicBezTo>
                    <a:pt x="1693" y="511"/>
                    <a:pt x="1700" y="516"/>
                    <a:pt x="1704" y="523"/>
                  </a:cubicBezTo>
                  <a:cubicBezTo>
                    <a:pt x="1701" y="529"/>
                    <a:pt x="1693" y="530"/>
                    <a:pt x="1693" y="539"/>
                  </a:cubicBezTo>
                  <a:cubicBezTo>
                    <a:pt x="1694" y="539"/>
                    <a:pt x="1695" y="539"/>
                    <a:pt x="1697" y="539"/>
                  </a:cubicBezTo>
                  <a:cubicBezTo>
                    <a:pt x="1702" y="539"/>
                    <a:pt x="1703" y="535"/>
                    <a:pt x="1709" y="535"/>
                  </a:cubicBezTo>
                  <a:cubicBezTo>
                    <a:pt x="1710" y="535"/>
                    <a:pt x="1710" y="535"/>
                    <a:pt x="1710" y="535"/>
                  </a:cubicBezTo>
                  <a:cubicBezTo>
                    <a:pt x="1716" y="535"/>
                    <a:pt x="1721" y="538"/>
                    <a:pt x="1725" y="540"/>
                  </a:cubicBezTo>
                  <a:cubicBezTo>
                    <a:pt x="1730" y="543"/>
                    <a:pt x="1734" y="546"/>
                    <a:pt x="1740" y="546"/>
                  </a:cubicBezTo>
                  <a:cubicBezTo>
                    <a:pt x="1742" y="546"/>
                    <a:pt x="1744" y="545"/>
                    <a:pt x="1747" y="544"/>
                  </a:cubicBezTo>
                  <a:cubicBezTo>
                    <a:pt x="1750" y="542"/>
                    <a:pt x="1750" y="537"/>
                    <a:pt x="1751" y="533"/>
                  </a:cubicBezTo>
                  <a:cubicBezTo>
                    <a:pt x="1755" y="531"/>
                    <a:pt x="1759" y="531"/>
                    <a:pt x="1762" y="531"/>
                  </a:cubicBezTo>
                  <a:cubicBezTo>
                    <a:pt x="1772" y="531"/>
                    <a:pt x="1778" y="537"/>
                    <a:pt x="1785" y="542"/>
                  </a:cubicBezTo>
                  <a:cubicBezTo>
                    <a:pt x="1792" y="548"/>
                    <a:pt x="1799" y="554"/>
                    <a:pt x="1808" y="554"/>
                  </a:cubicBezTo>
                  <a:cubicBezTo>
                    <a:pt x="1811" y="554"/>
                    <a:pt x="1815" y="553"/>
                    <a:pt x="1819" y="552"/>
                  </a:cubicBezTo>
                  <a:cubicBezTo>
                    <a:pt x="1819" y="545"/>
                    <a:pt x="1814" y="543"/>
                    <a:pt x="1811" y="539"/>
                  </a:cubicBezTo>
                  <a:cubicBezTo>
                    <a:pt x="1797" y="536"/>
                    <a:pt x="1796" y="525"/>
                    <a:pt x="1790" y="516"/>
                  </a:cubicBezTo>
                  <a:cubicBezTo>
                    <a:pt x="1785" y="508"/>
                    <a:pt x="1776" y="504"/>
                    <a:pt x="1767" y="499"/>
                  </a:cubicBezTo>
                  <a:moveTo>
                    <a:pt x="1850" y="499"/>
                  </a:moveTo>
                  <a:cubicBezTo>
                    <a:pt x="1839" y="499"/>
                    <a:pt x="1839" y="499"/>
                    <a:pt x="1839" y="499"/>
                  </a:cubicBezTo>
                  <a:cubicBezTo>
                    <a:pt x="1840" y="500"/>
                    <a:pt x="1840" y="500"/>
                    <a:pt x="1840" y="501"/>
                  </a:cubicBezTo>
                  <a:cubicBezTo>
                    <a:pt x="1833" y="502"/>
                    <a:pt x="1824" y="508"/>
                    <a:pt x="1814" y="508"/>
                  </a:cubicBezTo>
                  <a:cubicBezTo>
                    <a:pt x="1811" y="508"/>
                    <a:pt x="1808" y="508"/>
                    <a:pt x="1805" y="506"/>
                  </a:cubicBezTo>
                  <a:cubicBezTo>
                    <a:pt x="1803" y="507"/>
                    <a:pt x="1803" y="510"/>
                    <a:pt x="1803" y="513"/>
                  </a:cubicBezTo>
                  <a:cubicBezTo>
                    <a:pt x="1808" y="516"/>
                    <a:pt x="1814" y="518"/>
                    <a:pt x="1819" y="518"/>
                  </a:cubicBezTo>
                  <a:cubicBezTo>
                    <a:pt x="1830" y="518"/>
                    <a:pt x="1840" y="512"/>
                    <a:pt x="1843" y="504"/>
                  </a:cubicBezTo>
                  <a:cubicBezTo>
                    <a:pt x="1844" y="504"/>
                    <a:pt x="1844" y="504"/>
                    <a:pt x="1844" y="504"/>
                  </a:cubicBezTo>
                  <a:cubicBezTo>
                    <a:pt x="1845" y="504"/>
                    <a:pt x="1846" y="505"/>
                    <a:pt x="1847" y="505"/>
                  </a:cubicBezTo>
                  <a:cubicBezTo>
                    <a:pt x="1847" y="505"/>
                    <a:pt x="1848" y="505"/>
                    <a:pt x="1849" y="505"/>
                  </a:cubicBezTo>
                  <a:cubicBezTo>
                    <a:pt x="1850" y="505"/>
                    <a:pt x="1850" y="505"/>
                    <a:pt x="1851" y="504"/>
                  </a:cubicBezTo>
                  <a:cubicBezTo>
                    <a:pt x="1852" y="503"/>
                    <a:pt x="1851" y="501"/>
                    <a:pt x="1850" y="499"/>
                  </a:cubicBezTo>
                  <a:moveTo>
                    <a:pt x="1122" y="382"/>
                  </a:moveTo>
                  <a:cubicBezTo>
                    <a:pt x="1115" y="382"/>
                    <a:pt x="1109" y="391"/>
                    <a:pt x="1108" y="398"/>
                  </a:cubicBezTo>
                  <a:cubicBezTo>
                    <a:pt x="1106" y="407"/>
                    <a:pt x="1112" y="421"/>
                    <a:pt x="1120" y="421"/>
                  </a:cubicBezTo>
                  <a:cubicBezTo>
                    <a:pt x="1120" y="421"/>
                    <a:pt x="1120" y="421"/>
                    <a:pt x="1120" y="421"/>
                  </a:cubicBezTo>
                  <a:cubicBezTo>
                    <a:pt x="1127" y="421"/>
                    <a:pt x="1134" y="412"/>
                    <a:pt x="1134" y="406"/>
                  </a:cubicBezTo>
                  <a:cubicBezTo>
                    <a:pt x="1135" y="397"/>
                    <a:pt x="1122" y="390"/>
                    <a:pt x="1122" y="382"/>
                  </a:cubicBezTo>
                  <a:moveTo>
                    <a:pt x="836" y="361"/>
                  </a:moveTo>
                  <a:cubicBezTo>
                    <a:pt x="833" y="361"/>
                    <a:pt x="830" y="364"/>
                    <a:pt x="833" y="369"/>
                  </a:cubicBezTo>
                  <a:cubicBezTo>
                    <a:pt x="834" y="369"/>
                    <a:pt x="835" y="370"/>
                    <a:pt x="836" y="370"/>
                  </a:cubicBezTo>
                  <a:cubicBezTo>
                    <a:pt x="839" y="370"/>
                    <a:pt x="842" y="368"/>
                    <a:pt x="842" y="365"/>
                  </a:cubicBezTo>
                  <a:cubicBezTo>
                    <a:pt x="841" y="363"/>
                    <a:pt x="839" y="361"/>
                    <a:pt x="836" y="361"/>
                  </a:cubicBezTo>
                  <a:moveTo>
                    <a:pt x="853" y="357"/>
                  </a:moveTo>
                  <a:cubicBezTo>
                    <a:pt x="849" y="357"/>
                    <a:pt x="844" y="359"/>
                    <a:pt x="843" y="363"/>
                  </a:cubicBezTo>
                  <a:cubicBezTo>
                    <a:pt x="845" y="364"/>
                    <a:pt x="849" y="365"/>
                    <a:pt x="853" y="365"/>
                  </a:cubicBezTo>
                  <a:cubicBezTo>
                    <a:pt x="857" y="365"/>
                    <a:pt x="860" y="364"/>
                    <a:pt x="861" y="361"/>
                  </a:cubicBezTo>
                  <a:cubicBezTo>
                    <a:pt x="860" y="358"/>
                    <a:pt x="857" y="357"/>
                    <a:pt x="853" y="357"/>
                  </a:cubicBezTo>
                  <a:moveTo>
                    <a:pt x="1258" y="322"/>
                  </a:moveTo>
                  <a:cubicBezTo>
                    <a:pt x="1258" y="325"/>
                    <a:pt x="1258" y="328"/>
                    <a:pt x="1258" y="330"/>
                  </a:cubicBezTo>
                  <a:cubicBezTo>
                    <a:pt x="1258" y="322"/>
                    <a:pt x="1258" y="322"/>
                    <a:pt x="1258" y="322"/>
                  </a:cubicBezTo>
                  <a:moveTo>
                    <a:pt x="3244" y="300"/>
                  </a:moveTo>
                  <a:cubicBezTo>
                    <a:pt x="3238" y="300"/>
                    <a:pt x="3232" y="302"/>
                    <a:pt x="3230" y="304"/>
                  </a:cubicBezTo>
                  <a:cubicBezTo>
                    <a:pt x="3230" y="311"/>
                    <a:pt x="3237" y="315"/>
                    <a:pt x="3243" y="315"/>
                  </a:cubicBezTo>
                  <a:cubicBezTo>
                    <a:pt x="3249" y="315"/>
                    <a:pt x="3255" y="311"/>
                    <a:pt x="3255" y="303"/>
                  </a:cubicBezTo>
                  <a:cubicBezTo>
                    <a:pt x="3253" y="301"/>
                    <a:pt x="3248" y="300"/>
                    <a:pt x="3244" y="300"/>
                  </a:cubicBezTo>
                  <a:moveTo>
                    <a:pt x="3191" y="290"/>
                  </a:moveTo>
                  <a:cubicBezTo>
                    <a:pt x="3179" y="290"/>
                    <a:pt x="3168" y="294"/>
                    <a:pt x="3166" y="304"/>
                  </a:cubicBezTo>
                  <a:cubicBezTo>
                    <a:pt x="3167" y="306"/>
                    <a:pt x="3168" y="306"/>
                    <a:pt x="3169" y="306"/>
                  </a:cubicBezTo>
                  <a:cubicBezTo>
                    <a:pt x="3170" y="306"/>
                    <a:pt x="3171" y="306"/>
                    <a:pt x="3172" y="306"/>
                  </a:cubicBezTo>
                  <a:cubicBezTo>
                    <a:pt x="3173" y="306"/>
                    <a:pt x="3174" y="306"/>
                    <a:pt x="3175" y="306"/>
                  </a:cubicBezTo>
                  <a:cubicBezTo>
                    <a:pt x="3176" y="306"/>
                    <a:pt x="3177" y="306"/>
                    <a:pt x="3178" y="306"/>
                  </a:cubicBezTo>
                  <a:cubicBezTo>
                    <a:pt x="3184" y="308"/>
                    <a:pt x="3183" y="313"/>
                    <a:pt x="3189" y="313"/>
                  </a:cubicBezTo>
                  <a:cubicBezTo>
                    <a:pt x="3189" y="313"/>
                    <a:pt x="3189" y="313"/>
                    <a:pt x="3189" y="313"/>
                  </a:cubicBezTo>
                  <a:cubicBezTo>
                    <a:pt x="3196" y="312"/>
                    <a:pt x="3196" y="306"/>
                    <a:pt x="3204" y="305"/>
                  </a:cubicBezTo>
                  <a:cubicBezTo>
                    <a:pt x="3207" y="306"/>
                    <a:pt x="3213" y="308"/>
                    <a:pt x="3218" y="308"/>
                  </a:cubicBezTo>
                  <a:cubicBezTo>
                    <a:pt x="3222" y="308"/>
                    <a:pt x="3225" y="307"/>
                    <a:pt x="3226" y="302"/>
                  </a:cubicBezTo>
                  <a:cubicBezTo>
                    <a:pt x="3220" y="296"/>
                    <a:pt x="3205" y="290"/>
                    <a:pt x="3191" y="290"/>
                  </a:cubicBezTo>
                  <a:moveTo>
                    <a:pt x="3091" y="260"/>
                  </a:moveTo>
                  <a:cubicBezTo>
                    <a:pt x="3088" y="260"/>
                    <a:pt x="3085" y="260"/>
                    <a:pt x="3082" y="262"/>
                  </a:cubicBezTo>
                  <a:cubicBezTo>
                    <a:pt x="3082" y="263"/>
                    <a:pt x="3080" y="263"/>
                    <a:pt x="3081" y="264"/>
                  </a:cubicBezTo>
                  <a:cubicBezTo>
                    <a:pt x="3089" y="272"/>
                    <a:pt x="3105" y="273"/>
                    <a:pt x="3116" y="278"/>
                  </a:cubicBezTo>
                  <a:cubicBezTo>
                    <a:pt x="3121" y="283"/>
                    <a:pt x="3131" y="285"/>
                    <a:pt x="3133" y="293"/>
                  </a:cubicBezTo>
                  <a:cubicBezTo>
                    <a:pt x="3134" y="293"/>
                    <a:pt x="3136" y="293"/>
                    <a:pt x="3138" y="293"/>
                  </a:cubicBezTo>
                  <a:cubicBezTo>
                    <a:pt x="3140" y="293"/>
                    <a:pt x="3143" y="293"/>
                    <a:pt x="3145" y="293"/>
                  </a:cubicBezTo>
                  <a:cubicBezTo>
                    <a:pt x="3148" y="293"/>
                    <a:pt x="3151" y="293"/>
                    <a:pt x="3153" y="293"/>
                  </a:cubicBezTo>
                  <a:cubicBezTo>
                    <a:pt x="3160" y="293"/>
                    <a:pt x="3165" y="292"/>
                    <a:pt x="3165" y="287"/>
                  </a:cubicBezTo>
                  <a:cubicBezTo>
                    <a:pt x="3157" y="281"/>
                    <a:pt x="3148" y="277"/>
                    <a:pt x="3138" y="274"/>
                  </a:cubicBezTo>
                  <a:cubicBezTo>
                    <a:pt x="3134" y="272"/>
                    <a:pt x="3131" y="268"/>
                    <a:pt x="3128" y="267"/>
                  </a:cubicBezTo>
                  <a:cubicBezTo>
                    <a:pt x="3128" y="267"/>
                    <a:pt x="3127" y="267"/>
                    <a:pt x="3126" y="267"/>
                  </a:cubicBezTo>
                  <a:cubicBezTo>
                    <a:pt x="3125" y="267"/>
                    <a:pt x="3124" y="267"/>
                    <a:pt x="3123" y="267"/>
                  </a:cubicBezTo>
                  <a:cubicBezTo>
                    <a:pt x="3122" y="267"/>
                    <a:pt x="3120" y="267"/>
                    <a:pt x="3119" y="267"/>
                  </a:cubicBezTo>
                  <a:cubicBezTo>
                    <a:pt x="3119" y="267"/>
                    <a:pt x="3118" y="267"/>
                    <a:pt x="3117" y="267"/>
                  </a:cubicBezTo>
                  <a:cubicBezTo>
                    <a:pt x="3109" y="266"/>
                    <a:pt x="3101" y="260"/>
                    <a:pt x="3091" y="260"/>
                  </a:cubicBezTo>
                  <a:moveTo>
                    <a:pt x="135" y="221"/>
                  </a:moveTo>
                  <a:cubicBezTo>
                    <a:pt x="133" y="221"/>
                    <a:pt x="131" y="222"/>
                    <a:pt x="129" y="225"/>
                  </a:cubicBezTo>
                  <a:cubicBezTo>
                    <a:pt x="128" y="223"/>
                    <a:pt x="125" y="221"/>
                    <a:pt x="122" y="221"/>
                  </a:cubicBezTo>
                  <a:cubicBezTo>
                    <a:pt x="120" y="221"/>
                    <a:pt x="119" y="221"/>
                    <a:pt x="118" y="223"/>
                  </a:cubicBezTo>
                  <a:cubicBezTo>
                    <a:pt x="120" y="227"/>
                    <a:pt x="118" y="231"/>
                    <a:pt x="119" y="234"/>
                  </a:cubicBezTo>
                  <a:cubicBezTo>
                    <a:pt x="120" y="234"/>
                    <a:pt x="120" y="234"/>
                    <a:pt x="121" y="234"/>
                  </a:cubicBezTo>
                  <a:cubicBezTo>
                    <a:pt x="124" y="234"/>
                    <a:pt x="127" y="232"/>
                    <a:pt x="130" y="230"/>
                  </a:cubicBezTo>
                  <a:cubicBezTo>
                    <a:pt x="133" y="228"/>
                    <a:pt x="136" y="226"/>
                    <a:pt x="141" y="226"/>
                  </a:cubicBezTo>
                  <a:cubicBezTo>
                    <a:pt x="141" y="226"/>
                    <a:pt x="141" y="226"/>
                    <a:pt x="141" y="226"/>
                  </a:cubicBezTo>
                  <a:cubicBezTo>
                    <a:pt x="142" y="228"/>
                    <a:pt x="143" y="231"/>
                    <a:pt x="146" y="231"/>
                  </a:cubicBezTo>
                  <a:cubicBezTo>
                    <a:pt x="146" y="231"/>
                    <a:pt x="146" y="231"/>
                    <a:pt x="146" y="231"/>
                  </a:cubicBezTo>
                  <a:cubicBezTo>
                    <a:pt x="147" y="231"/>
                    <a:pt x="147" y="231"/>
                    <a:pt x="147" y="231"/>
                  </a:cubicBezTo>
                  <a:cubicBezTo>
                    <a:pt x="151" y="231"/>
                    <a:pt x="152" y="229"/>
                    <a:pt x="152" y="226"/>
                  </a:cubicBezTo>
                  <a:cubicBezTo>
                    <a:pt x="146" y="225"/>
                    <a:pt x="140" y="221"/>
                    <a:pt x="135" y="221"/>
                  </a:cubicBezTo>
                  <a:moveTo>
                    <a:pt x="167" y="209"/>
                  </a:moveTo>
                  <a:cubicBezTo>
                    <a:pt x="167" y="209"/>
                    <a:pt x="167" y="210"/>
                    <a:pt x="166" y="210"/>
                  </a:cubicBezTo>
                  <a:cubicBezTo>
                    <a:pt x="164" y="213"/>
                    <a:pt x="161" y="215"/>
                    <a:pt x="163" y="219"/>
                  </a:cubicBezTo>
                  <a:cubicBezTo>
                    <a:pt x="160" y="220"/>
                    <a:pt x="157" y="221"/>
                    <a:pt x="156" y="224"/>
                  </a:cubicBezTo>
                  <a:cubicBezTo>
                    <a:pt x="158" y="225"/>
                    <a:pt x="160" y="227"/>
                    <a:pt x="162" y="227"/>
                  </a:cubicBezTo>
                  <a:cubicBezTo>
                    <a:pt x="165" y="224"/>
                    <a:pt x="165" y="223"/>
                    <a:pt x="164" y="219"/>
                  </a:cubicBezTo>
                  <a:cubicBezTo>
                    <a:pt x="164" y="219"/>
                    <a:pt x="164" y="219"/>
                    <a:pt x="164" y="219"/>
                  </a:cubicBezTo>
                  <a:cubicBezTo>
                    <a:pt x="169" y="219"/>
                    <a:pt x="171" y="216"/>
                    <a:pt x="171" y="211"/>
                  </a:cubicBezTo>
                  <a:cubicBezTo>
                    <a:pt x="169" y="211"/>
                    <a:pt x="169" y="209"/>
                    <a:pt x="167" y="209"/>
                  </a:cubicBezTo>
                  <a:moveTo>
                    <a:pt x="142" y="181"/>
                  </a:moveTo>
                  <a:cubicBezTo>
                    <a:pt x="138" y="181"/>
                    <a:pt x="135" y="185"/>
                    <a:pt x="139" y="189"/>
                  </a:cubicBezTo>
                  <a:cubicBezTo>
                    <a:pt x="139" y="189"/>
                    <a:pt x="140" y="189"/>
                    <a:pt x="141" y="189"/>
                  </a:cubicBezTo>
                  <a:cubicBezTo>
                    <a:pt x="145" y="189"/>
                    <a:pt x="147" y="187"/>
                    <a:pt x="146" y="183"/>
                  </a:cubicBezTo>
                  <a:cubicBezTo>
                    <a:pt x="145" y="181"/>
                    <a:pt x="144" y="181"/>
                    <a:pt x="142" y="181"/>
                  </a:cubicBezTo>
                  <a:moveTo>
                    <a:pt x="15" y="155"/>
                  </a:moveTo>
                  <a:cubicBezTo>
                    <a:pt x="10" y="155"/>
                    <a:pt x="6" y="160"/>
                    <a:pt x="0" y="160"/>
                  </a:cubicBezTo>
                  <a:cubicBezTo>
                    <a:pt x="0" y="165"/>
                    <a:pt x="3" y="167"/>
                    <a:pt x="7" y="167"/>
                  </a:cubicBezTo>
                  <a:cubicBezTo>
                    <a:pt x="12" y="167"/>
                    <a:pt x="20" y="162"/>
                    <a:pt x="18" y="156"/>
                  </a:cubicBezTo>
                  <a:cubicBezTo>
                    <a:pt x="17" y="156"/>
                    <a:pt x="16" y="155"/>
                    <a:pt x="15" y="155"/>
                  </a:cubicBezTo>
                  <a:moveTo>
                    <a:pt x="560" y="154"/>
                  </a:moveTo>
                  <a:cubicBezTo>
                    <a:pt x="553" y="154"/>
                    <a:pt x="547" y="155"/>
                    <a:pt x="543" y="155"/>
                  </a:cubicBezTo>
                  <a:cubicBezTo>
                    <a:pt x="543" y="156"/>
                    <a:pt x="541" y="157"/>
                    <a:pt x="542" y="159"/>
                  </a:cubicBezTo>
                  <a:cubicBezTo>
                    <a:pt x="545" y="162"/>
                    <a:pt x="553" y="165"/>
                    <a:pt x="560" y="165"/>
                  </a:cubicBezTo>
                  <a:cubicBezTo>
                    <a:pt x="566" y="165"/>
                    <a:pt x="573" y="163"/>
                    <a:pt x="576" y="159"/>
                  </a:cubicBezTo>
                  <a:cubicBezTo>
                    <a:pt x="574" y="155"/>
                    <a:pt x="567" y="154"/>
                    <a:pt x="560" y="154"/>
                  </a:cubicBezTo>
                  <a:moveTo>
                    <a:pt x="449" y="128"/>
                  </a:moveTo>
                  <a:cubicBezTo>
                    <a:pt x="442" y="128"/>
                    <a:pt x="434" y="129"/>
                    <a:pt x="429" y="130"/>
                  </a:cubicBezTo>
                  <a:cubicBezTo>
                    <a:pt x="429" y="135"/>
                    <a:pt x="429" y="135"/>
                    <a:pt x="429" y="135"/>
                  </a:cubicBezTo>
                  <a:cubicBezTo>
                    <a:pt x="440" y="139"/>
                    <a:pt x="450" y="149"/>
                    <a:pt x="461" y="150"/>
                  </a:cubicBezTo>
                  <a:cubicBezTo>
                    <a:pt x="467" y="145"/>
                    <a:pt x="459" y="138"/>
                    <a:pt x="461" y="130"/>
                  </a:cubicBezTo>
                  <a:cubicBezTo>
                    <a:pt x="458" y="128"/>
                    <a:pt x="454" y="128"/>
                    <a:pt x="449" y="128"/>
                  </a:cubicBezTo>
                  <a:moveTo>
                    <a:pt x="320" y="122"/>
                  </a:moveTo>
                  <a:cubicBezTo>
                    <a:pt x="319" y="122"/>
                    <a:pt x="319" y="122"/>
                    <a:pt x="318" y="122"/>
                  </a:cubicBezTo>
                  <a:cubicBezTo>
                    <a:pt x="316" y="125"/>
                    <a:pt x="317" y="130"/>
                    <a:pt x="322" y="130"/>
                  </a:cubicBezTo>
                  <a:cubicBezTo>
                    <a:pt x="322" y="130"/>
                    <a:pt x="323" y="130"/>
                    <a:pt x="324" y="130"/>
                  </a:cubicBezTo>
                  <a:cubicBezTo>
                    <a:pt x="326" y="127"/>
                    <a:pt x="325" y="122"/>
                    <a:pt x="320" y="122"/>
                  </a:cubicBezTo>
                  <a:moveTo>
                    <a:pt x="345" y="109"/>
                  </a:moveTo>
                  <a:cubicBezTo>
                    <a:pt x="344" y="109"/>
                    <a:pt x="342" y="110"/>
                    <a:pt x="340" y="111"/>
                  </a:cubicBezTo>
                  <a:cubicBezTo>
                    <a:pt x="341" y="116"/>
                    <a:pt x="344" y="118"/>
                    <a:pt x="348" y="120"/>
                  </a:cubicBezTo>
                  <a:cubicBezTo>
                    <a:pt x="356" y="117"/>
                    <a:pt x="351" y="109"/>
                    <a:pt x="345" y="109"/>
                  </a:cubicBezTo>
                  <a:moveTo>
                    <a:pt x="399" y="102"/>
                  </a:moveTo>
                  <a:cubicBezTo>
                    <a:pt x="394" y="102"/>
                    <a:pt x="388" y="104"/>
                    <a:pt x="386" y="108"/>
                  </a:cubicBezTo>
                  <a:cubicBezTo>
                    <a:pt x="393" y="113"/>
                    <a:pt x="385" y="126"/>
                    <a:pt x="396" y="127"/>
                  </a:cubicBezTo>
                  <a:cubicBezTo>
                    <a:pt x="396" y="127"/>
                    <a:pt x="396" y="127"/>
                    <a:pt x="396" y="127"/>
                  </a:cubicBezTo>
                  <a:cubicBezTo>
                    <a:pt x="404" y="127"/>
                    <a:pt x="409" y="117"/>
                    <a:pt x="408" y="106"/>
                  </a:cubicBezTo>
                  <a:cubicBezTo>
                    <a:pt x="406" y="103"/>
                    <a:pt x="402" y="102"/>
                    <a:pt x="399" y="102"/>
                  </a:cubicBezTo>
                  <a:moveTo>
                    <a:pt x="3270" y="26"/>
                  </a:moveTo>
                  <a:cubicBezTo>
                    <a:pt x="3266" y="28"/>
                    <a:pt x="3269" y="33"/>
                    <a:pt x="3271" y="35"/>
                  </a:cubicBezTo>
                  <a:cubicBezTo>
                    <a:pt x="3272" y="35"/>
                    <a:pt x="3273" y="35"/>
                    <a:pt x="3273" y="35"/>
                  </a:cubicBezTo>
                  <a:cubicBezTo>
                    <a:pt x="3274" y="35"/>
                    <a:pt x="3275" y="35"/>
                    <a:pt x="3276" y="35"/>
                  </a:cubicBezTo>
                  <a:cubicBezTo>
                    <a:pt x="3277" y="35"/>
                    <a:pt x="3278" y="35"/>
                    <a:pt x="3279" y="35"/>
                  </a:cubicBezTo>
                  <a:cubicBezTo>
                    <a:pt x="3283" y="35"/>
                    <a:pt x="3286" y="35"/>
                    <a:pt x="3287" y="32"/>
                  </a:cubicBezTo>
                  <a:cubicBezTo>
                    <a:pt x="3280" y="30"/>
                    <a:pt x="3274" y="29"/>
                    <a:pt x="3270" y="26"/>
                  </a:cubicBezTo>
                  <a:moveTo>
                    <a:pt x="314" y="0"/>
                  </a:moveTo>
                  <a:cubicBezTo>
                    <a:pt x="259" y="0"/>
                    <a:pt x="259" y="0"/>
                    <a:pt x="259" y="0"/>
                  </a:cubicBezTo>
                  <a:cubicBezTo>
                    <a:pt x="256" y="2"/>
                    <a:pt x="250" y="3"/>
                    <a:pt x="246" y="5"/>
                  </a:cubicBezTo>
                  <a:cubicBezTo>
                    <a:pt x="246" y="8"/>
                    <a:pt x="249" y="7"/>
                    <a:pt x="251" y="9"/>
                  </a:cubicBezTo>
                  <a:cubicBezTo>
                    <a:pt x="255" y="9"/>
                    <a:pt x="259" y="8"/>
                    <a:pt x="262" y="8"/>
                  </a:cubicBezTo>
                  <a:cubicBezTo>
                    <a:pt x="265" y="8"/>
                    <a:pt x="267" y="8"/>
                    <a:pt x="269" y="9"/>
                  </a:cubicBezTo>
                  <a:cubicBezTo>
                    <a:pt x="281" y="3"/>
                    <a:pt x="302" y="6"/>
                    <a:pt x="314" y="0"/>
                  </a:cubicBezTo>
                  <a:moveTo>
                    <a:pt x="1258" y="0"/>
                  </a:moveTo>
                  <a:cubicBezTo>
                    <a:pt x="330" y="0"/>
                    <a:pt x="330" y="0"/>
                    <a:pt x="330" y="0"/>
                  </a:cubicBezTo>
                  <a:cubicBezTo>
                    <a:pt x="321" y="7"/>
                    <a:pt x="311" y="13"/>
                    <a:pt x="300" y="19"/>
                  </a:cubicBezTo>
                  <a:cubicBezTo>
                    <a:pt x="296" y="18"/>
                    <a:pt x="296" y="14"/>
                    <a:pt x="291" y="14"/>
                  </a:cubicBezTo>
                  <a:cubicBezTo>
                    <a:pt x="290" y="14"/>
                    <a:pt x="290" y="14"/>
                    <a:pt x="290" y="14"/>
                  </a:cubicBezTo>
                  <a:cubicBezTo>
                    <a:pt x="288" y="17"/>
                    <a:pt x="293" y="24"/>
                    <a:pt x="287" y="25"/>
                  </a:cubicBezTo>
                  <a:cubicBezTo>
                    <a:pt x="284" y="24"/>
                    <a:pt x="277" y="23"/>
                    <a:pt x="270" y="23"/>
                  </a:cubicBezTo>
                  <a:cubicBezTo>
                    <a:pt x="264" y="23"/>
                    <a:pt x="259" y="24"/>
                    <a:pt x="257" y="29"/>
                  </a:cubicBezTo>
                  <a:cubicBezTo>
                    <a:pt x="259" y="34"/>
                    <a:pt x="263" y="37"/>
                    <a:pt x="268" y="39"/>
                  </a:cubicBezTo>
                  <a:cubicBezTo>
                    <a:pt x="270" y="38"/>
                    <a:pt x="272" y="38"/>
                    <a:pt x="274" y="38"/>
                  </a:cubicBezTo>
                  <a:cubicBezTo>
                    <a:pt x="288" y="38"/>
                    <a:pt x="298" y="52"/>
                    <a:pt x="297" y="62"/>
                  </a:cubicBezTo>
                  <a:cubicBezTo>
                    <a:pt x="297" y="67"/>
                    <a:pt x="290" y="78"/>
                    <a:pt x="286" y="80"/>
                  </a:cubicBezTo>
                  <a:cubicBezTo>
                    <a:pt x="283" y="81"/>
                    <a:pt x="280" y="81"/>
                    <a:pt x="276" y="81"/>
                  </a:cubicBezTo>
                  <a:cubicBezTo>
                    <a:pt x="265" y="81"/>
                    <a:pt x="250" y="78"/>
                    <a:pt x="246" y="77"/>
                  </a:cubicBezTo>
                  <a:cubicBezTo>
                    <a:pt x="245" y="77"/>
                    <a:pt x="244" y="77"/>
                    <a:pt x="242" y="77"/>
                  </a:cubicBezTo>
                  <a:cubicBezTo>
                    <a:pt x="241" y="77"/>
                    <a:pt x="239" y="77"/>
                    <a:pt x="238" y="77"/>
                  </a:cubicBezTo>
                  <a:cubicBezTo>
                    <a:pt x="237" y="77"/>
                    <a:pt x="235" y="77"/>
                    <a:pt x="234" y="77"/>
                  </a:cubicBezTo>
                  <a:cubicBezTo>
                    <a:pt x="230" y="77"/>
                    <a:pt x="227" y="77"/>
                    <a:pt x="225" y="74"/>
                  </a:cubicBezTo>
                  <a:cubicBezTo>
                    <a:pt x="221" y="80"/>
                    <a:pt x="211" y="78"/>
                    <a:pt x="209" y="84"/>
                  </a:cubicBezTo>
                  <a:cubicBezTo>
                    <a:pt x="208" y="89"/>
                    <a:pt x="218" y="96"/>
                    <a:pt x="218" y="103"/>
                  </a:cubicBezTo>
                  <a:cubicBezTo>
                    <a:pt x="219" y="113"/>
                    <a:pt x="214" y="114"/>
                    <a:pt x="209" y="123"/>
                  </a:cubicBezTo>
                  <a:cubicBezTo>
                    <a:pt x="217" y="128"/>
                    <a:pt x="211" y="141"/>
                    <a:pt x="218" y="147"/>
                  </a:cubicBezTo>
                  <a:cubicBezTo>
                    <a:pt x="219" y="148"/>
                    <a:pt x="220" y="148"/>
                    <a:pt x="220" y="148"/>
                  </a:cubicBezTo>
                  <a:cubicBezTo>
                    <a:pt x="228" y="148"/>
                    <a:pt x="230" y="143"/>
                    <a:pt x="236" y="141"/>
                  </a:cubicBezTo>
                  <a:cubicBezTo>
                    <a:pt x="241" y="143"/>
                    <a:pt x="244" y="150"/>
                    <a:pt x="249" y="150"/>
                  </a:cubicBezTo>
                  <a:cubicBezTo>
                    <a:pt x="250" y="150"/>
                    <a:pt x="250" y="150"/>
                    <a:pt x="250" y="150"/>
                  </a:cubicBezTo>
                  <a:cubicBezTo>
                    <a:pt x="253" y="150"/>
                    <a:pt x="256" y="149"/>
                    <a:pt x="258" y="148"/>
                  </a:cubicBezTo>
                  <a:cubicBezTo>
                    <a:pt x="261" y="147"/>
                    <a:pt x="264" y="146"/>
                    <a:pt x="268" y="146"/>
                  </a:cubicBezTo>
                  <a:cubicBezTo>
                    <a:pt x="268" y="146"/>
                    <a:pt x="268" y="146"/>
                    <a:pt x="268" y="146"/>
                  </a:cubicBezTo>
                  <a:cubicBezTo>
                    <a:pt x="273" y="146"/>
                    <a:pt x="279" y="150"/>
                    <a:pt x="283" y="150"/>
                  </a:cubicBezTo>
                  <a:cubicBezTo>
                    <a:pt x="284" y="150"/>
                    <a:pt x="284" y="150"/>
                    <a:pt x="285" y="149"/>
                  </a:cubicBezTo>
                  <a:cubicBezTo>
                    <a:pt x="291" y="148"/>
                    <a:pt x="287" y="143"/>
                    <a:pt x="291" y="138"/>
                  </a:cubicBezTo>
                  <a:cubicBezTo>
                    <a:pt x="295" y="134"/>
                    <a:pt x="302" y="134"/>
                    <a:pt x="306" y="131"/>
                  </a:cubicBezTo>
                  <a:cubicBezTo>
                    <a:pt x="307" y="126"/>
                    <a:pt x="305" y="124"/>
                    <a:pt x="304" y="122"/>
                  </a:cubicBezTo>
                  <a:cubicBezTo>
                    <a:pt x="310" y="116"/>
                    <a:pt x="313" y="109"/>
                    <a:pt x="321" y="105"/>
                  </a:cubicBezTo>
                  <a:cubicBezTo>
                    <a:pt x="328" y="102"/>
                    <a:pt x="339" y="102"/>
                    <a:pt x="340" y="94"/>
                  </a:cubicBezTo>
                  <a:cubicBezTo>
                    <a:pt x="341" y="89"/>
                    <a:pt x="336" y="89"/>
                    <a:pt x="337" y="84"/>
                  </a:cubicBezTo>
                  <a:cubicBezTo>
                    <a:pt x="340" y="82"/>
                    <a:pt x="342" y="81"/>
                    <a:pt x="345" y="81"/>
                  </a:cubicBezTo>
                  <a:cubicBezTo>
                    <a:pt x="348" y="81"/>
                    <a:pt x="351" y="82"/>
                    <a:pt x="354" y="83"/>
                  </a:cubicBezTo>
                  <a:cubicBezTo>
                    <a:pt x="357" y="84"/>
                    <a:pt x="361" y="85"/>
                    <a:pt x="364" y="85"/>
                  </a:cubicBezTo>
                  <a:cubicBezTo>
                    <a:pt x="365" y="85"/>
                    <a:pt x="366" y="85"/>
                    <a:pt x="367" y="84"/>
                  </a:cubicBezTo>
                  <a:cubicBezTo>
                    <a:pt x="375" y="83"/>
                    <a:pt x="388" y="73"/>
                    <a:pt x="399" y="73"/>
                  </a:cubicBezTo>
                  <a:cubicBezTo>
                    <a:pt x="404" y="73"/>
                    <a:pt x="409" y="75"/>
                    <a:pt x="412" y="83"/>
                  </a:cubicBezTo>
                  <a:cubicBezTo>
                    <a:pt x="406" y="87"/>
                    <a:pt x="392" y="85"/>
                    <a:pt x="393" y="96"/>
                  </a:cubicBezTo>
                  <a:cubicBezTo>
                    <a:pt x="396" y="96"/>
                    <a:pt x="397" y="98"/>
                    <a:pt x="400" y="98"/>
                  </a:cubicBezTo>
                  <a:cubicBezTo>
                    <a:pt x="400" y="98"/>
                    <a:pt x="400" y="98"/>
                    <a:pt x="400" y="98"/>
                  </a:cubicBezTo>
                  <a:cubicBezTo>
                    <a:pt x="405" y="97"/>
                    <a:pt x="404" y="90"/>
                    <a:pt x="410" y="89"/>
                  </a:cubicBezTo>
                  <a:cubicBezTo>
                    <a:pt x="433" y="97"/>
                    <a:pt x="454" y="107"/>
                    <a:pt x="468" y="123"/>
                  </a:cubicBezTo>
                  <a:cubicBezTo>
                    <a:pt x="465" y="127"/>
                    <a:pt x="465" y="132"/>
                    <a:pt x="469" y="135"/>
                  </a:cubicBezTo>
                  <a:cubicBezTo>
                    <a:pt x="474" y="129"/>
                    <a:pt x="484" y="129"/>
                    <a:pt x="484" y="123"/>
                  </a:cubicBezTo>
                  <a:cubicBezTo>
                    <a:pt x="485" y="118"/>
                    <a:pt x="474" y="118"/>
                    <a:pt x="475" y="110"/>
                  </a:cubicBezTo>
                  <a:cubicBezTo>
                    <a:pt x="476" y="110"/>
                    <a:pt x="477" y="110"/>
                    <a:pt x="478" y="110"/>
                  </a:cubicBezTo>
                  <a:cubicBezTo>
                    <a:pt x="480" y="110"/>
                    <a:pt x="482" y="111"/>
                    <a:pt x="483" y="111"/>
                  </a:cubicBezTo>
                  <a:cubicBezTo>
                    <a:pt x="485" y="112"/>
                    <a:pt x="487" y="113"/>
                    <a:pt x="488" y="113"/>
                  </a:cubicBezTo>
                  <a:cubicBezTo>
                    <a:pt x="490" y="113"/>
                    <a:pt x="491" y="113"/>
                    <a:pt x="492" y="112"/>
                  </a:cubicBezTo>
                  <a:cubicBezTo>
                    <a:pt x="489" y="103"/>
                    <a:pt x="473" y="97"/>
                    <a:pt x="459" y="94"/>
                  </a:cubicBezTo>
                  <a:cubicBezTo>
                    <a:pt x="453" y="87"/>
                    <a:pt x="432" y="76"/>
                    <a:pt x="432" y="65"/>
                  </a:cubicBezTo>
                  <a:cubicBezTo>
                    <a:pt x="432" y="59"/>
                    <a:pt x="437" y="55"/>
                    <a:pt x="443" y="55"/>
                  </a:cubicBezTo>
                  <a:cubicBezTo>
                    <a:pt x="443" y="55"/>
                    <a:pt x="444" y="55"/>
                    <a:pt x="444" y="55"/>
                  </a:cubicBezTo>
                  <a:cubicBezTo>
                    <a:pt x="455" y="55"/>
                    <a:pt x="457" y="66"/>
                    <a:pt x="463" y="72"/>
                  </a:cubicBezTo>
                  <a:cubicBezTo>
                    <a:pt x="471" y="73"/>
                    <a:pt x="474" y="81"/>
                    <a:pt x="481" y="85"/>
                  </a:cubicBezTo>
                  <a:cubicBezTo>
                    <a:pt x="488" y="90"/>
                    <a:pt x="499" y="92"/>
                    <a:pt x="501" y="100"/>
                  </a:cubicBezTo>
                  <a:cubicBezTo>
                    <a:pt x="504" y="122"/>
                    <a:pt x="531" y="124"/>
                    <a:pt x="525" y="145"/>
                  </a:cubicBezTo>
                  <a:cubicBezTo>
                    <a:pt x="530" y="147"/>
                    <a:pt x="534" y="149"/>
                    <a:pt x="540" y="150"/>
                  </a:cubicBezTo>
                  <a:cubicBezTo>
                    <a:pt x="552" y="146"/>
                    <a:pt x="546" y="125"/>
                    <a:pt x="544" y="114"/>
                  </a:cubicBezTo>
                  <a:cubicBezTo>
                    <a:pt x="550" y="109"/>
                    <a:pt x="556" y="105"/>
                    <a:pt x="564" y="102"/>
                  </a:cubicBezTo>
                  <a:cubicBezTo>
                    <a:pt x="567" y="104"/>
                    <a:pt x="569" y="106"/>
                    <a:pt x="573" y="108"/>
                  </a:cubicBezTo>
                  <a:cubicBezTo>
                    <a:pt x="581" y="105"/>
                    <a:pt x="587" y="100"/>
                    <a:pt x="594" y="96"/>
                  </a:cubicBezTo>
                  <a:cubicBezTo>
                    <a:pt x="594" y="90"/>
                    <a:pt x="587" y="91"/>
                    <a:pt x="587" y="85"/>
                  </a:cubicBezTo>
                  <a:cubicBezTo>
                    <a:pt x="588" y="80"/>
                    <a:pt x="596" y="81"/>
                    <a:pt x="596" y="76"/>
                  </a:cubicBezTo>
                  <a:cubicBezTo>
                    <a:pt x="592" y="72"/>
                    <a:pt x="578" y="65"/>
                    <a:pt x="587" y="58"/>
                  </a:cubicBezTo>
                  <a:cubicBezTo>
                    <a:pt x="594" y="60"/>
                    <a:pt x="597" y="64"/>
                    <a:pt x="606" y="64"/>
                  </a:cubicBezTo>
                  <a:cubicBezTo>
                    <a:pt x="606" y="64"/>
                    <a:pt x="607" y="64"/>
                    <a:pt x="607" y="64"/>
                  </a:cubicBezTo>
                  <a:cubicBezTo>
                    <a:pt x="609" y="56"/>
                    <a:pt x="614" y="48"/>
                    <a:pt x="623" y="47"/>
                  </a:cubicBezTo>
                  <a:cubicBezTo>
                    <a:pt x="623" y="47"/>
                    <a:pt x="624" y="47"/>
                    <a:pt x="624" y="47"/>
                  </a:cubicBezTo>
                  <a:cubicBezTo>
                    <a:pt x="627" y="47"/>
                    <a:pt x="629" y="48"/>
                    <a:pt x="632" y="49"/>
                  </a:cubicBezTo>
                  <a:cubicBezTo>
                    <a:pt x="635" y="50"/>
                    <a:pt x="637" y="50"/>
                    <a:pt x="640" y="50"/>
                  </a:cubicBezTo>
                  <a:cubicBezTo>
                    <a:pt x="640" y="50"/>
                    <a:pt x="641" y="50"/>
                    <a:pt x="642" y="50"/>
                  </a:cubicBezTo>
                  <a:cubicBezTo>
                    <a:pt x="635" y="57"/>
                    <a:pt x="644" y="63"/>
                    <a:pt x="647" y="70"/>
                  </a:cubicBezTo>
                  <a:cubicBezTo>
                    <a:pt x="657" y="67"/>
                    <a:pt x="665" y="63"/>
                    <a:pt x="675" y="60"/>
                  </a:cubicBezTo>
                  <a:cubicBezTo>
                    <a:pt x="673" y="52"/>
                    <a:pt x="654" y="57"/>
                    <a:pt x="654" y="47"/>
                  </a:cubicBezTo>
                  <a:cubicBezTo>
                    <a:pt x="655" y="48"/>
                    <a:pt x="656" y="48"/>
                    <a:pt x="657" y="48"/>
                  </a:cubicBezTo>
                  <a:cubicBezTo>
                    <a:pt x="664" y="48"/>
                    <a:pt x="670" y="46"/>
                    <a:pt x="676" y="44"/>
                  </a:cubicBezTo>
                  <a:cubicBezTo>
                    <a:pt x="682" y="42"/>
                    <a:pt x="688" y="40"/>
                    <a:pt x="695" y="40"/>
                  </a:cubicBezTo>
                  <a:cubicBezTo>
                    <a:pt x="696" y="40"/>
                    <a:pt x="697" y="40"/>
                    <a:pt x="698" y="40"/>
                  </a:cubicBezTo>
                  <a:cubicBezTo>
                    <a:pt x="700" y="54"/>
                    <a:pt x="681" y="50"/>
                    <a:pt x="684" y="61"/>
                  </a:cubicBezTo>
                  <a:cubicBezTo>
                    <a:pt x="685" y="67"/>
                    <a:pt x="701" y="72"/>
                    <a:pt x="709" y="76"/>
                  </a:cubicBezTo>
                  <a:cubicBezTo>
                    <a:pt x="719" y="81"/>
                    <a:pt x="729" y="87"/>
                    <a:pt x="732" y="93"/>
                  </a:cubicBezTo>
                  <a:cubicBezTo>
                    <a:pt x="727" y="102"/>
                    <a:pt x="716" y="99"/>
                    <a:pt x="705" y="100"/>
                  </a:cubicBezTo>
                  <a:cubicBezTo>
                    <a:pt x="702" y="100"/>
                    <a:pt x="700" y="101"/>
                    <a:pt x="699" y="101"/>
                  </a:cubicBezTo>
                  <a:cubicBezTo>
                    <a:pt x="689" y="101"/>
                    <a:pt x="687" y="97"/>
                    <a:pt x="676" y="94"/>
                  </a:cubicBezTo>
                  <a:cubicBezTo>
                    <a:pt x="669" y="91"/>
                    <a:pt x="661" y="91"/>
                    <a:pt x="654" y="91"/>
                  </a:cubicBezTo>
                  <a:cubicBezTo>
                    <a:pt x="646" y="91"/>
                    <a:pt x="638" y="92"/>
                    <a:pt x="630" y="93"/>
                  </a:cubicBezTo>
                  <a:cubicBezTo>
                    <a:pt x="626" y="97"/>
                    <a:pt x="619" y="100"/>
                    <a:pt x="609" y="100"/>
                  </a:cubicBezTo>
                  <a:cubicBezTo>
                    <a:pt x="608" y="100"/>
                    <a:pt x="607" y="100"/>
                    <a:pt x="606" y="100"/>
                  </a:cubicBezTo>
                  <a:cubicBezTo>
                    <a:pt x="605" y="112"/>
                    <a:pt x="584" y="108"/>
                    <a:pt x="574" y="113"/>
                  </a:cubicBezTo>
                  <a:cubicBezTo>
                    <a:pt x="571" y="118"/>
                    <a:pt x="576" y="124"/>
                    <a:pt x="573" y="130"/>
                  </a:cubicBezTo>
                  <a:cubicBezTo>
                    <a:pt x="578" y="135"/>
                    <a:pt x="582" y="141"/>
                    <a:pt x="588" y="146"/>
                  </a:cubicBezTo>
                  <a:cubicBezTo>
                    <a:pt x="589" y="146"/>
                    <a:pt x="589" y="146"/>
                    <a:pt x="589" y="146"/>
                  </a:cubicBezTo>
                  <a:cubicBezTo>
                    <a:pt x="598" y="146"/>
                    <a:pt x="602" y="150"/>
                    <a:pt x="608" y="152"/>
                  </a:cubicBezTo>
                  <a:cubicBezTo>
                    <a:pt x="615" y="151"/>
                    <a:pt x="619" y="147"/>
                    <a:pt x="625" y="147"/>
                  </a:cubicBezTo>
                  <a:cubicBezTo>
                    <a:pt x="625" y="147"/>
                    <a:pt x="626" y="147"/>
                    <a:pt x="626" y="147"/>
                  </a:cubicBezTo>
                  <a:cubicBezTo>
                    <a:pt x="631" y="147"/>
                    <a:pt x="635" y="152"/>
                    <a:pt x="640" y="152"/>
                  </a:cubicBezTo>
                  <a:cubicBezTo>
                    <a:pt x="641" y="152"/>
                    <a:pt x="642" y="152"/>
                    <a:pt x="643" y="152"/>
                  </a:cubicBezTo>
                  <a:cubicBezTo>
                    <a:pt x="653" y="152"/>
                    <a:pt x="656" y="147"/>
                    <a:pt x="667" y="146"/>
                  </a:cubicBezTo>
                  <a:cubicBezTo>
                    <a:pt x="677" y="153"/>
                    <a:pt x="667" y="169"/>
                    <a:pt x="663" y="176"/>
                  </a:cubicBezTo>
                  <a:cubicBezTo>
                    <a:pt x="663" y="180"/>
                    <a:pt x="668" y="180"/>
                    <a:pt x="668" y="185"/>
                  </a:cubicBezTo>
                  <a:cubicBezTo>
                    <a:pt x="656" y="185"/>
                    <a:pt x="646" y="195"/>
                    <a:pt x="633" y="195"/>
                  </a:cubicBezTo>
                  <a:cubicBezTo>
                    <a:pt x="629" y="195"/>
                    <a:pt x="625" y="194"/>
                    <a:pt x="620" y="192"/>
                  </a:cubicBezTo>
                  <a:cubicBezTo>
                    <a:pt x="615" y="197"/>
                    <a:pt x="610" y="198"/>
                    <a:pt x="603" y="198"/>
                  </a:cubicBezTo>
                  <a:cubicBezTo>
                    <a:pt x="598" y="198"/>
                    <a:pt x="592" y="197"/>
                    <a:pt x="586" y="196"/>
                  </a:cubicBezTo>
                  <a:cubicBezTo>
                    <a:pt x="580" y="195"/>
                    <a:pt x="574" y="194"/>
                    <a:pt x="569" y="194"/>
                  </a:cubicBezTo>
                  <a:cubicBezTo>
                    <a:pt x="567" y="194"/>
                    <a:pt x="565" y="194"/>
                    <a:pt x="564" y="194"/>
                  </a:cubicBezTo>
                  <a:cubicBezTo>
                    <a:pt x="553" y="190"/>
                    <a:pt x="538" y="182"/>
                    <a:pt x="525" y="182"/>
                  </a:cubicBezTo>
                  <a:cubicBezTo>
                    <a:pt x="517" y="182"/>
                    <a:pt x="511" y="185"/>
                    <a:pt x="506" y="192"/>
                  </a:cubicBezTo>
                  <a:cubicBezTo>
                    <a:pt x="509" y="201"/>
                    <a:pt x="503" y="205"/>
                    <a:pt x="497" y="205"/>
                  </a:cubicBezTo>
                  <a:cubicBezTo>
                    <a:pt x="492" y="205"/>
                    <a:pt x="486" y="203"/>
                    <a:pt x="484" y="198"/>
                  </a:cubicBezTo>
                  <a:cubicBezTo>
                    <a:pt x="483" y="199"/>
                    <a:pt x="482" y="199"/>
                    <a:pt x="481" y="199"/>
                  </a:cubicBezTo>
                  <a:cubicBezTo>
                    <a:pt x="475" y="199"/>
                    <a:pt x="472" y="196"/>
                    <a:pt x="465" y="196"/>
                  </a:cubicBezTo>
                  <a:cubicBezTo>
                    <a:pt x="460" y="176"/>
                    <a:pt x="418" y="186"/>
                    <a:pt x="408" y="171"/>
                  </a:cubicBezTo>
                  <a:cubicBezTo>
                    <a:pt x="415" y="163"/>
                    <a:pt x="422" y="156"/>
                    <a:pt x="414" y="143"/>
                  </a:cubicBezTo>
                  <a:cubicBezTo>
                    <a:pt x="409" y="141"/>
                    <a:pt x="404" y="140"/>
                    <a:pt x="399" y="140"/>
                  </a:cubicBezTo>
                  <a:cubicBezTo>
                    <a:pt x="391" y="140"/>
                    <a:pt x="384" y="141"/>
                    <a:pt x="377" y="143"/>
                  </a:cubicBezTo>
                  <a:cubicBezTo>
                    <a:pt x="370" y="145"/>
                    <a:pt x="363" y="147"/>
                    <a:pt x="356" y="147"/>
                  </a:cubicBezTo>
                  <a:cubicBezTo>
                    <a:pt x="355" y="147"/>
                    <a:pt x="354" y="147"/>
                    <a:pt x="352" y="147"/>
                  </a:cubicBezTo>
                  <a:cubicBezTo>
                    <a:pt x="348" y="146"/>
                    <a:pt x="344" y="143"/>
                    <a:pt x="339" y="143"/>
                  </a:cubicBezTo>
                  <a:cubicBezTo>
                    <a:pt x="339" y="143"/>
                    <a:pt x="339" y="143"/>
                    <a:pt x="339" y="143"/>
                  </a:cubicBezTo>
                  <a:cubicBezTo>
                    <a:pt x="330" y="143"/>
                    <a:pt x="318" y="152"/>
                    <a:pt x="306" y="155"/>
                  </a:cubicBezTo>
                  <a:cubicBezTo>
                    <a:pt x="303" y="156"/>
                    <a:pt x="298" y="155"/>
                    <a:pt x="296" y="156"/>
                  </a:cubicBezTo>
                  <a:cubicBezTo>
                    <a:pt x="292" y="157"/>
                    <a:pt x="291" y="161"/>
                    <a:pt x="287" y="161"/>
                  </a:cubicBezTo>
                  <a:cubicBezTo>
                    <a:pt x="287" y="161"/>
                    <a:pt x="286" y="162"/>
                    <a:pt x="285" y="162"/>
                  </a:cubicBezTo>
                  <a:cubicBezTo>
                    <a:pt x="281" y="162"/>
                    <a:pt x="277" y="160"/>
                    <a:pt x="270" y="160"/>
                  </a:cubicBezTo>
                  <a:cubicBezTo>
                    <a:pt x="270" y="160"/>
                    <a:pt x="269" y="160"/>
                    <a:pt x="269" y="160"/>
                  </a:cubicBezTo>
                  <a:cubicBezTo>
                    <a:pt x="267" y="160"/>
                    <a:pt x="265" y="160"/>
                    <a:pt x="263" y="160"/>
                  </a:cubicBezTo>
                  <a:cubicBezTo>
                    <a:pt x="262" y="160"/>
                    <a:pt x="260" y="160"/>
                    <a:pt x="259" y="160"/>
                  </a:cubicBezTo>
                  <a:cubicBezTo>
                    <a:pt x="255" y="160"/>
                    <a:pt x="251" y="159"/>
                    <a:pt x="248" y="157"/>
                  </a:cubicBezTo>
                  <a:cubicBezTo>
                    <a:pt x="238" y="167"/>
                    <a:pt x="227" y="177"/>
                    <a:pt x="212" y="183"/>
                  </a:cubicBezTo>
                  <a:cubicBezTo>
                    <a:pt x="210" y="189"/>
                    <a:pt x="209" y="195"/>
                    <a:pt x="208" y="201"/>
                  </a:cubicBezTo>
                  <a:cubicBezTo>
                    <a:pt x="200" y="206"/>
                    <a:pt x="198" y="215"/>
                    <a:pt x="190" y="221"/>
                  </a:cubicBezTo>
                  <a:cubicBezTo>
                    <a:pt x="185" y="224"/>
                    <a:pt x="177" y="225"/>
                    <a:pt x="173" y="228"/>
                  </a:cubicBezTo>
                  <a:cubicBezTo>
                    <a:pt x="165" y="234"/>
                    <a:pt x="160" y="245"/>
                    <a:pt x="153" y="254"/>
                  </a:cubicBezTo>
                  <a:cubicBezTo>
                    <a:pt x="146" y="263"/>
                    <a:pt x="135" y="270"/>
                    <a:pt x="131" y="278"/>
                  </a:cubicBezTo>
                  <a:cubicBezTo>
                    <a:pt x="127" y="286"/>
                    <a:pt x="133" y="290"/>
                    <a:pt x="134" y="296"/>
                  </a:cubicBezTo>
                  <a:cubicBezTo>
                    <a:pt x="140" y="318"/>
                    <a:pt x="131" y="332"/>
                    <a:pt x="128" y="351"/>
                  </a:cubicBezTo>
                  <a:cubicBezTo>
                    <a:pt x="131" y="368"/>
                    <a:pt x="146" y="375"/>
                    <a:pt x="156" y="385"/>
                  </a:cubicBezTo>
                  <a:cubicBezTo>
                    <a:pt x="165" y="393"/>
                    <a:pt x="170" y="403"/>
                    <a:pt x="176" y="411"/>
                  </a:cubicBezTo>
                  <a:cubicBezTo>
                    <a:pt x="183" y="416"/>
                    <a:pt x="194" y="415"/>
                    <a:pt x="204" y="421"/>
                  </a:cubicBezTo>
                  <a:cubicBezTo>
                    <a:pt x="209" y="424"/>
                    <a:pt x="211" y="432"/>
                    <a:pt x="219" y="433"/>
                  </a:cubicBezTo>
                  <a:cubicBezTo>
                    <a:pt x="220" y="433"/>
                    <a:pt x="220" y="433"/>
                    <a:pt x="220" y="433"/>
                  </a:cubicBezTo>
                  <a:cubicBezTo>
                    <a:pt x="227" y="433"/>
                    <a:pt x="239" y="428"/>
                    <a:pt x="247" y="427"/>
                  </a:cubicBezTo>
                  <a:cubicBezTo>
                    <a:pt x="250" y="426"/>
                    <a:pt x="254" y="426"/>
                    <a:pt x="257" y="426"/>
                  </a:cubicBezTo>
                  <a:cubicBezTo>
                    <a:pt x="263" y="426"/>
                    <a:pt x="269" y="426"/>
                    <a:pt x="275" y="427"/>
                  </a:cubicBezTo>
                  <a:cubicBezTo>
                    <a:pt x="281" y="428"/>
                    <a:pt x="287" y="428"/>
                    <a:pt x="293" y="428"/>
                  </a:cubicBezTo>
                  <a:cubicBezTo>
                    <a:pt x="303" y="428"/>
                    <a:pt x="311" y="426"/>
                    <a:pt x="314" y="418"/>
                  </a:cubicBezTo>
                  <a:cubicBezTo>
                    <a:pt x="309" y="416"/>
                    <a:pt x="304" y="415"/>
                    <a:pt x="301" y="411"/>
                  </a:cubicBezTo>
                  <a:cubicBezTo>
                    <a:pt x="306" y="402"/>
                    <a:pt x="293" y="402"/>
                    <a:pt x="291" y="395"/>
                  </a:cubicBezTo>
                  <a:cubicBezTo>
                    <a:pt x="294" y="393"/>
                    <a:pt x="296" y="393"/>
                    <a:pt x="298" y="393"/>
                  </a:cubicBezTo>
                  <a:cubicBezTo>
                    <a:pt x="308" y="393"/>
                    <a:pt x="311" y="409"/>
                    <a:pt x="316" y="415"/>
                  </a:cubicBezTo>
                  <a:cubicBezTo>
                    <a:pt x="319" y="417"/>
                    <a:pt x="323" y="417"/>
                    <a:pt x="326" y="417"/>
                  </a:cubicBezTo>
                  <a:cubicBezTo>
                    <a:pt x="328" y="417"/>
                    <a:pt x="330" y="417"/>
                    <a:pt x="332" y="417"/>
                  </a:cubicBezTo>
                  <a:cubicBezTo>
                    <a:pt x="334" y="416"/>
                    <a:pt x="336" y="416"/>
                    <a:pt x="338" y="416"/>
                  </a:cubicBezTo>
                  <a:cubicBezTo>
                    <a:pt x="341" y="416"/>
                    <a:pt x="343" y="417"/>
                    <a:pt x="346" y="417"/>
                  </a:cubicBezTo>
                  <a:cubicBezTo>
                    <a:pt x="356" y="420"/>
                    <a:pt x="357" y="430"/>
                    <a:pt x="366" y="433"/>
                  </a:cubicBezTo>
                  <a:cubicBezTo>
                    <a:pt x="370" y="432"/>
                    <a:pt x="369" y="426"/>
                    <a:pt x="373" y="425"/>
                  </a:cubicBezTo>
                  <a:cubicBezTo>
                    <a:pt x="380" y="432"/>
                    <a:pt x="392" y="428"/>
                    <a:pt x="398" y="437"/>
                  </a:cubicBezTo>
                  <a:cubicBezTo>
                    <a:pt x="407" y="450"/>
                    <a:pt x="401" y="470"/>
                    <a:pt x="393" y="482"/>
                  </a:cubicBezTo>
                  <a:cubicBezTo>
                    <a:pt x="397" y="491"/>
                    <a:pt x="406" y="495"/>
                    <a:pt x="414" y="499"/>
                  </a:cubicBezTo>
                  <a:cubicBezTo>
                    <a:pt x="708" y="499"/>
                    <a:pt x="708" y="499"/>
                    <a:pt x="708" y="499"/>
                  </a:cubicBezTo>
                  <a:cubicBezTo>
                    <a:pt x="716" y="490"/>
                    <a:pt x="727" y="482"/>
                    <a:pt x="732" y="477"/>
                  </a:cubicBezTo>
                  <a:cubicBezTo>
                    <a:pt x="738" y="471"/>
                    <a:pt x="744" y="465"/>
                    <a:pt x="750" y="460"/>
                  </a:cubicBezTo>
                  <a:cubicBezTo>
                    <a:pt x="756" y="456"/>
                    <a:pt x="763" y="454"/>
                    <a:pt x="769" y="451"/>
                  </a:cubicBezTo>
                  <a:cubicBezTo>
                    <a:pt x="791" y="437"/>
                    <a:pt x="804" y="417"/>
                    <a:pt x="814" y="396"/>
                  </a:cubicBezTo>
                  <a:cubicBezTo>
                    <a:pt x="818" y="387"/>
                    <a:pt x="824" y="379"/>
                    <a:pt x="826" y="370"/>
                  </a:cubicBezTo>
                  <a:cubicBezTo>
                    <a:pt x="823" y="369"/>
                    <a:pt x="819" y="369"/>
                    <a:pt x="815" y="369"/>
                  </a:cubicBezTo>
                  <a:cubicBezTo>
                    <a:pt x="806" y="369"/>
                    <a:pt x="796" y="371"/>
                    <a:pt x="787" y="373"/>
                  </a:cubicBezTo>
                  <a:cubicBezTo>
                    <a:pt x="777" y="375"/>
                    <a:pt x="767" y="377"/>
                    <a:pt x="756" y="377"/>
                  </a:cubicBezTo>
                  <a:cubicBezTo>
                    <a:pt x="755" y="377"/>
                    <a:pt x="754" y="377"/>
                    <a:pt x="752" y="376"/>
                  </a:cubicBezTo>
                  <a:cubicBezTo>
                    <a:pt x="749" y="374"/>
                    <a:pt x="745" y="372"/>
                    <a:pt x="742" y="369"/>
                  </a:cubicBezTo>
                  <a:cubicBezTo>
                    <a:pt x="742" y="360"/>
                    <a:pt x="737" y="355"/>
                    <a:pt x="728" y="353"/>
                  </a:cubicBezTo>
                  <a:cubicBezTo>
                    <a:pt x="721" y="342"/>
                    <a:pt x="706" y="337"/>
                    <a:pt x="700" y="325"/>
                  </a:cubicBezTo>
                  <a:cubicBezTo>
                    <a:pt x="697" y="317"/>
                    <a:pt x="691" y="314"/>
                    <a:pt x="688" y="309"/>
                  </a:cubicBezTo>
                  <a:cubicBezTo>
                    <a:pt x="683" y="301"/>
                    <a:pt x="686" y="292"/>
                    <a:pt x="681" y="283"/>
                  </a:cubicBezTo>
                  <a:cubicBezTo>
                    <a:pt x="679" y="277"/>
                    <a:pt x="669" y="274"/>
                    <a:pt x="667" y="268"/>
                  </a:cubicBezTo>
                  <a:cubicBezTo>
                    <a:pt x="665" y="267"/>
                    <a:pt x="666" y="264"/>
                    <a:pt x="666" y="262"/>
                  </a:cubicBezTo>
                  <a:cubicBezTo>
                    <a:pt x="663" y="259"/>
                    <a:pt x="660" y="256"/>
                    <a:pt x="658" y="253"/>
                  </a:cubicBezTo>
                  <a:cubicBezTo>
                    <a:pt x="654" y="236"/>
                    <a:pt x="640" y="227"/>
                    <a:pt x="634" y="211"/>
                  </a:cubicBezTo>
                  <a:cubicBezTo>
                    <a:pt x="635" y="211"/>
                    <a:pt x="636" y="211"/>
                    <a:pt x="637" y="211"/>
                  </a:cubicBezTo>
                  <a:cubicBezTo>
                    <a:pt x="645" y="211"/>
                    <a:pt x="645" y="222"/>
                    <a:pt x="653" y="223"/>
                  </a:cubicBezTo>
                  <a:cubicBezTo>
                    <a:pt x="655" y="221"/>
                    <a:pt x="652" y="213"/>
                    <a:pt x="657" y="213"/>
                  </a:cubicBezTo>
                  <a:cubicBezTo>
                    <a:pt x="658" y="213"/>
                    <a:pt x="658" y="213"/>
                    <a:pt x="658" y="213"/>
                  </a:cubicBezTo>
                  <a:cubicBezTo>
                    <a:pt x="665" y="213"/>
                    <a:pt x="662" y="223"/>
                    <a:pt x="663" y="228"/>
                  </a:cubicBezTo>
                  <a:cubicBezTo>
                    <a:pt x="669" y="239"/>
                    <a:pt x="686" y="244"/>
                    <a:pt x="684" y="260"/>
                  </a:cubicBezTo>
                  <a:cubicBezTo>
                    <a:pt x="694" y="265"/>
                    <a:pt x="701" y="271"/>
                    <a:pt x="698" y="287"/>
                  </a:cubicBezTo>
                  <a:cubicBezTo>
                    <a:pt x="703" y="292"/>
                    <a:pt x="710" y="295"/>
                    <a:pt x="716" y="301"/>
                  </a:cubicBezTo>
                  <a:cubicBezTo>
                    <a:pt x="719" y="305"/>
                    <a:pt x="719" y="309"/>
                    <a:pt x="722" y="313"/>
                  </a:cubicBezTo>
                  <a:cubicBezTo>
                    <a:pt x="726" y="319"/>
                    <a:pt x="733" y="321"/>
                    <a:pt x="735" y="326"/>
                  </a:cubicBezTo>
                  <a:cubicBezTo>
                    <a:pt x="735" y="329"/>
                    <a:pt x="733" y="332"/>
                    <a:pt x="733" y="335"/>
                  </a:cubicBezTo>
                  <a:cubicBezTo>
                    <a:pt x="734" y="336"/>
                    <a:pt x="737" y="339"/>
                    <a:pt x="738" y="342"/>
                  </a:cubicBezTo>
                  <a:cubicBezTo>
                    <a:pt x="741" y="351"/>
                    <a:pt x="745" y="358"/>
                    <a:pt x="753" y="359"/>
                  </a:cubicBezTo>
                  <a:cubicBezTo>
                    <a:pt x="754" y="359"/>
                    <a:pt x="754" y="359"/>
                    <a:pt x="754" y="359"/>
                  </a:cubicBezTo>
                  <a:cubicBezTo>
                    <a:pt x="762" y="359"/>
                    <a:pt x="768" y="351"/>
                    <a:pt x="778" y="351"/>
                  </a:cubicBezTo>
                  <a:cubicBezTo>
                    <a:pt x="778" y="351"/>
                    <a:pt x="778" y="351"/>
                    <a:pt x="778" y="351"/>
                  </a:cubicBezTo>
                  <a:cubicBezTo>
                    <a:pt x="782" y="351"/>
                    <a:pt x="785" y="351"/>
                    <a:pt x="787" y="352"/>
                  </a:cubicBezTo>
                  <a:cubicBezTo>
                    <a:pt x="790" y="353"/>
                    <a:pt x="792" y="354"/>
                    <a:pt x="794" y="354"/>
                  </a:cubicBezTo>
                  <a:cubicBezTo>
                    <a:pt x="795" y="354"/>
                    <a:pt x="795" y="354"/>
                    <a:pt x="795" y="354"/>
                  </a:cubicBezTo>
                  <a:cubicBezTo>
                    <a:pt x="801" y="353"/>
                    <a:pt x="808" y="345"/>
                    <a:pt x="815" y="342"/>
                  </a:cubicBezTo>
                  <a:cubicBezTo>
                    <a:pt x="821" y="340"/>
                    <a:pt x="828" y="340"/>
                    <a:pt x="834" y="338"/>
                  </a:cubicBezTo>
                  <a:cubicBezTo>
                    <a:pt x="839" y="336"/>
                    <a:pt x="843" y="331"/>
                    <a:pt x="848" y="329"/>
                  </a:cubicBezTo>
                  <a:cubicBezTo>
                    <a:pt x="870" y="319"/>
                    <a:pt x="884" y="317"/>
                    <a:pt x="896" y="303"/>
                  </a:cubicBezTo>
                  <a:cubicBezTo>
                    <a:pt x="897" y="299"/>
                    <a:pt x="896" y="296"/>
                    <a:pt x="895" y="293"/>
                  </a:cubicBezTo>
                  <a:cubicBezTo>
                    <a:pt x="903" y="287"/>
                    <a:pt x="911" y="282"/>
                    <a:pt x="913" y="271"/>
                  </a:cubicBezTo>
                  <a:cubicBezTo>
                    <a:pt x="907" y="264"/>
                    <a:pt x="895" y="265"/>
                    <a:pt x="887" y="261"/>
                  </a:cubicBezTo>
                  <a:cubicBezTo>
                    <a:pt x="880" y="256"/>
                    <a:pt x="883" y="250"/>
                    <a:pt x="876" y="245"/>
                  </a:cubicBezTo>
                  <a:cubicBezTo>
                    <a:pt x="865" y="247"/>
                    <a:pt x="862" y="258"/>
                    <a:pt x="851" y="260"/>
                  </a:cubicBezTo>
                  <a:cubicBezTo>
                    <a:pt x="850" y="260"/>
                    <a:pt x="849" y="260"/>
                    <a:pt x="847" y="260"/>
                  </a:cubicBezTo>
                  <a:cubicBezTo>
                    <a:pt x="845" y="260"/>
                    <a:pt x="843" y="260"/>
                    <a:pt x="840" y="259"/>
                  </a:cubicBezTo>
                  <a:cubicBezTo>
                    <a:pt x="837" y="259"/>
                    <a:pt x="835" y="259"/>
                    <a:pt x="832" y="259"/>
                  </a:cubicBezTo>
                  <a:cubicBezTo>
                    <a:pt x="831" y="259"/>
                    <a:pt x="831" y="259"/>
                    <a:pt x="830" y="259"/>
                  </a:cubicBezTo>
                  <a:cubicBezTo>
                    <a:pt x="828" y="245"/>
                    <a:pt x="789" y="227"/>
                    <a:pt x="795" y="210"/>
                  </a:cubicBezTo>
                  <a:cubicBezTo>
                    <a:pt x="797" y="205"/>
                    <a:pt x="799" y="204"/>
                    <a:pt x="802" y="204"/>
                  </a:cubicBezTo>
                  <a:cubicBezTo>
                    <a:pt x="809" y="204"/>
                    <a:pt x="817" y="215"/>
                    <a:pt x="821" y="219"/>
                  </a:cubicBezTo>
                  <a:cubicBezTo>
                    <a:pt x="832" y="231"/>
                    <a:pt x="839" y="238"/>
                    <a:pt x="858" y="242"/>
                  </a:cubicBezTo>
                  <a:cubicBezTo>
                    <a:pt x="868" y="242"/>
                    <a:pt x="872" y="236"/>
                    <a:pt x="881" y="235"/>
                  </a:cubicBezTo>
                  <a:cubicBezTo>
                    <a:pt x="882" y="237"/>
                    <a:pt x="883" y="239"/>
                    <a:pt x="883" y="242"/>
                  </a:cubicBezTo>
                  <a:cubicBezTo>
                    <a:pt x="901" y="249"/>
                    <a:pt x="928" y="250"/>
                    <a:pt x="951" y="253"/>
                  </a:cubicBezTo>
                  <a:cubicBezTo>
                    <a:pt x="955" y="249"/>
                    <a:pt x="963" y="247"/>
                    <a:pt x="973" y="247"/>
                  </a:cubicBezTo>
                  <a:cubicBezTo>
                    <a:pt x="976" y="247"/>
                    <a:pt x="978" y="247"/>
                    <a:pt x="980" y="248"/>
                  </a:cubicBezTo>
                  <a:cubicBezTo>
                    <a:pt x="984" y="252"/>
                    <a:pt x="984" y="259"/>
                    <a:pt x="988" y="262"/>
                  </a:cubicBezTo>
                  <a:cubicBezTo>
                    <a:pt x="996" y="263"/>
                    <a:pt x="1005" y="267"/>
                    <a:pt x="1013" y="268"/>
                  </a:cubicBezTo>
                  <a:cubicBezTo>
                    <a:pt x="1013" y="274"/>
                    <a:pt x="1006" y="273"/>
                    <a:pt x="1005" y="278"/>
                  </a:cubicBezTo>
                  <a:cubicBezTo>
                    <a:pt x="1012" y="281"/>
                    <a:pt x="1016" y="289"/>
                    <a:pt x="1024" y="289"/>
                  </a:cubicBezTo>
                  <a:cubicBezTo>
                    <a:pt x="1025" y="289"/>
                    <a:pt x="1025" y="289"/>
                    <a:pt x="1026" y="289"/>
                  </a:cubicBezTo>
                  <a:cubicBezTo>
                    <a:pt x="1034" y="288"/>
                    <a:pt x="1031" y="281"/>
                    <a:pt x="1037" y="276"/>
                  </a:cubicBezTo>
                  <a:cubicBezTo>
                    <a:pt x="1047" y="281"/>
                    <a:pt x="1040" y="299"/>
                    <a:pt x="1041" y="309"/>
                  </a:cubicBezTo>
                  <a:cubicBezTo>
                    <a:pt x="1047" y="314"/>
                    <a:pt x="1045" y="323"/>
                    <a:pt x="1047" y="330"/>
                  </a:cubicBezTo>
                  <a:cubicBezTo>
                    <a:pt x="1051" y="346"/>
                    <a:pt x="1069" y="365"/>
                    <a:pt x="1076" y="380"/>
                  </a:cubicBezTo>
                  <a:cubicBezTo>
                    <a:pt x="1079" y="388"/>
                    <a:pt x="1082" y="400"/>
                    <a:pt x="1091" y="400"/>
                  </a:cubicBezTo>
                  <a:cubicBezTo>
                    <a:pt x="1091" y="400"/>
                    <a:pt x="1091" y="400"/>
                    <a:pt x="1091" y="400"/>
                  </a:cubicBezTo>
                  <a:cubicBezTo>
                    <a:pt x="1097" y="400"/>
                    <a:pt x="1105" y="392"/>
                    <a:pt x="1107" y="388"/>
                  </a:cubicBezTo>
                  <a:cubicBezTo>
                    <a:pt x="1107" y="386"/>
                    <a:pt x="1106" y="383"/>
                    <a:pt x="1107" y="381"/>
                  </a:cubicBezTo>
                  <a:cubicBezTo>
                    <a:pt x="1109" y="373"/>
                    <a:pt x="1118" y="366"/>
                    <a:pt x="1119" y="359"/>
                  </a:cubicBezTo>
                  <a:cubicBezTo>
                    <a:pt x="1120" y="353"/>
                    <a:pt x="1117" y="346"/>
                    <a:pt x="1119" y="339"/>
                  </a:cubicBezTo>
                  <a:cubicBezTo>
                    <a:pt x="1142" y="320"/>
                    <a:pt x="1170" y="304"/>
                    <a:pt x="1193" y="285"/>
                  </a:cubicBezTo>
                  <a:cubicBezTo>
                    <a:pt x="1208" y="283"/>
                    <a:pt x="1219" y="278"/>
                    <a:pt x="1229" y="272"/>
                  </a:cubicBezTo>
                  <a:cubicBezTo>
                    <a:pt x="1234" y="276"/>
                    <a:pt x="1231" y="280"/>
                    <a:pt x="1235" y="285"/>
                  </a:cubicBezTo>
                  <a:cubicBezTo>
                    <a:pt x="1241" y="292"/>
                    <a:pt x="1254" y="296"/>
                    <a:pt x="1258" y="302"/>
                  </a:cubicBezTo>
                  <a:cubicBezTo>
                    <a:pt x="1258" y="0"/>
                    <a:pt x="1258" y="0"/>
                    <a:pt x="1258" y="0"/>
                  </a:cubicBezTo>
                  <a:moveTo>
                    <a:pt x="3407" y="480"/>
                  </a:moveTo>
                  <a:cubicBezTo>
                    <a:pt x="3404" y="480"/>
                    <a:pt x="3402" y="480"/>
                    <a:pt x="3400" y="478"/>
                  </a:cubicBezTo>
                  <a:cubicBezTo>
                    <a:pt x="3398" y="469"/>
                    <a:pt x="3418" y="477"/>
                    <a:pt x="3423" y="470"/>
                  </a:cubicBezTo>
                  <a:cubicBezTo>
                    <a:pt x="3425" y="475"/>
                    <a:pt x="3415" y="480"/>
                    <a:pt x="3407" y="480"/>
                  </a:cubicBezTo>
                  <a:moveTo>
                    <a:pt x="3254" y="48"/>
                  </a:moveTo>
                  <a:cubicBezTo>
                    <a:pt x="3253" y="48"/>
                    <a:pt x="3251" y="48"/>
                    <a:pt x="3250" y="48"/>
                  </a:cubicBezTo>
                  <a:cubicBezTo>
                    <a:pt x="3249" y="45"/>
                    <a:pt x="3254" y="43"/>
                    <a:pt x="3257" y="43"/>
                  </a:cubicBezTo>
                  <a:cubicBezTo>
                    <a:pt x="3260" y="43"/>
                    <a:pt x="3263" y="44"/>
                    <a:pt x="3262" y="47"/>
                  </a:cubicBezTo>
                  <a:cubicBezTo>
                    <a:pt x="3260" y="48"/>
                    <a:pt x="3257" y="48"/>
                    <a:pt x="3254" y="48"/>
                  </a:cubicBezTo>
                  <a:moveTo>
                    <a:pt x="3233" y="0"/>
                  </a:moveTo>
                  <a:cubicBezTo>
                    <a:pt x="2674" y="0"/>
                    <a:pt x="2674" y="0"/>
                    <a:pt x="2674" y="0"/>
                  </a:cubicBezTo>
                  <a:cubicBezTo>
                    <a:pt x="2682" y="5"/>
                    <a:pt x="2688" y="10"/>
                    <a:pt x="2691" y="16"/>
                  </a:cubicBezTo>
                  <a:cubicBezTo>
                    <a:pt x="2692" y="19"/>
                    <a:pt x="2695" y="28"/>
                    <a:pt x="2687" y="30"/>
                  </a:cubicBezTo>
                  <a:cubicBezTo>
                    <a:pt x="2681" y="19"/>
                    <a:pt x="2673" y="7"/>
                    <a:pt x="2661" y="0"/>
                  </a:cubicBezTo>
                  <a:cubicBezTo>
                    <a:pt x="2635" y="0"/>
                    <a:pt x="2635" y="0"/>
                    <a:pt x="2635" y="0"/>
                  </a:cubicBezTo>
                  <a:cubicBezTo>
                    <a:pt x="2639" y="3"/>
                    <a:pt x="2646" y="3"/>
                    <a:pt x="2649" y="5"/>
                  </a:cubicBezTo>
                  <a:cubicBezTo>
                    <a:pt x="2661" y="11"/>
                    <a:pt x="2670" y="20"/>
                    <a:pt x="2674" y="33"/>
                  </a:cubicBezTo>
                  <a:cubicBezTo>
                    <a:pt x="2680" y="53"/>
                    <a:pt x="2664" y="74"/>
                    <a:pt x="2669" y="97"/>
                  </a:cubicBezTo>
                  <a:cubicBezTo>
                    <a:pt x="2674" y="124"/>
                    <a:pt x="2703" y="135"/>
                    <a:pt x="2707" y="160"/>
                  </a:cubicBezTo>
                  <a:cubicBezTo>
                    <a:pt x="2720" y="163"/>
                    <a:pt x="2734" y="165"/>
                    <a:pt x="2737" y="173"/>
                  </a:cubicBezTo>
                  <a:cubicBezTo>
                    <a:pt x="2743" y="190"/>
                    <a:pt x="2757" y="205"/>
                    <a:pt x="2767" y="219"/>
                  </a:cubicBezTo>
                  <a:cubicBezTo>
                    <a:pt x="2766" y="221"/>
                    <a:pt x="2763" y="222"/>
                    <a:pt x="2763" y="224"/>
                  </a:cubicBezTo>
                  <a:cubicBezTo>
                    <a:pt x="2768" y="234"/>
                    <a:pt x="2788" y="233"/>
                    <a:pt x="2785" y="250"/>
                  </a:cubicBezTo>
                  <a:cubicBezTo>
                    <a:pt x="2797" y="256"/>
                    <a:pt x="2805" y="265"/>
                    <a:pt x="2816" y="272"/>
                  </a:cubicBezTo>
                  <a:cubicBezTo>
                    <a:pt x="2827" y="264"/>
                    <a:pt x="2811" y="256"/>
                    <a:pt x="2807" y="249"/>
                  </a:cubicBezTo>
                  <a:cubicBezTo>
                    <a:pt x="2805" y="245"/>
                    <a:pt x="2805" y="241"/>
                    <a:pt x="2804" y="238"/>
                  </a:cubicBezTo>
                  <a:cubicBezTo>
                    <a:pt x="2799" y="231"/>
                    <a:pt x="2787" y="222"/>
                    <a:pt x="2779" y="213"/>
                  </a:cubicBezTo>
                  <a:cubicBezTo>
                    <a:pt x="2772" y="205"/>
                    <a:pt x="2759" y="195"/>
                    <a:pt x="2767" y="183"/>
                  </a:cubicBezTo>
                  <a:cubicBezTo>
                    <a:pt x="2787" y="190"/>
                    <a:pt x="2780" y="207"/>
                    <a:pt x="2793" y="216"/>
                  </a:cubicBezTo>
                  <a:cubicBezTo>
                    <a:pt x="2796" y="219"/>
                    <a:pt x="2801" y="218"/>
                    <a:pt x="2804" y="221"/>
                  </a:cubicBezTo>
                  <a:cubicBezTo>
                    <a:pt x="2810" y="225"/>
                    <a:pt x="2814" y="234"/>
                    <a:pt x="2820" y="239"/>
                  </a:cubicBezTo>
                  <a:cubicBezTo>
                    <a:pt x="2832" y="250"/>
                    <a:pt x="2846" y="258"/>
                    <a:pt x="2855" y="268"/>
                  </a:cubicBezTo>
                  <a:cubicBezTo>
                    <a:pt x="2857" y="271"/>
                    <a:pt x="2861" y="278"/>
                    <a:pt x="2861" y="280"/>
                  </a:cubicBezTo>
                  <a:cubicBezTo>
                    <a:pt x="2861" y="285"/>
                    <a:pt x="2854" y="290"/>
                    <a:pt x="2855" y="294"/>
                  </a:cubicBezTo>
                  <a:cubicBezTo>
                    <a:pt x="2855" y="305"/>
                    <a:pt x="2877" y="306"/>
                    <a:pt x="2889" y="311"/>
                  </a:cubicBezTo>
                  <a:cubicBezTo>
                    <a:pt x="2900" y="315"/>
                    <a:pt x="2905" y="322"/>
                    <a:pt x="2913" y="324"/>
                  </a:cubicBezTo>
                  <a:cubicBezTo>
                    <a:pt x="2927" y="326"/>
                    <a:pt x="2944" y="329"/>
                    <a:pt x="2960" y="329"/>
                  </a:cubicBezTo>
                  <a:cubicBezTo>
                    <a:pt x="2967" y="329"/>
                    <a:pt x="2973" y="328"/>
                    <a:pt x="2980" y="327"/>
                  </a:cubicBezTo>
                  <a:cubicBezTo>
                    <a:pt x="2981" y="329"/>
                    <a:pt x="2984" y="329"/>
                    <a:pt x="2984" y="331"/>
                  </a:cubicBezTo>
                  <a:cubicBezTo>
                    <a:pt x="2984" y="339"/>
                    <a:pt x="2984" y="339"/>
                    <a:pt x="2984" y="339"/>
                  </a:cubicBezTo>
                  <a:cubicBezTo>
                    <a:pt x="2994" y="349"/>
                    <a:pt x="3014" y="350"/>
                    <a:pt x="3026" y="357"/>
                  </a:cubicBezTo>
                  <a:cubicBezTo>
                    <a:pt x="3030" y="357"/>
                    <a:pt x="3031" y="354"/>
                    <a:pt x="3036" y="354"/>
                  </a:cubicBezTo>
                  <a:cubicBezTo>
                    <a:pt x="3036" y="354"/>
                    <a:pt x="3036" y="354"/>
                    <a:pt x="3036" y="354"/>
                  </a:cubicBezTo>
                  <a:cubicBezTo>
                    <a:pt x="3043" y="359"/>
                    <a:pt x="3052" y="363"/>
                    <a:pt x="3057" y="369"/>
                  </a:cubicBezTo>
                  <a:cubicBezTo>
                    <a:pt x="3056" y="374"/>
                    <a:pt x="3052" y="377"/>
                    <a:pt x="3053" y="384"/>
                  </a:cubicBezTo>
                  <a:cubicBezTo>
                    <a:pt x="3058" y="388"/>
                    <a:pt x="3063" y="386"/>
                    <a:pt x="3070" y="388"/>
                  </a:cubicBezTo>
                  <a:cubicBezTo>
                    <a:pt x="3080" y="391"/>
                    <a:pt x="3088" y="402"/>
                    <a:pt x="3099" y="402"/>
                  </a:cubicBezTo>
                  <a:cubicBezTo>
                    <a:pt x="3101" y="402"/>
                    <a:pt x="3104" y="401"/>
                    <a:pt x="3107" y="400"/>
                  </a:cubicBezTo>
                  <a:cubicBezTo>
                    <a:pt x="3110" y="397"/>
                    <a:pt x="3110" y="392"/>
                    <a:pt x="3115" y="391"/>
                  </a:cubicBezTo>
                  <a:cubicBezTo>
                    <a:pt x="3130" y="398"/>
                    <a:pt x="3138" y="411"/>
                    <a:pt x="3135" y="432"/>
                  </a:cubicBezTo>
                  <a:cubicBezTo>
                    <a:pt x="3130" y="437"/>
                    <a:pt x="3129" y="441"/>
                    <a:pt x="3124" y="447"/>
                  </a:cubicBezTo>
                  <a:cubicBezTo>
                    <a:pt x="3117" y="455"/>
                    <a:pt x="3101" y="459"/>
                    <a:pt x="3100" y="469"/>
                  </a:cubicBezTo>
                  <a:cubicBezTo>
                    <a:pt x="3099" y="475"/>
                    <a:pt x="3105" y="482"/>
                    <a:pt x="3104" y="491"/>
                  </a:cubicBezTo>
                  <a:cubicBezTo>
                    <a:pt x="3104" y="494"/>
                    <a:pt x="3103" y="497"/>
                    <a:pt x="3102" y="499"/>
                  </a:cubicBezTo>
                  <a:cubicBezTo>
                    <a:pt x="3529" y="499"/>
                    <a:pt x="3529" y="499"/>
                    <a:pt x="3529" y="499"/>
                  </a:cubicBezTo>
                  <a:cubicBezTo>
                    <a:pt x="3514" y="491"/>
                    <a:pt x="3499" y="482"/>
                    <a:pt x="3480" y="482"/>
                  </a:cubicBezTo>
                  <a:cubicBezTo>
                    <a:pt x="3476" y="482"/>
                    <a:pt x="3472" y="482"/>
                    <a:pt x="3467" y="483"/>
                  </a:cubicBezTo>
                  <a:cubicBezTo>
                    <a:pt x="3462" y="474"/>
                    <a:pt x="3450" y="468"/>
                    <a:pt x="3436" y="468"/>
                  </a:cubicBezTo>
                  <a:cubicBezTo>
                    <a:pt x="3432" y="468"/>
                    <a:pt x="3429" y="468"/>
                    <a:pt x="3425" y="469"/>
                  </a:cubicBezTo>
                  <a:cubicBezTo>
                    <a:pt x="3425" y="466"/>
                    <a:pt x="3423" y="464"/>
                    <a:pt x="3422" y="462"/>
                  </a:cubicBezTo>
                  <a:cubicBezTo>
                    <a:pt x="3421" y="462"/>
                    <a:pt x="3420" y="462"/>
                    <a:pt x="3418" y="462"/>
                  </a:cubicBezTo>
                  <a:cubicBezTo>
                    <a:pt x="3406" y="462"/>
                    <a:pt x="3401" y="469"/>
                    <a:pt x="3391" y="471"/>
                  </a:cubicBezTo>
                  <a:cubicBezTo>
                    <a:pt x="3391" y="469"/>
                    <a:pt x="3387" y="470"/>
                    <a:pt x="3388" y="468"/>
                  </a:cubicBezTo>
                  <a:cubicBezTo>
                    <a:pt x="3389" y="458"/>
                    <a:pt x="3406" y="456"/>
                    <a:pt x="3407" y="447"/>
                  </a:cubicBezTo>
                  <a:cubicBezTo>
                    <a:pt x="3408" y="441"/>
                    <a:pt x="3401" y="438"/>
                    <a:pt x="3402" y="429"/>
                  </a:cubicBezTo>
                  <a:cubicBezTo>
                    <a:pt x="3391" y="424"/>
                    <a:pt x="3383" y="411"/>
                    <a:pt x="3366" y="410"/>
                  </a:cubicBezTo>
                  <a:cubicBezTo>
                    <a:pt x="3365" y="410"/>
                    <a:pt x="3364" y="410"/>
                    <a:pt x="3363" y="410"/>
                  </a:cubicBezTo>
                  <a:cubicBezTo>
                    <a:pt x="3360" y="410"/>
                    <a:pt x="3357" y="410"/>
                    <a:pt x="3354" y="410"/>
                  </a:cubicBezTo>
                  <a:cubicBezTo>
                    <a:pt x="3351" y="411"/>
                    <a:pt x="3348" y="411"/>
                    <a:pt x="3345" y="411"/>
                  </a:cubicBezTo>
                  <a:cubicBezTo>
                    <a:pt x="3343" y="411"/>
                    <a:pt x="3342" y="411"/>
                    <a:pt x="3340" y="411"/>
                  </a:cubicBezTo>
                  <a:cubicBezTo>
                    <a:pt x="3332" y="409"/>
                    <a:pt x="3330" y="403"/>
                    <a:pt x="3322" y="402"/>
                  </a:cubicBezTo>
                  <a:cubicBezTo>
                    <a:pt x="3323" y="391"/>
                    <a:pt x="3306" y="394"/>
                    <a:pt x="3300" y="388"/>
                  </a:cubicBezTo>
                  <a:cubicBezTo>
                    <a:pt x="3300" y="378"/>
                    <a:pt x="3300" y="378"/>
                    <a:pt x="3300" y="378"/>
                  </a:cubicBezTo>
                  <a:cubicBezTo>
                    <a:pt x="3291" y="375"/>
                    <a:pt x="3283" y="370"/>
                    <a:pt x="3272" y="367"/>
                  </a:cubicBezTo>
                  <a:cubicBezTo>
                    <a:pt x="3268" y="368"/>
                    <a:pt x="3269" y="373"/>
                    <a:pt x="3265" y="374"/>
                  </a:cubicBezTo>
                  <a:cubicBezTo>
                    <a:pt x="3261" y="374"/>
                    <a:pt x="3258" y="375"/>
                    <a:pt x="3255" y="375"/>
                  </a:cubicBezTo>
                  <a:cubicBezTo>
                    <a:pt x="3247" y="375"/>
                    <a:pt x="3238" y="372"/>
                    <a:pt x="3230" y="369"/>
                  </a:cubicBezTo>
                  <a:cubicBezTo>
                    <a:pt x="3222" y="366"/>
                    <a:pt x="3215" y="364"/>
                    <a:pt x="3209" y="364"/>
                  </a:cubicBezTo>
                  <a:cubicBezTo>
                    <a:pt x="3205" y="364"/>
                    <a:pt x="3200" y="365"/>
                    <a:pt x="3197" y="371"/>
                  </a:cubicBezTo>
                  <a:cubicBezTo>
                    <a:pt x="3200" y="374"/>
                    <a:pt x="3203" y="384"/>
                    <a:pt x="3196" y="386"/>
                  </a:cubicBezTo>
                  <a:cubicBezTo>
                    <a:pt x="3180" y="378"/>
                    <a:pt x="3205" y="366"/>
                    <a:pt x="3194" y="355"/>
                  </a:cubicBezTo>
                  <a:cubicBezTo>
                    <a:pt x="3179" y="359"/>
                    <a:pt x="3169" y="366"/>
                    <a:pt x="3155" y="370"/>
                  </a:cubicBezTo>
                  <a:cubicBezTo>
                    <a:pt x="3158" y="385"/>
                    <a:pt x="3145" y="386"/>
                    <a:pt x="3135" y="390"/>
                  </a:cubicBezTo>
                  <a:cubicBezTo>
                    <a:pt x="3130" y="384"/>
                    <a:pt x="3122" y="381"/>
                    <a:pt x="3114" y="381"/>
                  </a:cubicBezTo>
                  <a:cubicBezTo>
                    <a:pt x="3108" y="381"/>
                    <a:pt x="3102" y="382"/>
                    <a:pt x="3096" y="386"/>
                  </a:cubicBezTo>
                  <a:cubicBezTo>
                    <a:pt x="3091" y="379"/>
                    <a:pt x="3078" y="374"/>
                    <a:pt x="3076" y="365"/>
                  </a:cubicBezTo>
                  <a:cubicBezTo>
                    <a:pt x="3074" y="355"/>
                    <a:pt x="3084" y="343"/>
                    <a:pt x="3081" y="334"/>
                  </a:cubicBezTo>
                  <a:cubicBezTo>
                    <a:pt x="3080" y="332"/>
                    <a:pt x="3077" y="329"/>
                    <a:pt x="3075" y="327"/>
                  </a:cubicBezTo>
                  <a:cubicBezTo>
                    <a:pt x="3071" y="325"/>
                    <a:pt x="3067" y="324"/>
                    <a:pt x="3063" y="324"/>
                  </a:cubicBezTo>
                  <a:cubicBezTo>
                    <a:pt x="3058" y="324"/>
                    <a:pt x="3054" y="325"/>
                    <a:pt x="3049" y="327"/>
                  </a:cubicBezTo>
                  <a:cubicBezTo>
                    <a:pt x="3044" y="328"/>
                    <a:pt x="3039" y="329"/>
                    <a:pt x="3034" y="329"/>
                  </a:cubicBezTo>
                  <a:cubicBezTo>
                    <a:pt x="3029" y="329"/>
                    <a:pt x="3025" y="328"/>
                    <a:pt x="3020" y="325"/>
                  </a:cubicBezTo>
                  <a:cubicBezTo>
                    <a:pt x="3021" y="321"/>
                    <a:pt x="3026" y="320"/>
                    <a:pt x="3030" y="318"/>
                  </a:cubicBezTo>
                  <a:cubicBezTo>
                    <a:pt x="3024" y="310"/>
                    <a:pt x="3037" y="307"/>
                    <a:pt x="3041" y="300"/>
                  </a:cubicBezTo>
                  <a:cubicBezTo>
                    <a:pt x="3042" y="298"/>
                    <a:pt x="3040" y="295"/>
                    <a:pt x="3041" y="293"/>
                  </a:cubicBezTo>
                  <a:cubicBezTo>
                    <a:pt x="3042" y="287"/>
                    <a:pt x="3053" y="280"/>
                    <a:pt x="3044" y="274"/>
                  </a:cubicBezTo>
                  <a:cubicBezTo>
                    <a:pt x="3025" y="275"/>
                    <a:pt x="3012" y="277"/>
                    <a:pt x="3004" y="287"/>
                  </a:cubicBezTo>
                  <a:cubicBezTo>
                    <a:pt x="3000" y="293"/>
                    <a:pt x="3001" y="299"/>
                    <a:pt x="2994" y="302"/>
                  </a:cubicBezTo>
                  <a:cubicBezTo>
                    <a:pt x="2990" y="304"/>
                    <a:pt x="2985" y="305"/>
                    <a:pt x="2980" y="305"/>
                  </a:cubicBezTo>
                  <a:cubicBezTo>
                    <a:pt x="2978" y="305"/>
                    <a:pt x="2977" y="305"/>
                    <a:pt x="2975" y="305"/>
                  </a:cubicBezTo>
                  <a:cubicBezTo>
                    <a:pt x="2974" y="305"/>
                    <a:pt x="2972" y="305"/>
                    <a:pt x="2971" y="305"/>
                  </a:cubicBezTo>
                  <a:cubicBezTo>
                    <a:pt x="2967" y="305"/>
                    <a:pt x="2964" y="305"/>
                    <a:pt x="2960" y="305"/>
                  </a:cubicBezTo>
                  <a:cubicBezTo>
                    <a:pt x="2949" y="299"/>
                    <a:pt x="2938" y="280"/>
                    <a:pt x="2936" y="266"/>
                  </a:cubicBezTo>
                  <a:cubicBezTo>
                    <a:pt x="2934" y="253"/>
                    <a:pt x="2942" y="250"/>
                    <a:pt x="2942" y="242"/>
                  </a:cubicBezTo>
                  <a:cubicBezTo>
                    <a:pt x="2943" y="234"/>
                    <a:pt x="2933" y="227"/>
                    <a:pt x="2933" y="220"/>
                  </a:cubicBezTo>
                  <a:cubicBezTo>
                    <a:pt x="2938" y="214"/>
                    <a:pt x="2947" y="217"/>
                    <a:pt x="2954" y="213"/>
                  </a:cubicBezTo>
                  <a:cubicBezTo>
                    <a:pt x="2960" y="211"/>
                    <a:pt x="2962" y="206"/>
                    <a:pt x="2968" y="205"/>
                  </a:cubicBezTo>
                  <a:cubicBezTo>
                    <a:pt x="2971" y="204"/>
                    <a:pt x="2974" y="204"/>
                    <a:pt x="2977" y="204"/>
                  </a:cubicBezTo>
                  <a:cubicBezTo>
                    <a:pt x="2983" y="204"/>
                    <a:pt x="2989" y="205"/>
                    <a:pt x="2995" y="206"/>
                  </a:cubicBezTo>
                  <a:cubicBezTo>
                    <a:pt x="3001" y="207"/>
                    <a:pt x="3007" y="208"/>
                    <a:pt x="3013" y="208"/>
                  </a:cubicBezTo>
                  <a:cubicBezTo>
                    <a:pt x="3016" y="208"/>
                    <a:pt x="3018" y="208"/>
                    <a:pt x="3021" y="208"/>
                  </a:cubicBezTo>
                  <a:cubicBezTo>
                    <a:pt x="3023" y="202"/>
                    <a:pt x="3013" y="200"/>
                    <a:pt x="3010" y="197"/>
                  </a:cubicBezTo>
                  <a:cubicBezTo>
                    <a:pt x="3013" y="196"/>
                    <a:pt x="3016" y="195"/>
                    <a:pt x="3018" y="195"/>
                  </a:cubicBezTo>
                  <a:cubicBezTo>
                    <a:pt x="3022" y="195"/>
                    <a:pt x="3025" y="196"/>
                    <a:pt x="3029" y="197"/>
                  </a:cubicBezTo>
                  <a:cubicBezTo>
                    <a:pt x="3032" y="197"/>
                    <a:pt x="3035" y="198"/>
                    <a:pt x="3039" y="198"/>
                  </a:cubicBezTo>
                  <a:cubicBezTo>
                    <a:pt x="3042" y="198"/>
                    <a:pt x="3045" y="197"/>
                    <a:pt x="3049" y="196"/>
                  </a:cubicBezTo>
                  <a:cubicBezTo>
                    <a:pt x="3054" y="198"/>
                    <a:pt x="3056" y="203"/>
                    <a:pt x="3063" y="204"/>
                  </a:cubicBezTo>
                  <a:cubicBezTo>
                    <a:pt x="3063" y="204"/>
                    <a:pt x="3063" y="204"/>
                    <a:pt x="3063" y="204"/>
                  </a:cubicBezTo>
                  <a:cubicBezTo>
                    <a:pt x="3065" y="204"/>
                    <a:pt x="3067" y="203"/>
                    <a:pt x="3068" y="202"/>
                  </a:cubicBezTo>
                  <a:cubicBezTo>
                    <a:pt x="3069" y="201"/>
                    <a:pt x="3070" y="200"/>
                    <a:pt x="3073" y="200"/>
                  </a:cubicBezTo>
                  <a:cubicBezTo>
                    <a:pt x="3073" y="200"/>
                    <a:pt x="3073" y="200"/>
                    <a:pt x="3074" y="200"/>
                  </a:cubicBezTo>
                  <a:cubicBezTo>
                    <a:pt x="3085" y="204"/>
                    <a:pt x="3080" y="212"/>
                    <a:pt x="3082" y="221"/>
                  </a:cubicBezTo>
                  <a:cubicBezTo>
                    <a:pt x="3082" y="223"/>
                    <a:pt x="3086" y="227"/>
                    <a:pt x="3088" y="230"/>
                  </a:cubicBezTo>
                  <a:cubicBezTo>
                    <a:pt x="3090" y="233"/>
                    <a:pt x="3092" y="238"/>
                    <a:pt x="3094" y="240"/>
                  </a:cubicBezTo>
                  <a:cubicBezTo>
                    <a:pt x="3097" y="243"/>
                    <a:pt x="3100" y="245"/>
                    <a:pt x="3103" y="245"/>
                  </a:cubicBezTo>
                  <a:cubicBezTo>
                    <a:pt x="3108" y="245"/>
                    <a:pt x="3112" y="239"/>
                    <a:pt x="3111" y="229"/>
                  </a:cubicBezTo>
                  <a:cubicBezTo>
                    <a:pt x="3109" y="220"/>
                    <a:pt x="3096" y="199"/>
                    <a:pt x="3097" y="191"/>
                  </a:cubicBezTo>
                  <a:cubicBezTo>
                    <a:pt x="3099" y="180"/>
                    <a:pt x="3115" y="172"/>
                    <a:pt x="3123" y="167"/>
                  </a:cubicBezTo>
                  <a:cubicBezTo>
                    <a:pt x="3130" y="163"/>
                    <a:pt x="3134" y="156"/>
                    <a:pt x="3145" y="153"/>
                  </a:cubicBezTo>
                  <a:cubicBezTo>
                    <a:pt x="3144" y="143"/>
                    <a:pt x="3149" y="139"/>
                    <a:pt x="3150" y="131"/>
                  </a:cubicBezTo>
                  <a:cubicBezTo>
                    <a:pt x="3142" y="125"/>
                    <a:pt x="3147" y="114"/>
                    <a:pt x="3152" y="107"/>
                  </a:cubicBezTo>
                  <a:cubicBezTo>
                    <a:pt x="3152" y="107"/>
                    <a:pt x="3152" y="107"/>
                    <a:pt x="3152" y="107"/>
                  </a:cubicBezTo>
                  <a:cubicBezTo>
                    <a:pt x="3153" y="107"/>
                    <a:pt x="3154" y="106"/>
                    <a:pt x="3155" y="106"/>
                  </a:cubicBezTo>
                  <a:cubicBezTo>
                    <a:pt x="3156" y="106"/>
                    <a:pt x="3157" y="106"/>
                    <a:pt x="3159" y="106"/>
                  </a:cubicBezTo>
                  <a:cubicBezTo>
                    <a:pt x="3159" y="106"/>
                    <a:pt x="3160" y="106"/>
                    <a:pt x="3160" y="106"/>
                  </a:cubicBezTo>
                  <a:cubicBezTo>
                    <a:pt x="3166" y="97"/>
                    <a:pt x="3177" y="90"/>
                    <a:pt x="3190" y="88"/>
                  </a:cubicBezTo>
                  <a:cubicBezTo>
                    <a:pt x="3191" y="88"/>
                    <a:pt x="3192" y="88"/>
                    <a:pt x="3193" y="88"/>
                  </a:cubicBezTo>
                  <a:cubicBezTo>
                    <a:pt x="3195" y="88"/>
                    <a:pt x="3196" y="88"/>
                    <a:pt x="3198" y="88"/>
                  </a:cubicBezTo>
                  <a:cubicBezTo>
                    <a:pt x="3199" y="88"/>
                    <a:pt x="3200" y="88"/>
                    <a:pt x="3202" y="88"/>
                  </a:cubicBezTo>
                  <a:cubicBezTo>
                    <a:pt x="3206" y="88"/>
                    <a:pt x="3209" y="88"/>
                    <a:pt x="3211" y="84"/>
                  </a:cubicBezTo>
                  <a:cubicBezTo>
                    <a:pt x="3211" y="78"/>
                    <a:pt x="3202" y="79"/>
                    <a:pt x="3201" y="74"/>
                  </a:cubicBezTo>
                  <a:cubicBezTo>
                    <a:pt x="3205" y="67"/>
                    <a:pt x="3211" y="59"/>
                    <a:pt x="3221" y="57"/>
                  </a:cubicBezTo>
                  <a:cubicBezTo>
                    <a:pt x="3223" y="56"/>
                    <a:pt x="3224" y="56"/>
                    <a:pt x="3226" y="56"/>
                  </a:cubicBezTo>
                  <a:cubicBezTo>
                    <a:pt x="3226" y="56"/>
                    <a:pt x="3227" y="56"/>
                    <a:pt x="3227" y="56"/>
                  </a:cubicBezTo>
                  <a:cubicBezTo>
                    <a:pt x="3227" y="56"/>
                    <a:pt x="3227" y="56"/>
                    <a:pt x="3227" y="56"/>
                  </a:cubicBezTo>
                  <a:cubicBezTo>
                    <a:pt x="3229" y="56"/>
                    <a:pt x="3231" y="56"/>
                    <a:pt x="3232" y="56"/>
                  </a:cubicBezTo>
                  <a:cubicBezTo>
                    <a:pt x="3238" y="54"/>
                    <a:pt x="3241" y="50"/>
                    <a:pt x="3246" y="50"/>
                  </a:cubicBezTo>
                  <a:cubicBezTo>
                    <a:pt x="3246" y="50"/>
                    <a:pt x="3247" y="50"/>
                    <a:pt x="3248" y="50"/>
                  </a:cubicBezTo>
                  <a:cubicBezTo>
                    <a:pt x="3246" y="54"/>
                    <a:pt x="3245" y="57"/>
                    <a:pt x="3244" y="60"/>
                  </a:cubicBezTo>
                  <a:cubicBezTo>
                    <a:pt x="3248" y="64"/>
                    <a:pt x="3249" y="70"/>
                    <a:pt x="3257" y="71"/>
                  </a:cubicBezTo>
                  <a:cubicBezTo>
                    <a:pt x="3264" y="67"/>
                    <a:pt x="3264" y="57"/>
                    <a:pt x="3272" y="54"/>
                  </a:cubicBezTo>
                  <a:cubicBezTo>
                    <a:pt x="3273" y="54"/>
                    <a:pt x="3274" y="54"/>
                    <a:pt x="3275" y="54"/>
                  </a:cubicBezTo>
                  <a:cubicBezTo>
                    <a:pt x="3287" y="54"/>
                    <a:pt x="3294" y="50"/>
                    <a:pt x="3299" y="45"/>
                  </a:cubicBezTo>
                  <a:cubicBezTo>
                    <a:pt x="3308" y="45"/>
                    <a:pt x="3318" y="41"/>
                    <a:pt x="3316" y="34"/>
                  </a:cubicBezTo>
                  <a:cubicBezTo>
                    <a:pt x="3310" y="33"/>
                    <a:pt x="3302" y="30"/>
                    <a:pt x="3297" y="30"/>
                  </a:cubicBezTo>
                  <a:cubicBezTo>
                    <a:pt x="3293" y="32"/>
                    <a:pt x="3294" y="38"/>
                    <a:pt x="3291" y="41"/>
                  </a:cubicBezTo>
                  <a:cubicBezTo>
                    <a:pt x="3290" y="41"/>
                    <a:pt x="3289" y="41"/>
                    <a:pt x="3288" y="41"/>
                  </a:cubicBezTo>
                  <a:cubicBezTo>
                    <a:pt x="3273" y="41"/>
                    <a:pt x="3259" y="34"/>
                    <a:pt x="3257" y="21"/>
                  </a:cubicBezTo>
                  <a:cubicBezTo>
                    <a:pt x="3256" y="21"/>
                    <a:pt x="3255" y="21"/>
                    <a:pt x="3254" y="21"/>
                  </a:cubicBezTo>
                  <a:cubicBezTo>
                    <a:pt x="3254" y="21"/>
                    <a:pt x="3253" y="21"/>
                    <a:pt x="3252" y="21"/>
                  </a:cubicBezTo>
                  <a:cubicBezTo>
                    <a:pt x="3252" y="21"/>
                    <a:pt x="3251" y="21"/>
                    <a:pt x="3250" y="21"/>
                  </a:cubicBezTo>
                  <a:cubicBezTo>
                    <a:pt x="3249" y="21"/>
                    <a:pt x="3248" y="21"/>
                    <a:pt x="3248" y="19"/>
                  </a:cubicBezTo>
                  <a:cubicBezTo>
                    <a:pt x="3250" y="11"/>
                    <a:pt x="3267" y="18"/>
                    <a:pt x="3267" y="7"/>
                  </a:cubicBezTo>
                  <a:cubicBezTo>
                    <a:pt x="3263" y="4"/>
                    <a:pt x="3258" y="4"/>
                    <a:pt x="3254" y="4"/>
                  </a:cubicBezTo>
                  <a:cubicBezTo>
                    <a:pt x="3243" y="4"/>
                    <a:pt x="3231" y="11"/>
                    <a:pt x="3224" y="16"/>
                  </a:cubicBezTo>
                  <a:cubicBezTo>
                    <a:pt x="3212" y="24"/>
                    <a:pt x="3202" y="36"/>
                    <a:pt x="3188" y="36"/>
                  </a:cubicBezTo>
                  <a:cubicBezTo>
                    <a:pt x="3187" y="36"/>
                    <a:pt x="3187" y="36"/>
                    <a:pt x="3186" y="36"/>
                  </a:cubicBezTo>
                  <a:cubicBezTo>
                    <a:pt x="3186" y="28"/>
                    <a:pt x="3196" y="28"/>
                    <a:pt x="3203" y="25"/>
                  </a:cubicBezTo>
                  <a:cubicBezTo>
                    <a:pt x="3212" y="16"/>
                    <a:pt x="3223" y="8"/>
                    <a:pt x="32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b="1">
                <a:solidFill>
                  <a:prstClr val="black"/>
                </a:solidFill>
                <a:latin typeface="Arial" pitchFamily="34" charset="0"/>
                <a:ea typeface="黑体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0825664"/>
      </p:ext>
    </p:extLst>
  </p:cSld>
  <p:clrMapOvr>
    <a:masterClrMapping/>
  </p:clrMapOvr>
  <p:transition spd="slow">
    <p:cover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9"/>
          <p:cNvSpPr/>
          <p:nvPr userDrawn="1"/>
        </p:nvSpPr>
        <p:spPr>
          <a:xfrm>
            <a:off x="4494995" y="340047"/>
            <a:ext cx="3202007" cy="65714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762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76" tIns="60938" rIns="121876" bIns="60938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b="1">
              <a:solidFill>
                <a:prstClr val="white"/>
              </a:solidFill>
            </a:endParaRPr>
          </a:p>
        </p:txBody>
      </p:sp>
      <p:grpSp>
        <p:nvGrpSpPr>
          <p:cNvPr id="21" name="Group 48"/>
          <p:cNvGrpSpPr>
            <a:grpSpLocks noChangeAspect="1"/>
          </p:cNvGrpSpPr>
          <p:nvPr userDrawn="1"/>
        </p:nvGrpSpPr>
        <p:grpSpPr bwMode="auto">
          <a:xfrm>
            <a:off x="862197" y="1280159"/>
            <a:ext cx="10597109" cy="4600876"/>
            <a:chOff x="-627" y="390"/>
            <a:chExt cx="8934" cy="3538"/>
          </a:xfrm>
          <a:solidFill>
            <a:schemeClr val="bg1">
              <a:lumMod val="85000"/>
              <a:alpha val="38000"/>
            </a:schemeClr>
          </a:solidFill>
        </p:grpSpPr>
        <p:sp>
          <p:nvSpPr>
            <p:cNvPr id="22" name="Freeform 49"/>
            <p:cNvSpPr>
              <a:spLocks noEditPoints="1"/>
            </p:cNvSpPr>
            <p:nvPr/>
          </p:nvSpPr>
          <p:spPr bwMode="auto">
            <a:xfrm>
              <a:off x="-578" y="390"/>
              <a:ext cx="8885" cy="3538"/>
            </a:xfrm>
            <a:custGeom>
              <a:avLst/>
              <a:gdLst>
                <a:gd name="T0" fmla="*/ 2291 w 3758"/>
                <a:gd name="T1" fmla="*/ 237 h 1495"/>
                <a:gd name="T2" fmla="*/ 2322 w 3758"/>
                <a:gd name="T3" fmla="*/ 397 h 1495"/>
                <a:gd name="T4" fmla="*/ 2366 w 3758"/>
                <a:gd name="T5" fmla="*/ 228 h 1495"/>
                <a:gd name="T6" fmla="*/ 1776 w 3758"/>
                <a:gd name="T7" fmla="*/ 158 h 1495"/>
                <a:gd name="T8" fmla="*/ 1332 w 3758"/>
                <a:gd name="T9" fmla="*/ 125 h 1495"/>
                <a:gd name="T10" fmla="*/ 1806 w 3758"/>
                <a:gd name="T11" fmla="*/ 387 h 1495"/>
                <a:gd name="T12" fmla="*/ 1930 w 3758"/>
                <a:gd name="T13" fmla="*/ 436 h 1495"/>
                <a:gd name="T14" fmla="*/ 2203 w 3758"/>
                <a:gd name="T15" fmla="*/ 303 h 1495"/>
                <a:gd name="T16" fmla="*/ 1811 w 3758"/>
                <a:gd name="T17" fmla="*/ 227 h 1495"/>
                <a:gd name="T18" fmla="*/ 1453 w 3758"/>
                <a:gd name="T19" fmla="*/ 189 h 1495"/>
                <a:gd name="T20" fmla="*/ 1337 w 3758"/>
                <a:gd name="T21" fmla="*/ 97 h 1495"/>
                <a:gd name="T22" fmla="*/ 3253 w 3758"/>
                <a:gd name="T23" fmla="*/ 1486 h 1495"/>
                <a:gd name="T24" fmla="*/ 416 w 3758"/>
                <a:gd name="T25" fmla="*/ 1045 h 1495"/>
                <a:gd name="T26" fmla="*/ 679 w 3758"/>
                <a:gd name="T27" fmla="*/ 1017 h 1495"/>
                <a:gd name="T28" fmla="*/ 3144 w 3758"/>
                <a:gd name="T29" fmla="*/ 1434 h 1495"/>
                <a:gd name="T30" fmla="*/ 3273 w 3758"/>
                <a:gd name="T31" fmla="*/ 1311 h 1495"/>
                <a:gd name="T32" fmla="*/ 1549 w 3758"/>
                <a:gd name="T33" fmla="*/ 981 h 1495"/>
                <a:gd name="T34" fmla="*/ 1526 w 3758"/>
                <a:gd name="T35" fmla="*/ 976 h 1495"/>
                <a:gd name="T36" fmla="*/ 1273 w 3758"/>
                <a:gd name="T37" fmla="*/ 920 h 1495"/>
                <a:gd name="T38" fmla="*/ 1541 w 3758"/>
                <a:gd name="T39" fmla="*/ 877 h 1495"/>
                <a:gd name="T40" fmla="*/ 1502 w 3758"/>
                <a:gd name="T41" fmla="*/ 821 h 1495"/>
                <a:gd name="T42" fmla="*/ 1644 w 3758"/>
                <a:gd name="T43" fmla="*/ 671 h 1495"/>
                <a:gd name="T44" fmla="*/ 1273 w 3758"/>
                <a:gd name="T45" fmla="*/ 842 h 1495"/>
                <a:gd name="T46" fmla="*/ 1523 w 3758"/>
                <a:gd name="T47" fmla="*/ 633 h 1495"/>
                <a:gd name="T48" fmla="*/ 1737 w 3758"/>
                <a:gd name="T49" fmla="*/ 498 h 1495"/>
                <a:gd name="T50" fmla="*/ 216 w 3758"/>
                <a:gd name="T51" fmla="*/ 419 h 1495"/>
                <a:gd name="T52" fmla="*/ 484 w 3758"/>
                <a:gd name="T53" fmla="*/ 389 h 1495"/>
                <a:gd name="T54" fmla="*/ 58 w 3758"/>
                <a:gd name="T55" fmla="*/ 336 h 1495"/>
                <a:gd name="T56" fmla="*/ 3114 w 3758"/>
                <a:gd name="T57" fmla="*/ 270 h 1495"/>
                <a:gd name="T58" fmla="*/ 2938 w 3758"/>
                <a:gd name="T59" fmla="*/ 269 h 1495"/>
                <a:gd name="T60" fmla="*/ 2642 w 3758"/>
                <a:gd name="T61" fmla="*/ 239 h 1495"/>
                <a:gd name="T62" fmla="*/ 3300 w 3758"/>
                <a:gd name="T63" fmla="*/ 450 h 1495"/>
                <a:gd name="T64" fmla="*/ 2947 w 3758"/>
                <a:gd name="T65" fmla="*/ 392 h 1495"/>
                <a:gd name="T66" fmla="*/ 2990 w 3758"/>
                <a:gd name="T67" fmla="*/ 262 h 1495"/>
                <a:gd name="T68" fmla="*/ 3027 w 3758"/>
                <a:gd name="T69" fmla="*/ 176 h 1495"/>
                <a:gd name="T70" fmla="*/ 3216 w 3758"/>
                <a:gd name="T71" fmla="*/ 303 h 1495"/>
                <a:gd name="T72" fmla="*/ 3084 w 3758"/>
                <a:gd name="T73" fmla="*/ 197 h 1495"/>
                <a:gd name="T74" fmla="*/ 2770 w 3758"/>
                <a:gd name="T75" fmla="*/ 191 h 1495"/>
                <a:gd name="T76" fmla="*/ 2833 w 3758"/>
                <a:gd name="T77" fmla="*/ 173 h 1495"/>
                <a:gd name="T78" fmla="*/ 1125 w 3758"/>
                <a:gd name="T79" fmla="*/ 227 h 1495"/>
                <a:gd name="T80" fmla="*/ 1004 w 3758"/>
                <a:gd name="T81" fmla="*/ 207 h 1495"/>
                <a:gd name="T82" fmla="*/ 732 w 3758"/>
                <a:gd name="T83" fmla="*/ 292 h 1495"/>
                <a:gd name="T84" fmla="*/ 506 w 3758"/>
                <a:gd name="T85" fmla="*/ 257 h 1495"/>
                <a:gd name="T86" fmla="*/ 459 w 3758"/>
                <a:gd name="T87" fmla="*/ 423 h 1495"/>
                <a:gd name="T88" fmla="*/ 351 w 3758"/>
                <a:gd name="T89" fmla="*/ 468 h 1495"/>
                <a:gd name="T90" fmla="*/ 851 w 3758"/>
                <a:gd name="T91" fmla="*/ 182 h 1495"/>
                <a:gd name="T92" fmla="*/ 2769 w 3758"/>
                <a:gd name="T93" fmla="*/ 153 h 1495"/>
                <a:gd name="T94" fmla="*/ 3001 w 3758"/>
                <a:gd name="T95" fmla="*/ 148 h 1495"/>
                <a:gd name="T96" fmla="*/ 2760 w 3758"/>
                <a:gd name="T97" fmla="*/ 97 h 1495"/>
                <a:gd name="T98" fmla="*/ 428 w 3758"/>
                <a:gd name="T99" fmla="*/ 90 h 1495"/>
                <a:gd name="T100" fmla="*/ 896 w 3758"/>
                <a:gd name="T101" fmla="*/ 86 h 1495"/>
                <a:gd name="T102" fmla="*/ 550 w 3758"/>
                <a:gd name="T103" fmla="*/ 103 h 1495"/>
                <a:gd name="T104" fmla="*/ 1205 w 3758"/>
                <a:gd name="T105" fmla="*/ 54 h 1495"/>
                <a:gd name="T106" fmla="*/ 2950 w 3758"/>
                <a:gd name="T107" fmla="*/ 44 h 1495"/>
                <a:gd name="T108" fmla="*/ 3126 w 3758"/>
                <a:gd name="T109" fmla="*/ 17 h 1495"/>
                <a:gd name="T110" fmla="*/ 3042 w 3758"/>
                <a:gd name="T111" fmla="*/ 62 h 1495"/>
                <a:gd name="T112" fmla="*/ 3139 w 3758"/>
                <a:gd name="T113" fmla="*/ 79 h 1495"/>
                <a:gd name="T114" fmla="*/ 3351 w 3758"/>
                <a:gd name="T115" fmla="*/ 23 h 1495"/>
                <a:gd name="T116" fmla="*/ 3155 w 3758"/>
                <a:gd name="T117" fmla="*/ 93 h 1495"/>
                <a:gd name="T118" fmla="*/ 3360 w 3758"/>
                <a:gd name="T119" fmla="*/ 267 h 1495"/>
                <a:gd name="T120" fmla="*/ 3620 w 3758"/>
                <a:gd name="T121" fmla="*/ 218 h 1495"/>
                <a:gd name="T122" fmla="*/ 3662 w 3758"/>
                <a:gd name="T123" fmla="*/ 126 h 1495"/>
                <a:gd name="T124" fmla="*/ 3425 w 3758"/>
                <a:gd name="T125" fmla="*/ 28 h 1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58" h="1495">
                  <a:moveTo>
                    <a:pt x="3271" y="498"/>
                  </a:moveTo>
                  <a:cubicBezTo>
                    <a:pt x="3249" y="498"/>
                    <a:pt x="3249" y="498"/>
                    <a:pt x="3249" y="498"/>
                  </a:cubicBezTo>
                  <a:cubicBezTo>
                    <a:pt x="3251" y="502"/>
                    <a:pt x="3258" y="505"/>
                    <a:pt x="3263" y="505"/>
                  </a:cubicBezTo>
                  <a:cubicBezTo>
                    <a:pt x="3268" y="505"/>
                    <a:pt x="3272" y="503"/>
                    <a:pt x="3273" y="499"/>
                  </a:cubicBezTo>
                  <a:cubicBezTo>
                    <a:pt x="3273" y="499"/>
                    <a:pt x="3272" y="498"/>
                    <a:pt x="3271" y="498"/>
                  </a:cubicBezTo>
                  <a:moveTo>
                    <a:pt x="3334" y="498"/>
                  </a:moveTo>
                  <a:cubicBezTo>
                    <a:pt x="3308" y="498"/>
                    <a:pt x="3308" y="498"/>
                    <a:pt x="3308" y="498"/>
                  </a:cubicBezTo>
                  <a:cubicBezTo>
                    <a:pt x="3302" y="504"/>
                    <a:pt x="3294" y="509"/>
                    <a:pt x="3297" y="519"/>
                  </a:cubicBezTo>
                  <a:cubicBezTo>
                    <a:pt x="3299" y="520"/>
                    <a:pt x="3301" y="520"/>
                    <a:pt x="3303" y="520"/>
                  </a:cubicBezTo>
                  <a:cubicBezTo>
                    <a:pt x="3306" y="520"/>
                    <a:pt x="3309" y="520"/>
                    <a:pt x="3312" y="519"/>
                  </a:cubicBezTo>
                  <a:cubicBezTo>
                    <a:pt x="3316" y="519"/>
                    <a:pt x="3319" y="519"/>
                    <a:pt x="3322" y="519"/>
                  </a:cubicBezTo>
                  <a:cubicBezTo>
                    <a:pt x="3326" y="519"/>
                    <a:pt x="3329" y="519"/>
                    <a:pt x="3331" y="522"/>
                  </a:cubicBezTo>
                  <a:cubicBezTo>
                    <a:pt x="3329" y="524"/>
                    <a:pt x="3324" y="527"/>
                    <a:pt x="3328" y="531"/>
                  </a:cubicBezTo>
                  <a:cubicBezTo>
                    <a:pt x="3329" y="531"/>
                    <a:pt x="3330" y="531"/>
                    <a:pt x="3330" y="531"/>
                  </a:cubicBezTo>
                  <a:cubicBezTo>
                    <a:pt x="3336" y="531"/>
                    <a:pt x="3338" y="524"/>
                    <a:pt x="3342" y="522"/>
                  </a:cubicBezTo>
                  <a:cubicBezTo>
                    <a:pt x="3350" y="523"/>
                    <a:pt x="3347" y="532"/>
                    <a:pt x="3355" y="532"/>
                  </a:cubicBezTo>
                  <a:cubicBezTo>
                    <a:pt x="3356" y="532"/>
                    <a:pt x="3356" y="532"/>
                    <a:pt x="3357" y="531"/>
                  </a:cubicBezTo>
                  <a:cubicBezTo>
                    <a:pt x="3360" y="529"/>
                    <a:pt x="3363" y="526"/>
                    <a:pt x="3363" y="521"/>
                  </a:cubicBezTo>
                  <a:cubicBezTo>
                    <a:pt x="3361" y="517"/>
                    <a:pt x="3356" y="516"/>
                    <a:pt x="3353" y="513"/>
                  </a:cubicBezTo>
                  <a:cubicBezTo>
                    <a:pt x="3353" y="509"/>
                    <a:pt x="3358" y="510"/>
                    <a:pt x="3357" y="505"/>
                  </a:cubicBezTo>
                  <a:cubicBezTo>
                    <a:pt x="3351" y="502"/>
                    <a:pt x="3341" y="501"/>
                    <a:pt x="3334" y="498"/>
                  </a:cubicBezTo>
                  <a:moveTo>
                    <a:pt x="1944" y="395"/>
                  </a:moveTo>
                  <a:cubicBezTo>
                    <a:pt x="1937" y="395"/>
                    <a:pt x="1931" y="403"/>
                    <a:pt x="1935" y="407"/>
                  </a:cubicBezTo>
                  <a:cubicBezTo>
                    <a:pt x="1944" y="407"/>
                    <a:pt x="1947" y="403"/>
                    <a:pt x="1949" y="397"/>
                  </a:cubicBezTo>
                  <a:cubicBezTo>
                    <a:pt x="1947" y="396"/>
                    <a:pt x="1945" y="395"/>
                    <a:pt x="1944" y="395"/>
                  </a:cubicBezTo>
                  <a:moveTo>
                    <a:pt x="1991" y="248"/>
                  </a:moveTo>
                  <a:cubicBezTo>
                    <a:pt x="1987" y="248"/>
                    <a:pt x="1983" y="250"/>
                    <a:pt x="1984" y="253"/>
                  </a:cubicBezTo>
                  <a:cubicBezTo>
                    <a:pt x="1986" y="254"/>
                    <a:pt x="1988" y="255"/>
                    <a:pt x="1990" y="255"/>
                  </a:cubicBezTo>
                  <a:cubicBezTo>
                    <a:pt x="1993" y="255"/>
                    <a:pt x="1997" y="253"/>
                    <a:pt x="1996" y="250"/>
                  </a:cubicBezTo>
                  <a:cubicBezTo>
                    <a:pt x="1995" y="248"/>
                    <a:pt x="1993" y="248"/>
                    <a:pt x="1991" y="248"/>
                  </a:cubicBezTo>
                  <a:moveTo>
                    <a:pt x="2331" y="226"/>
                  </a:moveTo>
                  <a:cubicBezTo>
                    <a:pt x="2327" y="226"/>
                    <a:pt x="2323" y="227"/>
                    <a:pt x="2318" y="228"/>
                  </a:cubicBezTo>
                  <a:cubicBezTo>
                    <a:pt x="2313" y="229"/>
                    <a:pt x="2309" y="229"/>
                    <a:pt x="2304" y="229"/>
                  </a:cubicBezTo>
                  <a:cubicBezTo>
                    <a:pt x="2303" y="229"/>
                    <a:pt x="2303" y="229"/>
                    <a:pt x="2302" y="229"/>
                  </a:cubicBezTo>
                  <a:cubicBezTo>
                    <a:pt x="2299" y="231"/>
                    <a:pt x="2299" y="236"/>
                    <a:pt x="2295" y="238"/>
                  </a:cubicBezTo>
                  <a:cubicBezTo>
                    <a:pt x="2294" y="237"/>
                    <a:pt x="2293" y="237"/>
                    <a:pt x="2291" y="237"/>
                  </a:cubicBezTo>
                  <a:cubicBezTo>
                    <a:pt x="2289" y="237"/>
                    <a:pt x="2287" y="238"/>
                    <a:pt x="2285" y="239"/>
                  </a:cubicBezTo>
                  <a:cubicBezTo>
                    <a:pt x="2283" y="240"/>
                    <a:pt x="2281" y="242"/>
                    <a:pt x="2278" y="242"/>
                  </a:cubicBezTo>
                  <a:cubicBezTo>
                    <a:pt x="2277" y="242"/>
                    <a:pt x="2276" y="242"/>
                    <a:pt x="2274" y="241"/>
                  </a:cubicBezTo>
                  <a:cubicBezTo>
                    <a:pt x="2267" y="245"/>
                    <a:pt x="2267" y="251"/>
                    <a:pt x="2258" y="256"/>
                  </a:cubicBezTo>
                  <a:cubicBezTo>
                    <a:pt x="2251" y="260"/>
                    <a:pt x="2235" y="262"/>
                    <a:pt x="2236" y="270"/>
                  </a:cubicBezTo>
                  <a:cubicBezTo>
                    <a:pt x="2236" y="275"/>
                    <a:pt x="2247" y="276"/>
                    <a:pt x="2253" y="278"/>
                  </a:cubicBezTo>
                  <a:cubicBezTo>
                    <a:pt x="2260" y="281"/>
                    <a:pt x="2264" y="287"/>
                    <a:pt x="2271" y="288"/>
                  </a:cubicBezTo>
                  <a:cubicBezTo>
                    <a:pt x="2271" y="288"/>
                    <a:pt x="2272" y="288"/>
                    <a:pt x="2273" y="288"/>
                  </a:cubicBezTo>
                  <a:cubicBezTo>
                    <a:pt x="2275" y="288"/>
                    <a:pt x="2277" y="287"/>
                    <a:pt x="2280" y="287"/>
                  </a:cubicBezTo>
                  <a:cubicBezTo>
                    <a:pt x="2282" y="287"/>
                    <a:pt x="2285" y="287"/>
                    <a:pt x="2287" y="287"/>
                  </a:cubicBezTo>
                  <a:cubicBezTo>
                    <a:pt x="2292" y="287"/>
                    <a:pt x="2296" y="288"/>
                    <a:pt x="2296" y="292"/>
                  </a:cubicBezTo>
                  <a:cubicBezTo>
                    <a:pt x="2295" y="295"/>
                    <a:pt x="2292" y="296"/>
                    <a:pt x="2288" y="296"/>
                  </a:cubicBezTo>
                  <a:cubicBezTo>
                    <a:pt x="2285" y="296"/>
                    <a:pt x="2281" y="295"/>
                    <a:pt x="2279" y="294"/>
                  </a:cubicBezTo>
                  <a:cubicBezTo>
                    <a:pt x="2276" y="295"/>
                    <a:pt x="2279" y="301"/>
                    <a:pt x="2275" y="302"/>
                  </a:cubicBezTo>
                  <a:cubicBezTo>
                    <a:pt x="2264" y="301"/>
                    <a:pt x="2262" y="291"/>
                    <a:pt x="2252" y="289"/>
                  </a:cubicBezTo>
                  <a:cubicBezTo>
                    <a:pt x="2246" y="292"/>
                    <a:pt x="2243" y="297"/>
                    <a:pt x="2237" y="301"/>
                  </a:cubicBezTo>
                  <a:cubicBezTo>
                    <a:pt x="2231" y="304"/>
                    <a:pt x="2222" y="305"/>
                    <a:pt x="2219" y="311"/>
                  </a:cubicBezTo>
                  <a:cubicBezTo>
                    <a:pt x="2219" y="314"/>
                    <a:pt x="2220" y="314"/>
                    <a:pt x="2222" y="314"/>
                  </a:cubicBezTo>
                  <a:cubicBezTo>
                    <a:pt x="2223" y="314"/>
                    <a:pt x="2223" y="314"/>
                    <a:pt x="2223" y="314"/>
                  </a:cubicBezTo>
                  <a:cubicBezTo>
                    <a:pt x="2224" y="314"/>
                    <a:pt x="2225" y="314"/>
                    <a:pt x="2227" y="315"/>
                  </a:cubicBezTo>
                  <a:cubicBezTo>
                    <a:pt x="2231" y="317"/>
                    <a:pt x="2231" y="323"/>
                    <a:pt x="2237" y="325"/>
                  </a:cubicBezTo>
                  <a:cubicBezTo>
                    <a:pt x="2239" y="326"/>
                    <a:pt x="2242" y="326"/>
                    <a:pt x="2245" y="326"/>
                  </a:cubicBezTo>
                  <a:cubicBezTo>
                    <a:pt x="2257" y="326"/>
                    <a:pt x="2268" y="319"/>
                    <a:pt x="2280" y="317"/>
                  </a:cubicBezTo>
                  <a:cubicBezTo>
                    <a:pt x="2287" y="319"/>
                    <a:pt x="2288" y="326"/>
                    <a:pt x="2291" y="331"/>
                  </a:cubicBezTo>
                  <a:cubicBezTo>
                    <a:pt x="2286" y="340"/>
                    <a:pt x="2271" y="340"/>
                    <a:pt x="2259" y="342"/>
                  </a:cubicBezTo>
                  <a:cubicBezTo>
                    <a:pt x="2251" y="348"/>
                    <a:pt x="2242" y="353"/>
                    <a:pt x="2239" y="364"/>
                  </a:cubicBezTo>
                  <a:cubicBezTo>
                    <a:pt x="2241" y="370"/>
                    <a:pt x="2256" y="366"/>
                    <a:pt x="2257" y="373"/>
                  </a:cubicBezTo>
                  <a:cubicBezTo>
                    <a:pt x="2255" y="376"/>
                    <a:pt x="2248" y="375"/>
                    <a:pt x="2248" y="379"/>
                  </a:cubicBezTo>
                  <a:cubicBezTo>
                    <a:pt x="2249" y="389"/>
                    <a:pt x="2265" y="386"/>
                    <a:pt x="2275" y="388"/>
                  </a:cubicBezTo>
                  <a:cubicBezTo>
                    <a:pt x="2278" y="393"/>
                    <a:pt x="2275" y="397"/>
                    <a:pt x="2278" y="401"/>
                  </a:cubicBezTo>
                  <a:cubicBezTo>
                    <a:pt x="2279" y="401"/>
                    <a:pt x="2280" y="401"/>
                    <a:pt x="2281" y="401"/>
                  </a:cubicBezTo>
                  <a:cubicBezTo>
                    <a:pt x="2285" y="401"/>
                    <a:pt x="2287" y="400"/>
                    <a:pt x="2290" y="399"/>
                  </a:cubicBezTo>
                  <a:cubicBezTo>
                    <a:pt x="2293" y="399"/>
                    <a:pt x="2296" y="398"/>
                    <a:pt x="2299" y="398"/>
                  </a:cubicBezTo>
                  <a:cubicBezTo>
                    <a:pt x="2299" y="398"/>
                    <a:pt x="2300" y="398"/>
                    <a:pt x="2300" y="398"/>
                  </a:cubicBezTo>
                  <a:cubicBezTo>
                    <a:pt x="2303" y="399"/>
                    <a:pt x="2303" y="403"/>
                    <a:pt x="2305" y="404"/>
                  </a:cubicBezTo>
                  <a:cubicBezTo>
                    <a:pt x="2313" y="403"/>
                    <a:pt x="2313" y="397"/>
                    <a:pt x="2322" y="397"/>
                  </a:cubicBezTo>
                  <a:cubicBezTo>
                    <a:pt x="2322" y="397"/>
                    <a:pt x="2323" y="397"/>
                    <a:pt x="2323" y="397"/>
                  </a:cubicBezTo>
                  <a:cubicBezTo>
                    <a:pt x="2323" y="398"/>
                    <a:pt x="2325" y="399"/>
                    <a:pt x="2325" y="400"/>
                  </a:cubicBezTo>
                  <a:cubicBezTo>
                    <a:pt x="2322" y="407"/>
                    <a:pt x="2314" y="411"/>
                    <a:pt x="2311" y="418"/>
                  </a:cubicBezTo>
                  <a:cubicBezTo>
                    <a:pt x="2297" y="420"/>
                    <a:pt x="2293" y="429"/>
                    <a:pt x="2284" y="434"/>
                  </a:cubicBezTo>
                  <a:cubicBezTo>
                    <a:pt x="2274" y="434"/>
                    <a:pt x="2267" y="437"/>
                    <a:pt x="2265" y="444"/>
                  </a:cubicBezTo>
                  <a:cubicBezTo>
                    <a:pt x="2267" y="444"/>
                    <a:pt x="2269" y="444"/>
                    <a:pt x="2271" y="444"/>
                  </a:cubicBezTo>
                  <a:cubicBezTo>
                    <a:pt x="2299" y="444"/>
                    <a:pt x="2329" y="431"/>
                    <a:pt x="2332" y="409"/>
                  </a:cubicBezTo>
                  <a:cubicBezTo>
                    <a:pt x="2335" y="410"/>
                    <a:pt x="2337" y="410"/>
                    <a:pt x="2339" y="410"/>
                  </a:cubicBezTo>
                  <a:cubicBezTo>
                    <a:pt x="2349" y="410"/>
                    <a:pt x="2356" y="402"/>
                    <a:pt x="2361" y="396"/>
                  </a:cubicBezTo>
                  <a:cubicBezTo>
                    <a:pt x="2359" y="393"/>
                    <a:pt x="2354" y="392"/>
                    <a:pt x="2353" y="388"/>
                  </a:cubicBezTo>
                  <a:cubicBezTo>
                    <a:pt x="2367" y="383"/>
                    <a:pt x="2371" y="371"/>
                    <a:pt x="2383" y="365"/>
                  </a:cubicBezTo>
                  <a:cubicBezTo>
                    <a:pt x="2387" y="362"/>
                    <a:pt x="2392" y="361"/>
                    <a:pt x="2396" y="361"/>
                  </a:cubicBezTo>
                  <a:cubicBezTo>
                    <a:pt x="2400" y="361"/>
                    <a:pt x="2403" y="362"/>
                    <a:pt x="2403" y="367"/>
                  </a:cubicBezTo>
                  <a:cubicBezTo>
                    <a:pt x="2395" y="372"/>
                    <a:pt x="2381" y="369"/>
                    <a:pt x="2377" y="378"/>
                  </a:cubicBezTo>
                  <a:cubicBezTo>
                    <a:pt x="2377" y="381"/>
                    <a:pt x="2377" y="390"/>
                    <a:pt x="2378" y="394"/>
                  </a:cubicBezTo>
                  <a:cubicBezTo>
                    <a:pt x="2388" y="388"/>
                    <a:pt x="2404" y="387"/>
                    <a:pt x="2414" y="381"/>
                  </a:cubicBezTo>
                  <a:cubicBezTo>
                    <a:pt x="2415" y="377"/>
                    <a:pt x="2410" y="377"/>
                    <a:pt x="2411" y="373"/>
                  </a:cubicBezTo>
                  <a:cubicBezTo>
                    <a:pt x="2413" y="369"/>
                    <a:pt x="2416" y="368"/>
                    <a:pt x="2418" y="368"/>
                  </a:cubicBezTo>
                  <a:cubicBezTo>
                    <a:pt x="2423" y="368"/>
                    <a:pt x="2427" y="373"/>
                    <a:pt x="2433" y="375"/>
                  </a:cubicBezTo>
                  <a:cubicBezTo>
                    <a:pt x="2441" y="378"/>
                    <a:pt x="2456" y="377"/>
                    <a:pt x="2467" y="378"/>
                  </a:cubicBezTo>
                  <a:cubicBezTo>
                    <a:pt x="2476" y="379"/>
                    <a:pt x="2482" y="383"/>
                    <a:pt x="2489" y="383"/>
                  </a:cubicBezTo>
                  <a:cubicBezTo>
                    <a:pt x="2491" y="383"/>
                    <a:pt x="2493" y="383"/>
                    <a:pt x="2495" y="382"/>
                  </a:cubicBezTo>
                  <a:cubicBezTo>
                    <a:pt x="2496" y="383"/>
                    <a:pt x="2498" y="384"/>
                    <a:pt x="2499" y="385"/>
                  </a:cubicBezTo>
                  <a:cubicBezTo>
                    <a:pt x="2499" y="247"/>
                    <a:pt x="2499" y="247"/>
                    <a:pt x="2499" y="247"/>
                  </a:cubicBezTo>
                  <a:cubicBezTo>
                    <a:pt x="2495" y="246"/>
                    <a:pt x="2490" y="245"/>
                    <a:pt x="2484" y="245"/>
                  </a:cubicBezTo>
                  <a:cubicBezTo>
                    <a:pt x="2482" y="245"/>
                    <a:pt x="2479" y="245"/>
                    <a:pt x="2477" y="245"/>
                  </a:cubicBezTo>
                  <a:cubicBezTo>
                    <a:pt x="2470" y="239"/>
                    <a:pt x="2458" y="242"/>
                    <a:pt x="2448" y="239"/>
                  </a:cubicBezTo>
                  <a:cubicBezTo>
                    <a:pt x="2445" y="239"/>
                    <a:pt x="2443" y="236"/>
                    <a:pt x="2439" y="236"/>
                  </a:cubicBezTo>
                  <a:cubicBezTo>
                    <a:pt x="2437" y="235"/>
                    <a:pt x="2435" y="235"/>
                    <a:pt x="2433" y="235"/>
                  </a:cubicBezTo>
                  <a:cubicBezTo>
                    <a:pt x="2430" y="235"/>
                    <a:pt x="2427" y="236"/>
                    <a:pt x="2425" y="236"/>
                  </a:cubicBezTo>
                  <a:cubicBezTo>
                    <a:pt x="2422" y="236"/>
                    <a:pt x="2419" y="236"/>
                    <a:pt x="2416" y="236"/>
                  </a:cubicBezTo>
                  <a:cubicBezTo>
                    <a:pt x="2410" y="236"/>
                    <a:pt x="2404" y="235"/>
                    <a:pt x="2399" y="232"/>
                  </a:cubicBezTo>
                  <a:cubicBezTo>
                    <a:pt x="2394" y="232"/>
                    <a:pt x="2393" y="237"/>
                    <a:pt x="2387" y="237"/>
                  </a:cubicBezTo>
                  <a:cubicBezTo>
                    <a:pt x="2387" y="237"/>
                    <a:pt x="2386" y="237"/>
                    <a:pt x="2385" y="237"/>
                  </a:cubicBezTo>
                  <a:cubicBezTo>
                    <a:pt x="2381" y="234"/>
                    <a:pt x="2381" y="229"/>
                    <a:pt x="2376" y="227"/>
                  </a:cubicBezTo>
                  <a:cubicBezTo>
                    <a:pt x="2373" y="228"/>
                    <a:pt x="2369" y="228"/>
                    <a:pt x="2366" y="228"/>
                  </a:cubicBezTo>
                  <a:cubicBezTo>
                    <a:pt x="2364" y="228"/>
                    <a:pt x="2362" y="228"/>
                    <a:pt x="2360" y="228"/>
                  </a:cubicBezTo>
                  <a:cubicBezTo>
                    <a:pt x="2357" y="228"/>
                    <a:pt x="2355" y="228"/>
                    <a:pt x="2353" y="228"/>
                  </a:cubicBezTo>
                  <a:cubicBezTo>
                    <a:pt x="2349" y="228"/>
                    <a:pt x="2346" y="228"/>
                    <a:pt x="2342" y="230"/>
                  </a:cubicBezTo>
                  <a:cubicBezTo>
                    <a:pt x="2339" y="227"/>
                    <a:pt x="2335" y="226"/>
                    <a:pt x="2331" y="226"/>
                  </a:cubicBezTo>
                  <a:moveTo>
                    <a:pt x="2101" y="224"/>
                  </a:moveTo>
                  <a:cubicBezTo>
                    <a:pt x="2100" y="224"/>
                    <a:pt x="2100" y="224"/>
                    <a:pt x="2099" y="224"/>
                  </a:cubicBezTo>
                  <a:cubicBezTo>
                    <a:pt x="2092" y="225"/>
                    <a:pt x="2087" y="232"/>
                    <a:pt x="2088" y="240"/>
                  </a:cubicBezTo>
                  <a:cubicBezTo>
                    <a:pt x="2090" y="240"/>
                    <a:pt x="2092" y="240"/>
                    <a:pt x="2094" y="240"/>
                  </a:cubicBezTo>
                  <a:cubicBezTo>
                    <a:pt x="2096" y="240"/>
                    <a:pt x="2098" y="240"/>
                    <a:pt x="2100" y="240"/>
                  </a:cubicBezTo>
                  <a:cubicBezTo>
                    <a:pt x="2103" y="240"/>
                    <a:pt x="2105" y="240"/>
                    <a:pt x="2108" y="240"/>
                  </a:cubicBezTo>
                  <a:cubicBezTo>
                    <a:pt x="2121" y="240"/>
                    <a:pt x="2133" y="239"/>
                    <a:pt x="2130" y="227"/>
                  </a:cubicBezTo>
                  <a:cubicBezTo>
                    <a:pt x="2129" y="228"/>
                    <a:pt x="2127" y="228"/>
                    <a:pt x="2125" y="228"/>
                  </a:cubicBezTo>
                  <a:cubicBezTo>
                    <a:pt x="2121" y="228"/>
                    <a:pt x="2116" y="227"/>
                    <a:pt x="2112" y="226"/>
                  </a:cubicBezTo>
                  <a:cubicBezTo>
                    <a:pt x="2108" y="225"/>
                    <a:pt x="2104" y="224"/>
                    <a:pt x="2101" y="224"/>
                  </a:cubicBezTo>
                  <a:moveTo>
                    <a:pt x="1660" y="182"/>
                  </a:moveTo>
                  <a:cubicBezTo>
                    <a:pt x="1655" y="182"/>
                    <a:pt x="1650" y="185"/>
                    <a:pt x="1657" y="190"/>
                  </a:cubicBezTo>
                  <a:cubicBezTo>
                    <a:pt x="1665" y="190"/>
                    <a:pt x="1665" y="190"/>
                    <a:pt x="1665" y="190"/>
                  </a:cubicBezTo>
                  <a:cubicBezTo>
                    <a:pt x="1669" y="184"/>
                    <a:pt x="1664" y="182"/>
                    <a:pt x="1660" y="182"/>
                  </a:cubicBezTo>
                  <a:moveTo>
                    <a:pt x="1707" y="181"/>
                  </a:moveTo>
                  <a:cubicBezTo>
                    <a:pt x="1701" y="181"/>
                    <a:pt x="1699" y="192"/>
                    <a:pt x="1698" y="198"/>
                  </a:cubicBezTo>
                  <a:cubicBezTo>
                    <a:pt x="1702" y="199"/>
                    <a:pt x="1705" y="199"/>
                    <a:pt x="1709" y="199"/>
                  </a:cubicBezTo>
                  <a:cubicBezTo>
                    <a:pt x="1714" y="199"/>
                    <a:pt x="1718" y="199"/>
                    <a:pt x="1723" y="198"/>
                  </a:cubicBezTo>
                  <a:cubicBezTo>
                    <a:pt x="1727" y="198"/>
                    <a:pt x="1731" y="198"/>
                    <a:pt x="1736" y="198"/>
                  </a:cubicBezTo>
                  <a:cubicBezTo>
                    <a:pt x="1736" y="198"/>
                    <a:pt x="1737" y="198"/>
                    <a:pt x="1738" y="198"/>
                  </a:cubicBezTo>
                  <a:cubicBezTo>
                    <a:pt x="1737" y="191"/>
                    <a:pt x="1733" y="189"/>
                    <a:pt x="1727" y="189"/>
                  </a:cubicBezTo>
                  <a:cubicBezTo>
                    <a:pt x="1724" y="189"/>
                    <a:pt x="1721" y="189"/>
                    <a:pt x="1718" y="190"/>
                  </a:cubicBezTo>
                  <a:cubicBezTo>
                    <a:pt x="1715" y="190"/>
                    <a:pt x="1712" y="190"/>
                    <a:pt x="1710" y="190"/>
                  </a:cubicBezTo>
                  <a:cubicBezTo>
                    <a:pt x="1709" y="190"/>
                    <a:pt x="1708" y="190"/>
                    <a:pt x="1707" y="190"/>
                  </a:cubicBezTo>
                  <a:cubicBezTo>
                    <a:pt x="1707" y="187"/>
                    <a:pt x="1711" y="187"/>
                    <a:pt x="1711" y="183"/>
                  </a:cubicBezTo>
                  <a:cubicBezTo>
                    <a:pt x="1709" y="181"/>
                    <a:pt x="1708" y="181"/>
                    <a:pt x="1707" y="181"/>
                  </a:cubicBezTo>
                  <a:moveTo>
                    <a:pt x="1427" y="175"/>
                  </a:moveTo>
                  <a:cubicBezTo>
                    <a:pt x="1424" y="175"/>
                    <a:pt x="1420" y="177"/>
                    <a:pt x="1419" y="180"/>
                  </a:cubicBezTo>
                  <a:cubicBezTo>
                    <a:pt x="1420" y="182"/>
                    <a:pt x="1422" y="183"/>
                    <a:pt x="1425" y="183"/>
                  </a:cubicBezTo>
                  <a:cubicBezTo>
                    <a:pt x="1428" y="183"/>
                    <a:pt x="1431" y="182"/>
                    <a:pt x="1432" y="180"/>
                  </a:cubicBezTo>
                  <a:cubicBezTo>
                    <a:pt x="1432" y="176"/>
                    <a:pt x="1430" y="175"/>
                    <a:pt x="1427" y="175"/>
                  </a:cubicBezTo>
                  <a:moveTo>
                    <a:pt x="1776" y="158"/>
                  </a:moveTo>
                  <a:cubicBezTo>
                    <a:pt x="1772" y="158"/>
                    <a:pt x="1767" y="159"/>
                    <a:pt x="1763" y="161"/>
                  </a:cubicBezTo>
                  <a:cubicBezTo>
                    <a:pt x="1764" y="170"/>
                    <a:pt x="1781" y="179"/>
                    <a:pt x="1795" y="179"/>
                  </a:cubicBezTo>
                  <a:cubicBezTo>
                    <a:pt x="1804" y="179"/>
                    <a:pt x="1812" y="175"/>
                    <a:pt x="1813" y="165"/>
                  </a:cubicBezTo>
                  <a:cubicBezTo>
                    <a:pt x="1799" y="165"/>
                    <a:pt x="1789" y="158"/>
                    <a:pt x="1776" y="158"/>
                  </a:cubicBezTo>
                  <a:moveTo>
                    <a:pt x="1657" y="154"/>
                  </a:moveTo>
                  <a:cubicBezTo>
                    <a:pt x="1651" y="154"/>
                    <a:pt x="1648" y="162"/>
                    <a:pt x="1652" y="168"/>
                  </a:cubicBezTo>
                  <a:cubicBezTo>
                    <a:pt x="1652" y="168"/>
                    <a:pt x="1653" y="168"/>
                    <a:pt x="1654" y="168"/>
                  </a:cubicBezTo>
                  <a:cubicBezTo>
                    <a:pt x="1662" y="168"/>
                    <a:pt x="1663" y="163"/>
                    <a:pt x="1663" y="156"/>
                  </a:cubicBezTo>
                  <a:cubicBezTo>
                    <a:pt x="1661" y="154"/>
                    <a:pt x="1659" y="154"/>
                    <a:pt x="1657" y="154"/>
                  </a:cubicBezTo>
                  <a:moveTo>
                    <a:pt x="1728" y="165"/>
                  </a:moveTo>
                  <a:cubicBezTo>
                    <a:pt x="1726" y="164"/>
                    <a:pt x="1724" y="164"/>
                    <a:pt x="1725" y="161"/>
                  </a:cubicBezTo>
                  <a:cubicBezTo>
                    <a:pt x="1725" y="160"/>
                    <a:pt x="1726" y="160"/>
                    <a:pt x="1726" y="160"/>
                  </a:cubicBezTo>
                  <a:cubicBezTo>
                    <a:pt x="1730" y="160"/>
                    <a:pt x="1730" y="164"/>
                    <a:pt x="1728" y="165"/>
                  </a:cubicBezTo>
                  <a:moveTo>
                    <a:pt x="1712" y="151"/>
                  </a:moveTo>
                  <a:cubicBezTo>
                    <a:pt x="1710" y="154"/>
                    <a:pt x="1711" y="158"/>
                    <a:pt x="1707" y="159"/>
                  </a:cubicBezTo>
                  <a:cubicBezTo>
                    <a:pt x="1702" y="154"/>
                    <a:pt x="1695" y="152"/>
                    <a:pt x="1688" y="152"/>
                  </a:cubicBezTo>
                  <a:cubicBezTo>
                    <a:pt x="1678" y="152"/>
                    <a:pt x="1669" y="158"/>
                    <a:pt x="1670" y="171"/>
                  </a:cubicBezTo>
                  <a:cubicBezTo>
                    <a:pt x="1672" y="175"/>
                    <a:pt x="1677" y="176"/>
                    <a:pt x="1683" y="176"/>
                  </a:cubicBezTo>
                  <a:cubicBezTo>
                    <a:pt x="1688" y="176"/>
                    <a:pt x="1694" y="175"/>
                    <a:pt x="1697" y="173"/>
                  </a:cubicBezTo>
                  <a:cubicBezTo>
                    <a:pt x="1702" y="173"/>
                    <a:pt x="1706" y="174"/>
                    <a:pt x="1710" y="174"/>
                  </a:cubicBezTo>
                  <a:cubicBezTo>
                    <a:pt x="1713" y="174"/>
                    <a:pt x="1716" y="174"/>
                    <a:pt x="1718" y="172"/>
                  </a:cubicBezTo>
                  <a:cubicBezTo>
                    <a:pt x="1721" y="174"/>
                    <a:pt x="1724" y="175"/>
                    <a:pt x="1728" y="175"/>
                  </a:cubicBezTo>
                  <a:cubicBezTo>
                    <a:pt x="1735" y="167"/>
                    <a:pt x="1754" y="174"/>
                    <a:pt x="1751" y="158"/>
                  </a:cubicBezTo>
                  <a:cubicBezTo>
                    <a:pt x="1746" y="149"/>
                    <a:pt x="1725" y="153"/>
                    <a:pt x="1712" y="151"/>
                  </a:cubicBezTo>
                  <a:moveTo>
                    <a:pt x="1258" y="133"/>
                  </a:moveTo>
                  <a:cubicBezTo>
                    <a:pt x="1254" y="133"/>
                    <a:pt x="1249" y="137"/>
                    <a:pt x="1253" y="141"/>
                  </a:cubicBezTo>
                  <a:cubicBezTo>
                    <a:pt x="1254" y="141"/>
                    <a:pt x="1254" y="141"/>
                    <a:pt x="1255" y="141"/>
                  </a:cubicBezTo>
                  <a:cubicBezTo>
                    <a:pt x="1260" y="141"/>
                    <a:pt x="1263" y="139"/>
                    <a:pt x="1263" y="135"/>
                  </a:cubicBezTo>
                  <a:cubicBezTo>
                    <a:pt x="1262" y="133"/>
                    <a:pt x="1260" y="133"/>
                    <a:pt x="1258" y="133"/>
                  </a:cubicBezTo>
                  <a:moveTo>
                    <a:pt x="1571" y="217"/>
                  </a:moveTo>
                  <a:cubicBezTo>
                    <a:pt x="1568" y="217"/>
                    <a:pt x="1565" y="216"/>
                    <a:pt x="1563" y="215"/>
                  </a:cubicBezTo>
                  <a:cubicBezTo>
                    <a:pt x="1562" y="210"/>
                    <a:pt x="1568" y="209"/>
                    <a:pt x="1574" y="209"/>
                  </a:cubicBezTo>
                  <a:cubicBezTo>
                    <a:pt x="1578" y="209"/>
                    <a:pt x="1584" y="210"/>
                    <a:pt x="1585" y="212"/>
                  </a:cubicBezTo>
                  <a:cubicBezTo>
                    <a:pt x="1584" y="215"/>
                    <a:pt x="1577" y="217"/>
                    <a:pt x="1571" y="217"/>
                  </a:cubicBezTo>
                  <a:moveTo>
                    <a:pt x="1334" y="125"/>
                  </a:moveTo>
                  <a:cubicBezTo>
                    <a:pt x="1333" y="125"/>
                    <a:pt x="1332" y="125"/>
                    <a:pt x="1332" y="125"/>
                  </a:cubicBezTo>
                  <a:cubicBezTo>
                    <a:pt x="1325" y="129"/>
                    <a:pt x="1316" y="134"/>
                    <a:pt x="1311" y="137"/>
                  </a:cubicBezTo>
                  <a:cubicBezTo>
                    <a:pt x="1313" y="146"/>
                    <a:pt x="1328" y="143"/>
                    <a:pt x="1332" y="150"/>
                  </a:cubicBezTo>
                  <a:cubicBezTo>
                    <a:pt x="1330" y="152"/>
                    <a:pt x="1328" y="152"/>
                    <a:pt x="1326" y="152"/>
                  </a:cubicBezTo>
                  <a:cubicBezTo>
                    <a:pt x="1323" y="152"/>
                    <a:pt x="1319" y="151"/>
                    <a:pt x="1315" y="149"/>
                  </a:cubicBezTo>
                  <a:cubicBezTo>
                    <a:pt x="1311" y="147"/>
                    <a:pt x="1306" y="146"/>
                    <a:pt x="1301" y="146"/>
                  </a:cubicBezTo>
                  <a:cubicBezTo>
                    <a:pt x="1299" y="146"/>
                    <a:pt x="1297" y="146"/>
                    <a:pt x="1295" y="147"/>
                  </a:cubicBezTo>
                  <a:cubicBezTo>
                    <a:pt x="1295" y="152"/>
                    <a:pt x="1307" y="154"/>
                    <a:pt x="1300" y="160"/>
                  </a:cubicBezTo>
                  <a:cubicBezTo>
                    <a:pt x="1292" y="157"/>
                    <a:pt x="1286" y="150"/>
                    <a:pt x="1280" y="150"/>
                  </a:cubicBezTo>
                  <a:cubicBezTo>
                    <a:pt x="1277" y="150"/>
                    <a:pt x="1273" y="152"/>
                    <a:pt x="1270" y="155"/>
                  </a:cubicBezTo>
                  <a:cubicBezTo>
                    <a:pt x="1267" y="151"/>
                    <a:pt x="1258" y="149"/>
                    <a:pt x="1248" y="149"/>
                  </a:cubicBezTo>
                  <a:cubicBezTo>
                    <a:pt x="1245" y="149"/>
                    <a:pt x="1241" y="149"/>
                    <a:pt x="1237" y="150"/>
                  </a:cubicBezTo>
                  <a:cubicBezTo>
                    <a:pt x="1237" y="498"/>
                    <a:pt x="1237" y="498"/>
                    <a:pt x="1237" y="498"/>
                  </a:cubicBezTo>
                  <a:cubicBezTo>
                    <a:pt x="1705" y="498"/>
                    <a:pt x="1705" y="498"/>
                    <a:pt x="1705" y="498"/>
                  </a:cubicBezTo>
                  <a:cubicBezTo>
                    <a:pt x="1705" y="490"/>
                    <a:pt x="1705" y="483"/>
                    <a:pt x="1715" y="479"/>
                  </a:cubicBezTo>
                  <a:cubicBezTo>
                    <a:pt x="1718" y="484"/>
                    <a:pt x="1719" y="491"/>
                    <a:pt x="1719" y="498"/>
                  </a:cubicBezTo>
                  <a:cubicBezTo>
                    <a:pt x="1737" y="498"/>
                    <a:pt x="1737" y="498"/>
                    <a:pt x="1737" y="498"/>
                  </a:cubicBezTo>
                  <a:cubicBezTo>
                    <a:pt x="1737" y="496"/>
                    <a:pt x="1738" y="493"/>
                    <a:pt x="1737" y="491"/>
                  </a:cubicBezTo>
                  <a:cubicBezTo>
                    <a:pt x="1736" y="487"/>
                    <a:pt x="1732" y="484"/>
                    <a:pt x="1732" y="480"/>
                  </a:cubicBezTo>
                  <a:cubicBezTo>
                    <a:pt x="1731" y="477"/>
                    <a:pt x="1734" y="474"/>
                    <a:pt x="1734" y="471"/>
                  </a:cubicBezTo>
                  <a:cubicBezTo>
                    <a:pt x="1734" y="467"/>
                    <a:pt x="1730" y="458"/>
                    <a:pt x="1726" y="455"/>
                  </a:cubicBezTo>
                  <a:cubicBezTo>
                    <a:pt x="1726" y="455"/>
                    <a:pt x="1726" y="455"/>
                    <a:pt x="1726" y="455"/>
                  </a:cubicBezTo>
                  <a:cubicBezTo>
                    <a:pt x="1717" y="455"/>
                    <a:pt x="1721" y="466"/>
                    <a:pt x="1716" y="469"/>
                  </a:cubicBezTo>
                  <a:cubicBezTo>
                    <a:pt x="1708" y="464"/>
                    <a:pt x="1706" y="455"/>
                    <a:pt x="1694" y="455"/>
                  </a:cubicBezTo>
                  <a:cubicBezTo>
                    <a:pt x="1694" y="455"/>
                    <a:pt x="1694" y="455"/>
                    <a:pt x="1694" y="455"/>
                  </a:cubicBezTo>
                  <a:cubicBezTo>
                    <a:pt x="1687" y="455"/>
                    <a:pt x="1682" y="461"/>
                    <a:pt x="1674" y="462"/>
                  </a:cubicBezTo>
                  <a:cubicBezTo>
                    <a:pt x="1668" y="457"/>
                    <a:pt x="1655" y="455"/>
                    <a:pt x="1655" y="448"/>
                  </a:cubicBezTo>
                  <a:cubicBezTo>
                    <a:pt x="1655" y="443"/>
                    <a:pt x="1664" y="444"/>
                    <a:pt x="1671" y="439"/>
                  </a:cubicBezTo>
                  <a:cubicBezTo>
                    <a:pt x="1676" y="435"/>
                    <a:pt x="1679" y="426"/>
                    <a:pt x="1687" y="426"/>
                  </a:cubicBezTo>
                  <a:cubicBezTo>
                    <a:pt x="1688" y="426"/>
                    <a:pt x="1689" y="426"/>
                    <a:pt x="1691" y="427"/>
                  </a:cubicBezTo>
                  <a:cubicBezTo>
                    <a:pt x="1702" y="412"/>
                    <a:pt x="1721" y="394"/>
                    <a:pt x="1746" y="394"/>
                  </a:cubicBezTo>
                  <a:cubicBezTo>
                    <a:pt x="1753" y="394"/>
                    <a:pt x="1760" y="395"/>
                    <a:pt x="1768" y="398"/>
                  </a:cubicBezTo>
                  <a:cubicBezTo>
                    <a:pt x="1772" y="396"/>
                    <a:pt x="1777" y="395"/>
                    <a:pt x="1782" y="395"/>
                  </a:cubicBezTo>
                  <a:cubicBezTo>
                    <a:pt x="1783" y="395"/>
                    <a:pt x="1783" y="395"/>
                    <a:pt x="1783" y="395"/>
                  </a:cubicBezTo>
                  <a:cubicBezTo>
                    <a:pt x="1784" y="395"/>
                    <a:pt x="1784" y="395"/>
                    <a:pt x="1784" y="395"/>
                  </a:cubicBezTo>
                  <a:cubicBezTo>
                    <a:pt x="1786" y="395"/>
                    <a:pt x="1788" y="395"/>
                    <a:pt x="1790" y="395"/>
                  </a:cubicBezTo>
                  <a:cubicBezTo>
                    <a:pt x="1791" y="390"/>
                    <a:pt x="1799" y="387"/>
                    <a:pt x="1806" y="387"/>
                  </a:cubicBezTo>
                  <a:cubicBezTo>
                    <a:pt x="1812" y="387"/>
                    <a:pt x="1817" y="389"/>
                    <a:pt x="1820" y="392"/>
                  </a:cubicBezTo>
                  <a:cubicBezTo>
                    <a:pt x="1821" y="397"/>
                    <a:pt x="1812" y="394"/>
                    <a:pt x="1813" y="400"/>
                  </a:cubicBezTo>
                  <a:cubicBezTo>
                    <a:pt x="1815" y="401"/>
                    <a:pt x="1817" y="402"/>
                    <a:pt x="1819" y="402"/>
                  </a:cubicBezTo>
                  <a:cubicBezTo>
                    <a:pt x="1825" y="402"/>
                    <a:pt x="1830" y="397"/>
                    <a:pt x="1836" y="397"/>
                  </a:cubicBezTo>
                  <a:cubicBezTo>
                    <a:pt x="1836" y="397"/>
                    <a:pt x="1836" y="397"/>
                    <a:pt x="1836" y="397"/>
                  </a:cubicBezTo>
                  <a:cubicBezTo>
                    <a:pt x="1839" y="397"/>
                    <a:pt x="1841" y="398"/>
                    <a:pt x="1844" y="398"/>
                  </a:cubicBezTo>
                  <a:cubicBezTo>
                    <a:pt x="1846" y="399"/>
                    <a:pt x="1849" y="400"/>
                    <a:pt x="1851" y="400"/>
                  </a:cubicBezTo>
                  <a:cubicBezTo>
                    <a:pt x="1853" y="400"/>
                    <a:pt x="1855" y="399"/>
                    <a:pt x="1857" y="397"/>
                  </a:cubicBezTo>
                  <a:cubicBezTo>
                    <a:pt x="1860" y="392"/>
                    <a:pt x="1846" y="393"/>
                    <a:pt x="1843" y="389"/>
                  </a:cubicBezTo>
                  <a:cubicBezTo>
                    <a:pt x="1857" y="384"/>
                    <a:pt x="1864" y="374"/>
                    <a:pt x="1871" y="364"/>
                  </a:cubicBezTo>
                  <a:cubicBezTo>
                    <a:pt x="1875" y="363"/>
                    <a:pt x="1879" y="362"/>
                    <a:pt x="1883" y="362"/>
                  </a:cubicBezTo>
                  <a:cubicBezTo>
                    <a:pt x="1891" y="362"/>
                    <a:pt x="1899" y="364"/>
                    <a:pt x="1904" y="367"/>
                  </a:cubicBezTo>
                  <a:cubicBezTo>
                    <a:pt x="1904" y="372"/>
                    <a:pt x="1898" y="372"/>
                    <a:pt x="1899" y="378"/>
                  </a:cubicBezTo>
                  <a:cubicBezTo>
                    <a:pt x="1902" y="380"/>
                    <a:pt x="1904" y="381"/>
                    <a:pt x="1906" y="381"/>
                  </a:cubicBezTo>
                  <a:cubicBezTo>
                    <a:pt x="1910" y="381"/>
                    <a:pt x="1913" y="379"/>
                    <a:pt x="1917" y="376"/>
                  </a:cubicBezTo>
                  <a:cubicBezTo>
                    <a:pt x="1921" y="374"/>
                    <a:pt x="1925" y="371"/>
                    <a:pt x="1930" y="371"/>
                  </a:cubicBezTo>
                  <a:cubicBezTo>
                    <a:pt x="1930" y="371"/>
                    <a:pt x="1930" y="371"/>
                    <a:pt x="1931" y="371"/>
                  </a:cubicBezTo>
                  <a:cubicBezTo>
                    <a:pt x="1932" y="368"/>
                    <a:pt x="1932" y="365"/>
                    <a:pt x="1931" y="362"/>
                  </a:cubicBezTo>
                  <a:cubicBezTo>
                    <a:pt x="1933" y="359"/>
                    <a:pt x="1939" y="354"/>
                    <a:pt x="1944" y="354"/>
                  </a:cubicBezTo>
                  <a:cubicBezTo>
                    <a:pt x="1946" y="354"/>
                    <a:pt x="1948" y="354"/>
                    <a:pt x="1950" y="356"/>
                  </a:cubicBezTo>
                  <a:cubicBezTo>
                    <a:pt x="1949" y="363"/>
                    <a:pt x="1943" y="365"/>
                    <a:pt x="1943" y="372"/>
                  </a:cubicBezTo>
                  <a:cubicBezTo>
                    <a:pt x="1931" y="380"/>
                    <a:pt x="1917" y="383"/>
                    <a:pt x="1907" y="391"/>
                  </a:cubicBezTo>
                  <a:cubicBezTo>
                    <a:pt x="1903" y="393"/>
                    <a:pt x="1901" y="398"/>
                    <a:pt x="1897" y="401"/>
                  </a:cubicBezTo>
                  <a:cubicBezTo>
                    <a:pt x="1889" y="406"/>
                    <a:pt x="1879" y="409"/>
                    <a:pt x="1869" y="412"/>
                  </a:cubicBezTo>
                  <a:cubicBezTo>
                    <a:pt x="1868" y="424"/>
                    <a:pt x="1855" y="426"/>
                    <a:pt x="1855" y="442"/>
                  </a:cubicBezTo>
                  <a:cubicBezTo>
                    <a:pt x="1854" y="464"/>
                    <a:pt x="1864" y="476"/>
                    <a:pt x="1863" y="493"/>
                  </a:cubicBezTo>
                  <a:cubicBezTo>
                    <a:pt x="1874" y="492"/>
                    <a:pt x="1877" y="485"/>
                    <a:pt x="1887" y="482"/>
                  </a:cubicBezTo>
                  <a:cubicBezTo>
                    <a:pt x="1883" y="469"/>
                    <a:pt x="1895" y="470"/>
                    <a:pt x="1901" y="467"/>
                  </a:cubicBezTo>
                  <a:cubicBezTo>
                    <a:pt x="1904" y="464"/>
                    <a:pt x="1899" y="457"/>
                    <a:pt x="1902" y="454"/>
                  </a:cubicBezTo>
                  <a:cubicBezTo>
                    <a:pt x="1903" y="453"/>
                    <a:pt x="1905" y="453"/>
                    <a:pt x="1906" y="453"/>
                  </a:cubicBezTo>
                  <a:cubicBezTo>
                    <a:pt x="1907" y="453"/>
                    <a:pt x="1909" y="453"/>
                    <a:pt x="1911" y="453"/>
                  </a:cubicBezTo>
                  <a:cubicBezTo>
                    <a:pt x="1912" y="453"/>
                    <a:pt x="1914" y="454"/>
                    <a:pt x="1916" y="454"/>
                  </a:cubicBezTo>
                  <a:cubicBezTo>
                    <a:pt x="1917" y="454"/>
                    <a:pt x="1919" y="453"/>
                    <a:pt x="1920" y="453"/>
                  </a:cubicBezTo>
                  <a:cubicBezTo>
                    <a:pt x="1921" y="445"/>
                    <a:pt x="1915" y="444"/>
                    <a:pt x="1915" y="438"/>
                  </a:cubicBezTo>
                  <a:cubicBezTo>
                    <a:pt x="1917" y="436"/>
                    <a:pt x="1919" y="434"/>
                    <a:pt x="1922" y="433"/>
                  </a:cubicBezTo>
                  <a:cubicBezTo>
                    <a:pt x="1925" y="434"/>
                    <a:pt x="1927" y="436"/>
                    <a:pt x="1930" y="436"/>
                  </a:cubicBezTo>
                  <a:cubicBezTo>
                    <a:pt x="1931" y="436"/>
                    <a:pt x="1932" y="436"/>
                    <a:pt x="1933" y="435"/>
                  </a:cubicBezTo>
                  <a:cubicBezTo>
                    <a:pt x="1936" y="429"/>
                    <a:pt x="1928" y="425"/>
                    <a:pt x="1932" y="417"/>
                  </a:cubicBezTo>
                  <a:cubicBezTo>
                    <a:pt x="1929" y="414"/>
                    <a:pt x="1921" y="414"/>
                    <a:pt x="1920" y="409"/>
                  </a:cubicBezTo>
                  <a:cubicBezTo>
                    <a:pt x="1926" y="401"/>
                    <a:pt x="1931" y="393"/>
                    <a:pt x="1942" y="389"/>
                  </a:cubicBezTo>
                  <a:cubicBezTo>
                    <a:pt x="1944" y="389"/>
                    <a:pt x="1945" y="390"/>
                    <a:pt x="1947" y="390"/>
                  </a:cubicBezTo>
                  <a:cubicBezTo>
                    <a:pt x="1953" y="390"/>
                    <a:pt x="1955" y="384"/>
                    <a:pt x="1961" y="382"/>
                  </a:cubicBezTo>
                  <a:cubicBezTo>
                    <a:pt x="1964" y="383"/>
                    <a:pt x="1963" y="388"/>
                    <a:pt x="1967" y="388"/>
                  </a:cubicBezTo>
                  <a:cubicBezTo>
                    <a:pt x="1967" y="388"/>
                    <a:pt x="1967" y="388"/>
                    <a:pt x="1967" y="388"/>
                  </a:cubicBezTo>
                  <a:cubicBezTo>
                    <a:pt x="1975" y="385"/>
                    <a:pt x="1979" y="379"/>
                    <a:pt x="1989" y="378"/>
                  </a:cubicBezTo>
                  <a:cubicBezTo>
                    <a:pt x="1992" y="384"/>
                    <a:pt x="1994" y="391"/>
                    <a:pt x="2003" y="392"/>
                  </a:cubicBezTo>
                  <a:cubicBezTo>
                    <a:pt x="2011" y="381"/>
                    <a:pt x="2026" y="374"/>
                    <a:pt x="2036" y="365"/>
                  </a:cubicBezTo>
                  <a:cubicBezTo>
                    <a:pt x="2038" y="365"/>
                    <a:pt x="2039" y="365"/>
                    <a:pt x="2040" y="365"/>
                  </a:cubicBezTo>
                  <a:cubicBezTo>
                    <a:pt x="2054" y="365"/>
                    <a:pt x="2061" y="354"/>
                    <a:pt x="2075" y="353"/>
                  </a:cubicBezTo>
                  <a:cubicBezTo>
                    <a:pt x="2079" y="356"/>
                    <a:pt x="2085" y="358"/>
                    <a:pt x="2090" y="358"/>
                  </a:cubicBezTo>
                  <a:cubicBezTo>
                    <a:pt x="2095" y="358"/>
                    <a:pt x="2100" y="355"/>
                    <a:pt x="2100" y="348"/>
                  </a:cubicBezTo>
                  <a:cubicBezTo>
                    <a:pt x="2088" y="344"/>
                    <a:pt x="2089" y="332"/>
                    <a:pt x="2076" y="329"/>
                  </a:cubicBezTo>
                  <a:cubicBezTo>
                    <a:pt x="2076" y="329"/>
                    <a:pt x="2075" y="329"/>
                    <a:pt x="2075" y="329"/>
                  </a:cubicBezTo>
                  <a:cubicBezTo>
                    <a:pt x="2073" y="329"/>
                    <a:pt x="2072" y="330"/>
                    <a:pt x="2071" y="330"/>
                  </a:cubicBezTo>
                  <a:cubicBezTo>
                    <a:pt x="2070" y="330"/>
                    <a:pt x="2069" y="330"/>
                    <a:pt x="2067" y="330"/>
                  </a:cubicBezTo>
                  <a:cubicBezTo>
                    <a:pt x="2066" y="330"/>
                    <a:pt x="2064" y="330"/>
                    <a:pt x="2063" y="328"/>
                  </a:cubicBezTo>
                  <a:cubicBezTo>
                    <a:pt x="2062" y="327"/>
                    <a:pt x="2061" y="326"/>
                    <a:pt x="2062" y="324"/>
                  </a:cubicBezTo>
                  <a:cubicBezTo>
                    <a:pt x="2065" y="320"/>
                    <a:pt x="2068" y="319"/>
                    <a:pt x="2071" y="319"/>
                  </a:cubicBezTo>
                  <a:cubicBezTo>
                    <a:pt x="2075" y="319"/>
                    <a:pt x="2080" y="322"/>
                    <a:pt x="2084" y="324"/>
                  </a:cubicBezTo>
                  <a:cubicBezTo>
                    <a:pt x="2088" y="326"/>
                    <a:pt x="2093" y="329"/>
                    <a:pt x="2097" y="329"/>
                  </a:cubicBezTo>
                  <a:cubicBezTo>
                    <a:pt x="2097" y="329"/>
                    <a:pt x="2098" y="329"/>
                    <a:pt x="2098" y="328"/>
                  </a:cubicBezTo>
                  <a:cubicBezTo>
                    <a:pt x="2104" y="328"/>
                    <a:pt x="2106" y="322"/>
                    <a:pt x="2109" y="317"/>
                  </a:cubicBezTo>
                  <a:cubicBezTo>
                    <a:pt x="2107" y="314"/>
                    <a:pt x="2104" y="312"/>
                    <a:pt x="2104" y="308"/>
                  </a:cubicBezTo>
                  <a:cubicBezTo>
                    <a:pt x="2105" y="306"/>
                    <a:pt x="2108" y="304"/>
                    <a:pt x="2112" y="303"/>
                  </a:cubicBezTo>
                  <a:cubicBezTo>
                    <a:pt x="2116" y="305"/>
                    <a:pt x="2115" y="311"/>
                    <a:pt x="2117" y="315"/>
                  </a:cubicBezTo>
                  <a:cubicBezTo>
                    <a:pt x="2120" y="317"/>
                    <a:pt x="2125" y="317"/>
                    <a:pt x="2131" y="317"/>
                  </a:cubicBezTo>
                  <a:cubicBezTo>
                    <a:pt x="2132" y="317"/>
                    <a:pt x="2133" y="317"/>
                    <a:pt x="2134" y="317"/>
                  </a:cubicBezTo>
                  <a:cubicBezTo>
                    <a:pt x="2135" y="317"/>
                    <a:pt x="2136" y="317"/>
                    <a:pt x="2137" y="317"/>
                  </a:cubicBezTo>
                  <a:cubicBezTo>
                    <a:pt x="2138" y="317"/>
                    <a:pt x="2138" y="317"/>
                    <a:pt x="2138" y="317"/>
                  </a:cubicBezTo>
                  <a:cubicBezTo>
                    <a:pt x="2142" y="326"/>
                    <a:pt x="2154" y="335"/>
                    <a:pt x="2167" y="335"/>
                  </a:cubicBezTo>
                  <a:cubicBezTo>
                    <a:pt x="2170" y="335"/>
                    <a:pt x="2173" y="335"/>
                    <a:pt x="2177" y="333"/>
                  </a:cubicBezTo>
                  <a:cubicBezTo>
                    <a:pt x="2167" y="311"/>
                    <a:pt x="2204" y="317"/>
                    <a:pt x="2203" y="303"/>
                  </a:cubicBezTo>
                  <a:cubicBezTo>
                    <a:pt x="2202" y="302"/>
                    <a:pt x="2201" y="302"/>
                    <a:pt x="2199" y="302"/>
                  </a:cubicBezTo>
                  <a:cubicBezTo>
                    <a:pt x="2199" y="302"/>
                    <a:pt x="2198" y="302"/>
                    <a:pt x="2197" y="302"/>
                  </a:cubicBezTo>
                  <a:cubicBezTo>
                    <a:pt x="2196" y="302"/>
                    <a:pt x="2195" y="302"/>
                    <a:pt x="2195" y="302"/>
                  </a:cubicBezTo>
                  <a:cubicBezTo>
                    <a:pt x="2194" y="302"/>
                    <a:pt x="2193" y="302"/>
                    <a:pt x="2192" y="302"/>
                  </a:cubicBezTo>
                  <a:cubicBezTo>
                    <a:pt x="2192" y="294"/>
                    <a:pt x="2181" y="293"/>
                    <a:pt x="2171" y="293"/>
                  </a:cubicBezTo>
                  <a:cubicBezTo>
                    <a:pt x="2167" y="293"/>
                    <a:pt x="2163" y="293"/>
                    <a:pt x="2160" y="293"/>
                  </a:cubicBezTo>
                  <a:cubicBezTo>
                    <a:pt x="2159" y="298"/>
                    <a:pt x="2166" y="299"/>
                    <a:pt x="2162" y="303"/>
                  </a:cubicBezTo>
                  <a:cubicBezTo>
                    <a:pt x="2161" y="304"/>
                    <a:pt x="2159" y="304"/>
                    <a:pt x="2158" y="304"/>
                  </a:cubicBezTo>
                  <a:cubicBezTo>
                    <a:pt x="2151" y="304"/>
                    <a:pt x="2151" y="294"/>
                    <a:pt x="2152" y="290"/>
                  </a:cubicBezTo>
                  <a:cubicBezTo>
                    <a:pt x="2137" y="278"/>
                    <a:pt x="2109" y="275"/>
                    <a:pt x="2095" y="262"/>
                  </a:cubicBezTo>
                  <a:cubicBezTo>
                    <a:pt x="2094" y="262"/>
                    <a:pt x="2094" y="262"/>
                    <a:pt x="2094" y="262"/>
                  </a:cubicBezTo>
                  <a:cubicBezTo>
                    <a:pt x="2092" y="262"/>
                    <a:pt x="2091" y="262"/>
                    <a:pt x="2090" y="262"/>
                  </a:cubicBezTo>
                  <a:cubicBezTo>
                    <a:pt x="2089" y="262"/>
                    <a:pt x="2088" y="263"/>
                    <a:pt x="2087" y="263"/>
                  </a:cubicBezTo>
                  <a:cubicBezTo>
                    <a:pt x="2086" y="263"/>
                    <a:pt x="2086" y="263"/>
                    <a:pt x="2085" y="263"/>
                  </a:cubicBezTo>
                  <a:cubicBezTo>
                    <a:pt x="2076" y="260"/>
                    <a:pt x="2070" y="253"/>
                    <a:pt x="2059" y="251"/>
                  </a:cubicBezTo>
                  <a:cubicBezTo>
                    <a:pt x="2059" y="251"/>
                    <a:pt x="2058" y="251"/>
                    <a:pt x="2057" y="251"/>
                  </a:cubicBezTo>
                  <a:cubicBezTo>
                    <a:pt x="2053" y="251"/>
                    <a:pt x="2049" y="252"/>
                    <a:pt x="2045" y="253"/>
                  </a:cubicBezTo>
                  <a:cubicBezTo>
                    <a:pt x="2041" y="254"/>
                    <a:pt x="2037" y="254"/>
                    <a:pt x="2033" y="254"/>
                  </a:cubicBezTo>
                  <a:cubicBezTo>
                    <a:pt x="2032" y="254"/>
                    <a:pt x="2031" y="254"/>
                    <a:pt x="2031" y="254"/>
                  </a:cubicBezTo>
                  <a:cubicBezTo>
                    <a:pt x="2022" y="253"/>
                    <a:pt x="2019" y="248"/>
                    <a:pt x="2012" y="248"/>
                  </a:cubicBezTo>
                  <a:cubicBezTo>
                    <a:pt x="2011" y="248"/>
                    <a:pt x="2009" y="248"/>
                    <a:pt x="2007" y="249"/>
                  </a:cubicBezTo>
                  <a:cubicBezTo>
                    <a:pt x="2003" y="253"/>
                    <a:pt x="2009" y="259"/>
                    <a:pt x="2008" y="265"/>
                  </a:cubicBezTo>
                  <a:cubicBezTo>
                    <a:pt x="2006" y="268"/>
                    <a:pt x="2003" y="269"/>
                    <a:pt x="2001" y="269"/>
                  </a:cubicBezTo>
                  <a:cubicBezTo>
                    <a:pt x="1993" y="269"/>
                    <a:pt x="1985" y="259"/>
                    <a:pt x="1979" y="255"/>
                  </a:cubicBezTo>
                  <a:cubicBezTo>
                    <a:pt x="1976" y="256"/>
                    <a:pt x="1974" y="257"/>
                    <a:pt x="1972" y="257"/>
                  </a:cubicBezTo>
                  <a:cubicBezTo>
                    <a:pt x="1969" y="257"/>
                    <a:pt x="1966" y="256"/>
                    <a:pt x="1964" y="256"/>
                  </a:cubicBezTo>
                  <a:cubicBezTo>
                    <a:pt x="1961" y="255"/>
                    <a:pt x="1959" y="255"/>
                    <a:pt x="1956" y="255"/>
                  </a:cubicBezTo>
                  <a:cubicBezTo>
                    <a:pt x="1954" y="255"/>
                    <a:pt x="1951" y="255"/>
                    <a:pt x="1949" y="256"/>
                  </a:cubicBezTo>
                  <a:cubicBezTo>
                    <a:pt x="1945" y="253"/>
                    <a:pt x="1938" y="252"/>
                    <a:pt x="1932" y="252"/>
                  </a:cubicBezTo>
                  <a:cubicBezTo>
                    <a:pt x="1927" y="252"/>
                    <a:pt x="1922" y="253"/>
                    <a:pt x="1919" y="255"/>
                  </a:cubicBezTo>
                  <a:cubicBezTo>
                    <a:pt x="1916" y="259"/>
                    <a:pt x="1918" y="265"/>
                    <a:pt x="1913" y="266"/>
                  </a:cubicBezTo>
                  <a:cubicBezTo>
                    <a:pt x="1909" y="262"/>
                    <a:pt x="1906" y="255"/>
                    <a:pt x="1901" y="251"/>
                  </a:cubicBezTo>
                  <a:cubicBezTo>
                    <a:pt x="1901" y="248"/>
                    <a:pt x="1904" y="247"/>
                    <a:pt x="1903" y="243"/>
                  </a:cubicBezTo>
                  <a:cubicBezTo>
                    <a:pt x="1895" y="235"/>
                    <a:pt x="1876" y="235"/>
                    <a:pt x="1862" y="231"/>
                  </a:cubicBezTo>
                  <a:cubicBezTo>
                    <a:pt x="1856" y="235"/>
                    <a:pt x="1847" y="237"/>
                    <a:pt x="1838" y="237"/>
                  </a:cubicBezTo>
                  <a:cubicBezTo>
                    <a:pt x="1826" y="237"/>
                    <a:pt x="1815" y="234"/>
                    <a:pt x="1811" y="227"/>
                  </a:cubicBezTo>
                  <a:cubicBezTo>
                    <a:pt x="1811" y="227"/>
                    <a:pt x="1811" y="227"/>
                    <a:pt x="1811" y="227"/>
                  </a:cubicBezTo>
                  <a:cubicBezTo>
                    <a:pt x="1809" y="227"/>
                    <a:pt x="1808" y="228"/>
                    <a:pt x="1806" y="228"/>
                  </a:cubicBezTo>
                  <a:cubicBezTo>
                    <a:pt x="1805" y="228"/>
                    <a:pt x="1803" y="228"/>
                    <a:pt x="1802" y="228"/>
                  </a:cubicBezTo>
                  <a:cubicBezTo>
                    <a:pt x="1799" y="228"/>
                    <a:pt x="1796" y="227"/>
                    <a:pt x="1795" y="226"/>
                  </a:cubicBezTo>
                  <a:cubicBezTo>
                    <a:pt x="1795" y="222"/>
                    <a:pt x="1801" y="223"/>
                    <a:pt x="1800" y="219"/>
                  </a:cubicBezTo>
                  <a:cubicBezTo>
                    <a:pt x="1793" y="216"/>
                    <a:pt x="1786" y="212"/>
                    <a:pt x="1775" y="212"/>
                  </a:cubicBezTo>
                  <a:cubicBezTo>
                    <a:pt x="1770" y="218"/>
                    <a:pt x="1761" y="226"/>
                    <a:pt x="1751" y="226"/>
                  </a:cubicBezTo>
                  <a:cubicBezTo>
                    <a:pt x="1751" y="226"/>
                    <a:pt x="1751" y="226"/>
                    <a:pt x="1750" y="226"/>
                  </a:cubicBezTo>
                  <a:cubicBezTo>
                    <a:pt x="1749" y="220"/>
                    <a:pt x="1758" y="215"/>
                    <a:pt x="1760" y="210"/>
                  </a:cubicBezTo>
                  <a:cubicBezTo>
                    <a:pt x="1755" y="207"/>
                    <a:pt x="1744" y="206"/>
                    <a:pt x="1734" y="206"/>
                  </a:cubicBezTo>
                  <a:cubicBezTo>
                    <a:pt x="1725" y="206"/>
                    <a:pt x="1715" y="207"/>
                    <a:pt x="1707" y="207"/>
                  </a:cubicBezTo>
                  <a:cubicBezTo>
                    <a:pt x="1707" y="207"/>
                    <a:pt x="1707" y="207"/>
                    <a:pt x="1707" y="207"/>
                  </a:cubicBezTo>
                  <a:cubicBezTo>
                    <a:pt x="1705" y="207"/>
                    <a:pt x="1704" y="207"/>
                    <a:pt x="1702" y="207"/>
                  </a:cubicBezTo>
                  <a:cubicBezTo>
                    <a:pt x="1701" y="207"/>
                    <a:pt x="1699" y="206"/>
                    <a:pt x="1698" y="206"/>
                  </a:cubicBezTo>
                  <a:cubicBezTo>
                    <a:pt x="1695" y="206"/>
                    <a:pt x="1692" y="207"/>
                    <a:pt x="1692" y="211"/>
                  </a:cubicBezTo>
                  <a:cubicBezTo>
                    <a:pt x="1699" y="212"/>
                    <a:pt x="1701" y="224"/>
                    <a:pt x="1695" y="228"/>
                  </a:cubicBezTo>
                  <a:cubicBezTo>
                    <a:pt x="1686" y="227"/>
                    <a:pt x="1684" y="221"/>
                    <a:pt x="1675" y="220"/>
                  </a:cubicBezTo>
                  <a:cubicBezTo>
                    <a:pt x="1672" y="223"/>
                    <a:pt x="1680" y="227"/>
                    <a:pt x="1676" y="230"/>
                  </a:cubicBezTo>
                  <a:cubicBezTo>
                    <a:pt x="1667" y="229"/>
                    <a:pt x="1666" y="223"/>
                    <a:pt x="1659" y="223"/>
                  </a:cubicBezTo>
                  <a:cubicBezTo>
                    <a:pt x="1658" y="223"/>
                    <a:pt x="1658" y="223"/>
                    <a:pt x="1657" y="223"/>
                  </a:cubicBezTo>
                  <a:cubicBezTo>
                    <a:pt x="1652" y="223"/>
                    <a:pt x="1648" y="231"/>
                    <a:pt x="1641" y="231"/>
                  </a:cubicBezTo>
                  <a:cubicBezTo>
                    <a:pt x="1640" y="231"/>
                    <a:pt x="1639" y="231"/>
                    <a:pt x="1639" y="231"/>
                  </a:cubicBezTo>
                  <a:cubicBezTo>
                    <a:pt x="1632" y="231"/>
                    <a:pt x="1632" y="229"/>
                    <a:pt x="1625" y="224"/>
                  </a:cubicBezTo>
                  <a:cubicBezTo>
                    <a:pt x="1619" y="229"/>
                    <a:pt x="1618" y="239"/>
                    <a:pt x="1609" y="239"/>
                  </a:cubicBezTo>
                  <a:cubicBezTo>
                    <a:pt x="1609" y="239"/>
                    <a:pt x="1609" y="239"/>
                    <a:pt x="1609" y="239"/>
                  </a:cubicBezTo>
                  <a:cubicBezTo>
                    <a:pt x="1602" y="239"/>
                    <a:pt x="1597" y="228"/>
                    <a:pt x="1591" y="223"/>
                  </a:cubicBezTo>
                  <a:cubicBezTo>
                    <a:pt x="1588" y="220"/>
                    <a:pt x="1583" y="222"/>
                    <a:pt x="1584" y="217"/>
                  </a:cubicBezTo>
                  <a:cubicBezTo>
                    <a:pt x="1585" y="217"/>
                    <a:pt x="1586" y="218"/>
                    <a:pt x="1587" y="218"/>
                  </a:cubicBezTo>
                  <a:cubicBezTo>
                    <a:pt x="1591" y="218"/>
                    <a:pt x="1592" y="215"/>
                    <a:pt x="1594" y="213"/>
                  </a:cubicBezTo>
                  <a:cubicBezTo>
                    <a:pt x="1592" y="202"/>
                    <a:pt x="1582" y="195"/>
                    <a:pt x="1569" y="195"/>
                  </a:cubicBezTo>
                  <a:cubicBezTo>
                    <a:pt x="1565" y="195"/>
                    <a:pt x="1561" y="195"/>
                    <a:pt x="1558" y="197"/>
                  </a:cubicBezTo>
                  <a:cubicBezTo>
                    <a:pt x="1551" y="195"/>
                    <a:pt x="1546" y="192"/>
                    <a:pt x="1538" y="191"/>
                  </a:cubicBezTo>
                  <a:cubicBezTo>
                    <a:pt x="1529" y="196"/>
                    <a:pt x="1529" y="206"/>
                    <a:pt x="1531" y="213"/>
                  </a:cubicBezTo>
                  <a:cubicBezTo>
                    <a:pt x="1520" y="207"/>
                    <a:pt x="1501" y="207"/>
                    <a:pt x="1488" y="203"/>
                  </a:cubicBezTo>
                  <a:cubicBezTo>
                    <a:pt x="1487" y="200"/>
                    <a:pt x="1491" y="200"/>
                    <a:pt x="1490" y="196"/>
                  </a:cubicBezTo>
                  <a:cubicBezTo>
                    <a:pt x="1480" y="194"/>
                    <a:pt x="1466" y="189"/>
                    <a:pt x="1453" y="189"/>
                  </a:cubicBezTo>
                  <a:cubicBezTo>
                    <a:pt x="1447" y="189"/>
                    <a:pt x="1441" y="191"/>
                    <a:pt x="1436" y="194"/>
                  </a:cubicBezTo>
                  <a:cubicBezTo>
                    <a:pt x="1428" y="190"/>
                    <a:pt x="1417" y="189"/>
                    <a:pt x="1407" y="186"/>
                  </a:cubicBezTo>
                  <a:cubicBezTo>
                    <a:pt x="1403" y="187"/>
                    <a:pt x="1402" y="191"/>
                    <a:pt x="1401" y="195"/>
                  </a:cubicBezTo>
                  <a:cubicBezTo>
                    <a:pt x="1391" y="198"/>
                    <a:pt x="1381" y="205"/>
                    <a:pt x="1369" y="205"/>
                  </a:cubicBezTo>
                  <a:cubicBezTo>
                    <a:pt x="1369" y="205"/>
                    <a:pt x="1368" y="205"/>
                    <a:pt x="1368" y="205"/>
                  </a:cubicBezTo>
                  <a:cubicBezTo>
                    <a:pt x="1363" y="208"/>
                    <a:pt x="1361" y="213"/>
                    <a:pt x="1354" y="213"/>
                  </a:cubicBezTo>
                  <a:cubicBezTo>
                    <a:pt x="1350" y="205"/>
                    <a:pt x="1361" y="196"/>
                    <a:pt x="1373" y="193"/>
                  </a:cubicBezTo>
                  <a:cubicBezTo>
                    <a:pt x="1376" y="192"/>
                    <a:pt x="1381" y="193"/>
                    <a:pt x="1385" y="191"/>
                  </a:cubicBezTo>
                  <a:cubicBezTo>
                    <a:pt x="1392" y="188"/>
                    <a:pt x="1396" y="181"/>
                    <a:pt x="1403" y="178"/>
                  </a:cubicBezTo>
                  <a:cubicBezTo>
                    <a:pt x="1406" y="177"/>
                    <a:pt x="1409" y="178"/>
                    <a:pt x="1413" y="176"/>
                  </a:cubicBezTo>
                  <a:cubicBezTo>
                    <a:pt x="1419" y="174"/>
                    <a:pt x="1426" y="168"/>
                    <a:pt x="1435" y="168"/>
                  </a:cubicBezTo>
                  <a:cubicBezTo>
                    <a:pt x="1432" y="161"/>
                    <a:pt x="1436" y="159"/>
                    <a:pt x="1438" y="153"/>
                  </a:cubicBezTo>
                  <a:cubicBezTo>
                    <a:pt x="1429" y="150"/>
                    <a:pt x="1421" y="139"/>
                    <a:pt x="1410" y="137"/>
                  </a:cubicBezTo>
                  <a:cubicBezTo>
                    <a:pt x="1410" y="137"/>
                    <a:pt x="1409" y="137"/>
                    <a:pt x="1408" y="137"/>
                  </a:cubicBezTo>
                  <a:cubicBezTo>
                    <a:pt x="1405" y="137"/>
                    <a:pt x="1401" y="138"/>
                    <a:pt x="1398" y="139"/>
                  </a:cubicBezTo>
                  <a:cubicBezTo>
                    <a:pt x="1394" y="140"/>
                    <a:pt x="1390" y="141"/>
                    <a:pt x="1386" y="141"/>
                  </a:cubicBezTo>
                  <a:cubicBezTo>
                    <a:pt x="1386" y="141"/>
                    <a:pt x="1385" y="141"/>
                    <a:pt x="1385" y="141"/>
                  </a:cubicBezTo>
                  <a:cubicBezTo>
                    <a:pt x="1380" y="143"/>
                    <a:pt x="1381" y="151"/>
                    <a:pt x="1374" y="151"/>
                  </a:cubicBezTo>
                  <a:cubicBezTo>
                    <a:pt x="1374" y="151"/>
                    <a:pt x="1373" y="150"/>
                    <a:pt x="1373" y="150"/>
                  </a:cubicBezTo>
                  <a:cubicBezTo>
                    <a:pt x="1370" y="148"/>
                    <a:pt x="1374" y="145"/>
                    <a:pt x="1372" y="142"/>
                  </a:cubicBezTo>
                  <a:cubicBezTo>
                    <a:pt x="1365" y="141"/>
                    <a:pt x="1358" y="140"/>
                    <a:pt x="1356" y="136"/>
                  </a:cubicBezTo>
                  <a:cubicBezTo>
                    <a:pt x="1357" y="134"/>
                    <a:pt x="1362" y="132"/>
                    <a:pt x="1359" y="129"/>
                  </a:cubicBezTo>
                  <a:cubicBezTo>
                    <a:pt x="1358" y="129"/>
                    <a:pt x="1358" y="129"/>
                    <a:pt x="1357" y="129"/>
                  </a:cubicBezTo>
                  <a:cubicBezTo>
                    <a:pt x="1353" y="129"/>
                    <a:pt x="1348" y="128"/>
                    <a:pt x="1344" y="127"/>
                  </a:cubicBezTo>
                  <a:cubicBezTo>
                    <a:pt x="1340" y="126"/>
                    <a:pt x="1336" y="125"/>
                    <a:pt x="1334" y="125"/>
                  </a:cubicBezTo>
                  <a:moveTo>
                    <a:pt x="1328" y="92"/>
                  </a:moveTo>
                  <a:cubicBezTo>
                    <a:pt x="1322" y="92"/>
                    <a:pt x="1315" y="97"/>
                    <a:pt x="1311" y="99"/>
                  </a:cubicBezTo>
                  <a:cubicBezTo>
                    <a:pt x="1310" y="110"/>
                    <a:pt x="1297" y="111"/>
                    <a:pt x="1296" y="122"/>
                  </a:cubicBezTo>
                  <a:cubicBezTo>
                    <a:pt x="1297" y="122"/>
                    <a:pt x="1298" y="122"/>
                    <a:pt x="1300" y="122"/>
                  </a:cubicBezTo>
                  <a:cubicBezTo>
                    <a:pt x="1306" y="122"/>
                    <a:pt x="1310" y="117"/>
                    <a:pt x="1316" y="116"/>
                  </a:cubicBezTo>
                  <a:cubicBezTo>
                    <a:pt x="1318" y="116"/>
                    <a:pt x="1319" y="116"/>
                    <a:pt x="1321" y="116"/>
                  </a:cubicBezTo>
                  <a:cubicBezTo>
                    <a:pt x="1324" y="116"/>
                    <a:pt x="1328" y="116"/>
                    <a:pt x="1331" y="117"/>
                  </a:cubicBezTo>
                  <a:cubicBezTo>
                    <a:pt x="1335" y="117"/>
                    <a:pt x="1339" y="117"/>
                    <a:pt x="1342" y="117"/>
                  </a:cubicBezTo>
                  <a:cubicBezTo>
                    <a:pt x="1347" y="117"/>
                    <a:pt x="1352" y="117"/>
                    <a:pt x="1356" y="114"/>
                  </a:cubicBezTo>
                  <a:cubicBezTo>
                    <a:pt x="1355" y="106"/>
                    <a:pt x="1349" y="103"/>
                    <a:pt x="1345" y="98"/>
                  </a:cubicBezTo>
                  <a:cubicBezTo>
                    <a:pt x="1343" y="97"/>
                    <a:pt x="1340" y="97"/>
                    <a:pt x="1337" y="97"/>
                  </a:cubicBezTo>
                  <a:cubicBezTo>
                    <a:pt x="1337" y="97"/>
                    <a:pt x="1336" y="97"/>
                    <a:pt x="1335" y="97"/>
                  </a:cubicBezTo>
                  <a:cubicBezTo>
                    <a:pt x="1333" y="93"/>
                    <a:pt x="1331" y="92"/>
                    <a:pt x="1328" y="92"/>
                  </a:cubicBezTo>
                  <a:moveTo>
                    <a:pt x="1246" y="80"/>
                  </a:moveTo>
                  <a:cubicBezTo>
                    <a:pt x="1247" y="76"/>
                    <a:pt x="1249" y="75"/>
                    <a:pt x="1253" y="75"/>
                  </a:cubicBezTo>
                  <a:cubicBezTo>
                    <a:pt x="1256" y="75"/>
                    <a:pt x="1259" y="76"/>
                    <a:pt x="1262" y="76"/>
                  </a:cubicBezTo>
                  <a:cubicBezTo>
                    <a:pt x="1261" y="80"/>
                    <a:pt x="1256" y="80"/>
                    <a:pt x="1250" y="80"/>
                  </a:cubicBezTo>
                  <a:cubicBezTo>
                    <a:pt x="1250" y="80"/>
                    <a:pt x="1249" y="80"/>
                    <a:pt x="1249" y="80"/>
                  </a:cubicBezTo>
                  <a:cubicBezTo>
                    <a:pt x="1249" y="80"/>
                    <a:pt x="1248" y="80"/>
                    <a:pt x="1248" y="80"/>
                  </a:cubicBezTo>
                  <a:cubicBezTo>
                    <a:pt x="1247" y="80"/>
                    <a:pt x="1247" y="80"/>
                    <a:pt x="1246" y="80"/>
                  </a:cubicBezTo>
                  <a:moveTo>
                    <a:pt x="1259" y="53"/>
                  </a:moveTo>
                  <a:cubicBezTo>
                    <a:pt x="1254" y="58"/>
                    <a:pt x="1246" y="60"/>
                    <a:pt x="1237" y="62"/>
                  </a:cubicBezTo>
                  <a:cubicBezTo>
                    <a:pt x="1237" y="80"/>
                    <a:pt x="1237" y="80"/>
                    <a:pt x="1237" y="80"/>
                  </a:cubicBezTo>
                  <a:cubicBezTo>
                    <a:pt x="1239" y="81"/>
                    <a:pt x="1242" y="81"/>
                    <a:pt x="1244" y="81"/>
                  </a:cubicBezTo>
                  <a:cubicBezTo>
                    <a:pt x="1244" y="84"/>
                    <a:pt x="1241" y="84"/>
                    <a:pt x="1239" y="85"/>
                  </a:cubicBezTo>
                  <a:cubicBezTo>
                    <a:pt x="1238" y="84"/>
                    <a:pt x="1238" y="84"/>
                    <a:pt x="1237" y="84"/>
                  </a:cubicBezTo>
                  <a:cubicBezTo>
                    <a:pt x="1237" y="92"/>
                    <a:pt x="1237" y="92"/>
                    <a:pt x="1237" y="92"/>
                  </a:cubicBezTo>
                  <a:cubicBezTo>
                    <a:pt x="1238" y="92"/>
                    <a:pt x="1238" y="92"/>
                    <a:pt x="1239" y="92"/>
                  </a:cubicBezTo>
                  <a:cubicBezTo>
                    <a:pt x="1243" y="98"/>
                    <a:pt x="1255" y="99"/>
                    <a:pt x="1262" y="104"/>
                  </a:cubicBezTo>
                  <a:cubicBezTo>
                    <a:pt x="1263" y="104"/>
                    <a:pt x="1264" y="104"/>
                    <a:pt x="1265" y="104"/>
                  </a:cubicBezTo>
                  <a:cubicBezTo>
                    <a:pt x="1269" y="104"/>
                    <a:pt x="1273" y="105"/>
                    <a:pt x="1277" y="106"/>
                  </a:cubicBezTo>
                  <a:cubicBezTo>
                    <a:pt x="1281" y="108"/>
                    <a:pt x="1284" y="109"/>
                    <a:pt x="1288" y="109"/>
                  </a:cubicBezTo>
                  <a:cubicBezTo>
                    <a:pt x="1291" y="109"/>
                    <a:pt x="1294" y="107"/>
                    <a:pt x="1297" y="103"/>
                  </a:cubicBezTo>
                  <a:cubicBezTo>
                    <a:pt x="1295" y="95"/>
                    <a:pt x="1299" y="92"/>
                    <a:pt x="1302" y="86"/>
                  </a:cubicBezTo>
                  <a:cubicBezTo>
                    <a:pt x="1300" y="83"/>
                    <a:pt x="1296" y="81"/>
                    <a:pt x="1292" y="81"/>
                  </a:cubicBezTo>
                  <a:cubicBezTo>
                    <a:pt x="1289" y="81"/>
                    <a:pt x="1285" y="82"/>
                    <a:pt x="1282" y="84"/>
                  </a:cubicBezTo>
                  <a:cubicBezTo>
                    <a:pt x="1279" y="82"/>
                    <a:pt x="1283" y="81"/>
                    <a:pt x="1282" y="77"/>
                  </a:cubicBezTo>
                  <a:cubicBezTo>
                    <a:pt x="1281" y="76"/>
                    <a:pt x="1279" y="76"/>
                    <a:pt x="1278" y="76"/>
                  </a:cubicBezTo>
                  <a:cubicBezTo>
                    <a:pt x="1277" y="76"/>
                    <a:pt x="1275" y="76"/>
                    <a:pt x="1274" y="77"/>
                  </a:cubicBezTo>
                  <a:cubicBezTo>
                    <a:pt x="1273" y="77"/>
                    <a:pt x="1272" y="77"/>
                    <a:pt x="1271" y="77"/>
                  </a:cubicBezTo>
                  <a:cubicBezTo>
                    <a:pt x="1269" y="77"/>
                    <a:pt x="1268" y="77"/>
                    <a:pt x="1267" y="75"/>
                  </a:cubicBezTo>
                  <a:cubicBezTo>
                    <a:pt x="1269" y="70"/>
                    <a:pt x="1281" y="73"/>
                    <a:pt x="1280" y="65"/>
                  </a:cubicBezTo>
                  <a:cubicBezTo>
                    <a:pt x="1271" y="63"/>
                    <a:pt x="1267" y="56"/>
                    <a:pt x="1259" y="53"/>
                  </a:cubicBezTo>
                  <a:moveTo>
                    <a:pt x="3248" y="1479"/>
                  </a:moveTo>
                  <a:cubicBezTo>
                    <a:pt x="3243" y="1479"/>
                    <a:pt x="3242" y="1482"/>
                    <a:pt x="3241" y="1486"/>
                  </a:cubicBezTo>
                  <a:cubicBezTo>
                    <a:pt x="3242" y="1488"/>
                    <a:pt x="3245" y="1488"/>
                    <a:pt x="3247" y="1488"/>
                  </a:cubicBezTo>
                  <a:cubicBezTo>
                    <a:pt x="3250" y="1488"/>
                    <a:pt x="3253" y="1488"/>
                    <a:pt x="3253" y="1486"/>
                  </a:cubicBezTo>
                  <a:cubicBezTo>
                    <a:pt x="3254" y="1482"/>
                    <a:pt x="3252" y="1481"/>
                    <a:pt x="3250" y="1479"/>
                  </a:cubicBezTo>
                  <a:cubicBezTo>
                    <a:pt x="3249" y="1479"/>
                    <a:pt x="3249" y="1479"/>
                    <a:pt x="3248" y="1479"/>
                  </a:cubicBezTo>
                  <a:moveTo>
                    <a:pt x="780" y="1068"/>
                  </a:moveTo>
                  <a:cubicBezTo>
                    <a:pt x="779" y="1068"/>
                    <a:pt x="779" y="1068"/>
                    <a:pt x="779" y="1068"/>
                  </a:cubicBezTo>
                  <a:cubicBezTo>
                    <a:pt x="773" y="1072"/>
                    <a:pt x="776" y="1080"/>
                    <a:pt x="767" y="1083"/>
                  </a:cubicBezTo>
                  <a:cubicBezTo>
                    <a:pt x="766" y="1085"/>
                    <a:pt x="765" y="1088"/>
                    <a:pt x="766" y="1091"/>
                  </a:cubicBezTo>
                  <a:cubicBezTo>
                    <a:pt x="758" y="1098"/>
                    <a:pt x="742" y="1098"/>
                    <a:pt x="733" y="1104"/>
                  </a:cubicBezTo>
                  <a:cubicBezTo>
                    <a:pt x="726" y="1116"/>
                    <a:pt x="736" y="1126"/>
                    <a:pt x="732" y="1137"/>
                  </a:cubicBezTo>
                  <a:cubicBezTo>
                    <a:pt x="731" y="1142"/>
                    <a:pt x="722" y="1145"/>
                    <a:pt x="721" y="1150"/>
                  </a:cubicBezTo>
                  <a:cubicBezTo>
                    <a:pt x="721" y="1153"/>
                    <a:pt x="725" y="1156"/>
                    <a:pt x="726" y="1160"/>
                  </a:cubicBezTo>
                  <a:cubicBezTo>
                    <a:pt x="727" y="1167"/>
                    <a:pt x="724" y="1174"/>
                    <a:pt x="728" y="1180"/>
                  </a:cubicBezTo>
                  <a:cubicBezTo>
                    <a:pt x="733" y="1183"/>
                    <a:pt x="740" y="1187"/>
                    <a:pt x="748" y="1187"/>
                  </a:cubicBezTo>
                  <a:cubicBezTo>
                    <a:pt x="750" y="1187"/>
                    <a:pt x="752" y="1187"/>
                    <a:pt x="755" y="1186"/>
                  </a:cubicBezTo>
                  <a:cubicBezTo>
                    <a:pt x="764" y="1183"/>
                    <a:pt x="769" y="1165"/>
                    <a:pt x="773" y="1154"/>
                  </a:cubicBezTo>
                  <a:cubicBezTo>
                    <a:pt x="775" y="1148"/>
                    <a:pt x="778" y="1142"/>
                    <a:pt x="779" y="1138"/>
                  </a:cubicBezTo>
                  <a:cubicBezTo>
                    <a:pt x="779" y="1135"/>
                    <a:pt x="778" y="1132"/>
                    <a:pt x="779" y="1129"/>
                  </a:cubicBezTo>
                  <a:cubicBezTo>
                    <a:pt x="781" y="1123"/>
                    <a:pt x="787" y="1118"/>
                    <a:pt x="788" y="1113"/>
                  </a:cubicBezTo>
                  <a:cubicBezTo>
                    <a:pt x="788" y="1108"/>
                    <a:pt x="786" y="1105"/>
                    <a:pt x="787" y="1103"/>
                  </a:cubicBezTo>
                  <a:cubicBezTo>
                    <a:pt x="788" y="1096"/>
                    <a:pt x="797" y="1093"/>
                    <a:pt x="797" y="1088"/>
                  </a:cubicBezTo>
                  <a:cubicBezTo>
                    <a:pt x="797" y="1084"/>
                    <a:pt x="786" y="1068"/>
                    <a:pt x="780" y="1068"/>
                  </a:cubicBezTo>
                  <a:moveTo>
                    <a:pt x="733" y="1067"/>
                  </a:moveTo>
                  <a:cubicBezTo>
                    <a:pt x="728" y="1067"/>
                    <a:pt x="723" y="1069"/>
                    <a:pt x="722" y="1074"/>
                  </a:cubicBezTo>
                  <a:cubicBezTo>
                    <a:pt x="729" y="1076"/>
                    <a:pt x="738" y="1076"/>
                    <a:pt x="743" y="1078"/>
                  </a:cubicBezTo>
                  <a:cubicBezTo>
                    <a:pt x="747" y="1071"/>
                    <a:pt x="740" y="1067"/>
                    <a:pt x="733" y="1067"/>
                  </a:cubicBezTo>
                  <a:moveTo>
                    <a:pt x="818" y="1010"/>
                  </a:moveTo>
                  <a:cubicBezTo>
                    <a:pt x="806" y="1010"/>
                    <a:pt x="811" y="1021"/>
                    <a:pt x="813" y="1027"/>
                  </a:cubicBezTo>
                  <a:cubicBezTo>
                    <a:pt x="814" y="1027"/>
                    <a:pt x="815" y="1027"/>
                    <a:pt x="815" y="1027"/>
                  </a:cubicBezTo>
                  <a:cubicBezTo>
                    <a:pt x="817" y="1027"/>
                    <a:pt x="819" y="1026"/>
                    <a:pt x="821" y="1026"/>
                  </a:cubicBezTo>
                  <a:cubicBezTo>
                    <a:pt x="822" y="1022"/>
                    <a:pt x="821" y="1015"/>
                    <a:pt x="820" y="1010"/>
                  </a:cubicBezTo>
                  <a:cubicBezTo>
                    <a:pt x="819" y="1010"/>
                    <a:pt x="819" y="1010"/>
                    <a:pt x="818" y="1010"/>
                  </a:cubicBezTo>
                  <a:moveTo>
                    <a:pt x="687" y="997"/>
                  </a:moveTo>
                  <a:cubicBezTo>
                    <a:pt x="393" y="997"/>
                    <a:pt x="393" y="997"/>
                    <a:pt x="393" y="997"/>
                  </a:cubicBezTo>
                  <a:cubicBezTo>
                    <a:pt x="397" y="1000"/>
                    <a:pt x="401" y="1003"/>
                    <a:pt x="403" y="1007"/>
                  </a:cubicBezTo>
                  <a:cubicBezTo>
                    <a:pt x="405" y="1010"/>
                    <a:pt x="404" y="1013"/>
                    <a:pt x="405" y="1016"/>
                  </a:cubicBezTo>
                  <a:cubicBezTo>
                    <a:pt x="406" y="1023"/>
                    <a:pt x="414" y="1028"/>
                    <a:pt x="416" y="1035"/>
                  </a:cubicBezTo>
                  <a:cubicBezTo>
                    <a:pt x="416" y="1038"/>
                    <a:pt x="415" y="1041"/>
                    <a:pt x="416" y="1045"/>
                  </a:cubicBezTo>
                  <a:cubicBezTo>
                    <a:pt x="417" y="1049"/>
                    <a:pt x="422" y="1052"/>
                    <a:pt x="422" y="1056"/>
                  </a:cubicBezTo>
                  <a:cubicBezTo>
                    <a:pt x="424" y="1069"/>
                    <a:pt x="414" y="1074"/>
                    <a:pt x="411" y="1081"/>
                  </a:cubicBezTo>
                  <a:cubicBezTo>
                    <a:pt x="410" y="1084"/>
                    <a:pt x="411" y="1088"/>
                    <a:pt x="410" y="1090"/>
                  </a:cubicBezTo>
                  <a:cubicBezTo>
                    <a:pt x="408" y="1094"/>
                    <a:pt x="404" y="1096"/>
                    <a:pt x="402" y="1099"/>
                  </a:cubicBezTo>
                  <a:cubicBezTo>
                    <a:pt x="401" y="1103"/>
                    <a:pt x="401" y="1120"/>
                    <a:pt x="402" y="1124"/>
                  </a:cubicBezTo>
                  <a:cubicBezTo>
                    <a:pt x="404" y="1131"/>
                    <a:pt x="420" y="1136"/>
                    <a:pt x="415" y="1144"/>
                  </a:cubicBezTo>
                  <a:cubicBezTo>
                    <a:pt x="429" y="1158"/>
                    <a:pt x="427" y="1184"/>
                    <a:pt x="437" y="1200"/>
                  </a:cubicBezTo>
                  <a:cubicBezTo>
                    <a:pt x="445" y="1215"/>
                    <a:pt x="462" y="1228"/>
                    <a:pt x="467" y="1245"/>
                  </a:cubicBezTo>
                  <a:cubicBezTo>
                    <a:pt x="469" y="1254"/>
                    <a:pt x="466" y="1264"/>
                    <a:pt x="474" y="1270"/>
                  </a:cubicBezTo>
                  <a:cubicBezTo>
                    <a:pt x="481" y="1271"/>
                    <a:pt x="488" y="1272"/>
                    <a:pt x="495" y="1272"/>
                  </a:cubicBezTo>
                  <a:cubicBezTo>
                    <a:pt x="500" y="1272"/>
                    <a:pt x="504" y="1271"/>
                    <a:pt x="509" y="1270"/>
                  </a:cubicBezTo>
                  <a:cubicBezTo>
                    <a:pt x="512" y="1270"/>
                    <a:pt x="515" y="1266"/>
                    <a:pt x="519" y="1266"/>
                  </a:cubicBezTo>
                  <a:cubicBezTo>
                    <a:pt x="521" y="1265"/>
                    <a:pt x="523" y="1265"/>
                    <a:pt x="525" y="1265"/>
                  </a:cubicBezTo>
                  <a:cubicBezTo>
                    <a:pt x="526" y="1265"/>
                    <a:pt x="527" y="1265"/>
                    <a:pt x="528" y="1265"/>
                  </a:cubicBezTo>
                  <a:cubicBezTo>
                    <a:pt x="529" y="1265"/>
                    <a:pt x="530" y="1265"/>
                    <a:pt x="530" y="1265"/>
                  </a:cubicBezTo>
                  <a:cubicBezTo>
                    <a:pt x="532" y="1265"/>
                    <a:pt x="534" y="1265"/>
                    <a:pt x="536" y="1265"/>
                  </a:cubicBezTo>
                  <a:cubicBezTo>
                    <a:pt x="541" y="1264"/>
                    <a:pt x="545" y="1262"/>
                    <a:pt x="550" y="1261"/>
                  </a:cubicBezTo>
                  <a:cubicBezTo>
                    <a:pt x="550" y="1261"/>
                    <a:pt x="551" y="1261"/>
                    <a:pt x="551" y="1261"/>
                  </a:cubicBezTo>
                  <a:cubicBezTo>
                    <a:pt x="552" y="1261"/>
                    <a:pt x="554" y="1261"/>
                    <a:pt x="555" y="1261"/>
                  </a:cubicBezTo>
                  <a:cubicBezTo>
                    <a:pt x="556" y="1261"/>
                    <a:pt x="557" y="1261"/>
                    <a:pt x="558" y="1261"/>
                  </a:cubicBezTo>
                  <a:cubicBezTo>
                    <a:pt x="559" y="1261"/>
                    <a:pt x="560" y="1261"/>
                    <a:pt x="561" y="1261"/>
                  </a:cubicBezTo>
                  <a:cubicBezTo>
                    <a:pt x="570" y="1259"/>
                    <a:pt x="572" y="1249"/>
                    <a:pt x="580" y="1243"/>
                  </a:cubicBezTo>
                  <a:cubicBezTo>
                    <a:pt x="586" y="1239"/>
                    <a:pt x="593" y="1240"/>
                    <a:pt x="596" y="1234"/>
                  </a:cubicBezTo>
                  <a:cubicBezTo>
                    <a:pt x="597" y="1230"/>
                    <a:pt x="595" y="1227"/>
                    <a:pt x="594" y="1224"/>
                  </a:cubicBezTo>
                  <a:cubicBezTo>
                    <a:pt x="600" y="1217"/>
                    <a:pt x="613" y="1215"/>
                    <a:pt x="616" y="1205"/>
                  </a:cubicBezTo>
                  <a:cubicBezTo>
                    <a:pt x="617" y="1201"/>
                    <a:pt x="615" y="1197"/>
                    <a:pt x="616" y="1194"/>
                  </a:cubicBezTo>
                  <a:cubicBezTo>
                    <a:pt x="618" y="1186"/>
                    <a:pt x="627" y="1184"/>
                    <a:pt x="636" y="1181"/>
                  </a:cubicBezTo>
                  <a:cubicBezTo>
                    <a:pt x="640" y="1173"/>
                    <a:pt x="646" y="1161"/>
                    <a:pt x="642" y="1149"/>
                  </a:cubicBezTo>
                  <a:cubicBezTo>
                    <a:pt x="640" y="1145"/>
                    <a:pt x="635" y="1143"/>
                    <a:pt x="636" y="1139"/>
                  </a:cubicBezTo>
                  <a:cubicBezTo>
                    <a:pt x="637" y="1135"/>
                    <a:pt x="647" y="1129"/>
                    <a:pt x="650" y="1127"/>
                  </a:cubicBezTo>
                  <a:cubicBezTo>
                    <a:pt x="655" y="1123"/>
                    <a:pt x="661" y="1117"/>
                    <a:pt x="666" y="1115"/>
                  </a:cubicBezTo>
                  <a:cubicBezTo>
                    <a:pt x="679" y="1108"/>
                    <a:pt x="695" y="1105"/>
                    <a:pt x="697" y="1090"/>
                  </a:cubicBezTo>
                  <a:cubicBezTo>
                    <a:pt x="698" y="1084"/>
                    <a:pt x="694" y="1072"/>
                    <a:pt x="694" y="1064"/>
                  </a:cubicBezTo>
                  <a:cubicBezTo>
                    <a:pt x="693" y="1054"/>
                    <a:pt x="689" y="1054"/>
                    <a:pt x="687" y="1045"/>
                  </a:cubicBezTo>
                  <a:cubicBezTo>
                    <a:pt x="686" y="1042"/>
                    <a:pt x="689" y="1036"/>
                    <a:pt x="688" y="1032"/>
                  </a:cubicBezTo>
                  <a:cubicBezTo>
                    <a:pt x="687" y="1027"/>
                    <a:pt x="680" y="1023"/>
                    <a:pt x="679" y="1017"/>
                  </a:cubicBezTo>
                  <a:cubicBezTo>
                    <a:pt x="678" y="1010"/>
                    <a:pt x="682" y="1003"/>
                    <a:pt x="687" y="997"/>
                  </a:cubicBezTo>
                  <a:moveTo>
                    <a:pt x="3157" y="1349"/>
                  </a:moveTo>
                  <a:cubicBezTo>
                    <a:pt x="3154" y="1348"/>
                    <a:pt x="3153" y="1346"/>
                    <a:pt x="3154" y="1343"/>
                  </a:cubicBezTo>
                  <a:cubicBezTo>
                    <a:pt x="3157" y="1343"/>
                    <a:pt x="3157" y="1343"/>
                    <a:pt x="3157" y="1343"/>
                  </a:cubicBezTo>
                  <a:cubicBezTo>
                    <a:pt x="3159" y="1344"/>
                    <a:pt x="3159" y="1348"/>
                    <a:pt x="3157" y="1349"/>
                  </a:cubicBezTo>
                  <a:moveTo>
                    <a:pt x="3372" y="1235"/>
                  </a:moveTo>
                  <a:cubicBezTo>
                    <a:pt x="3371" y="1235"/>
                    <a:pt x="3371" y="1235"/>
                    <a:pt x="3371" y="1235"/>
                  </a:cubicBezTo>
                  <a:cubicBezTo>
                    <a:pt x="3371" y="1230"/>
                    <a:pt x="3375" y="1228"/>
                    <a:pt x="3376" y="1225"/>
                  </a:cubicBezTo>
                  <a:cubicBezTo>
                    <a:pt x="3377" y="1225"/>
                    <a:pt x="3378" y="1226"/>
                    <a:pt x="3380" y="1226"/>
                  </a:cubicBezTo>
                  <a:cubicBezTo>
                    <a:pt x="3381" y="1232"/>
                    <a:pt x="3375" y="1235"/>
                    <a:pt x="3372" y="1235"/>
                  </a:cubicBezTo>
                  <a:moveTo>
                    <a:pt x="3508" y="997"/>
                  </a:moveTo>
                  <a:cubicBezTo>
                    <a:pt x="3081" y="997"/>
                    <a:pt x="3081" y="997"/>
                    <a:pt x="3081" y="997"/>
                  </a:cubicBezTo>
                  <a:cubicBezTo>
                    <a:pt x="3078" y="1004"/>
                    <a:pt x="3073" y="1011"/>
                    <a:pt x="3079" y="1015"/>
                  </a:cubicBezTo>
                  <a:cubicBezTo>
                    <a:pt x="3082" y="1016"/>
                    <a:pt x="3085" y="1017"/>
                    <a:pt x="3088" y="1018"/>
                  </a:cubicBezTo>
                  <a:cubicBezTo>
                    <a:pt x="3097" y="1029"/>
                    <a:pt x="3105" y="1040"/>
                    <a:pt x="3110" y="1051"/>
                  </a:cubicBezTo>
                  <a:cubicBezTo>
                    <a:pt x="3111" y="1055"/>
                    <a:pt x="3111" y="1060"/>
                    <a:pt x="3113" y="1064"/>
                  </a:cubicBezTo>
                  <a:cubicBezTo>
                    <a:pt x="3115" y="1067"/>
                    <a:pt x="3119" y="1070"/>
                    <a:pt x="3122" y="1074"/>
                  </a:cubicBezTo>
                  <a:cubicBezTo>
                    <a:pt x="3123" y="1077"/>
                    <a:pt x="3123" y="1081"/>
                    <a:pt x="3125" y="1084"/>
                  </a:cubicBezTo>
                  <a:cubicBezTo>
                    <a:pt x="3130" y="1092"/>
                    <a:pt x="3143" y="1102"/>
                    <a:pt x="3150" y="1105"/>
                  </a:cubicBezTo>
                  <a:cubicBezTo>
                    <a:pt x="3156" y="1108"/>
                    <a:pt x="3163" y="1107"/>
                    <a:pt x="3170" y="1111"/>
                  </a:cubicBezTo>
                  <a:cubicBezTo>
                    <a:pt x="3182" y="1117"/>
                    <a:pt x="3185" y="1141"/>
                    <a:pt x="3184" y="1156"/>
                  </a:cubicBezTo>
                  <a:cubicBezTo>
                    <a:pt x="3183" y="1166"/>
                    <a:pt x="3187" y="1175"/>
                    <a:pt x="3187" y="1182"/>
                  </a:cubicBezTo>
                  <a:cubicBezTo>
                    <a:pt x="3187" y="1194"/>
                    <a:pt x="3175" y="1198"/>
                    <a:pt x="3173" y="1209"/>
                  </a:cubicBezTo>
                  <a:cubicBezTo>
                    <a:pt x="3168" y="1227"/>
                    <a:pt x="3179" y="1247"/>
                    <a:pt x="3173" y="1264"/>
                  </a:cubicBezTo>
                  <a:cubicBezTo>
                    <a:pt x="3166" y="1283"/>
                    <a:pt x="3148" y="1294"/>
                    <a:pt x="3157" y="1318"/>
                  </a:cubicBezTo>
                  <a:cubicBezTo>
                    <a:pt x="3156" y="1322"/>
                    <a:pt x="3149" y="1327"/>
                    <a:pt x="3147" y="1333"/>
                  </a:cubicBezTo>
                  <a:cubicBezTo>
                    <a:pt x="3147" y="1335"/>
                    <a:pt x="3149" y="1338"/>
                    <a:pt x="3148" y="1340"/>
                  </a:cubicBezTo>
                  <a:cubicBezTo>
                    <a:pt x="3147" y="1347"/>
                    <a:pt x="3140" y="1351"/>
                    <a:pt x="3148" y="1356"/>
                  </a:cubicBezTo>
                  <a:cubicBezTo>
                    <a:pt x="3149" y="1356"/>
                    <a:pt x="3149" y="1356"/>
                    <a:pt x="3150" y="1356"/>
                  </a:cubicBezTo>
                  <a:cubicBezTo>
                    <a:pt x="3152" y="1356"/>
                    <a:pt x="3153" y="1355"/>
                    <a:pt x="3155" y="1354"/>
                  </a:cubicBezTo>
                  <a:cubicBezTo>
                    <a:pt x="3156" y="1354"/>
                    <a:pt x="3158" y="1353"/>
                    <a:pt x="3160" y="1353"/>
                  </a:cubicBezTo>
                  <a:cubicBezTo>
                    <a:pt x="3160" y="1353"/>
                    <a:pt x="3160" y="1353"/>
                    <a:pt x="3160" y="1353"/>
                  </a:cubicBezTo>
                  <a:cubicBezTo>
                    <a:pt x="3165" y="1364"/>
                    <a:pt x="3150" y="1366"/>
                    <a:pt x="3156" y="1377"/>
                  </a:cubicBezTo>
                  <a:cubicBezTo>
                    <a:pt x="3155" y="1384"/>
                    <a:pt x="3143" y="1383"/>
                    <a:pt x="3139" y="1388"/>
                  </a:cubicBezTo>
                  <a:cubicBezTo>
                    <a:pt x="3141" y="1398"/>
                    <a:pt x="3148" y="1402"/>
                    <a:pt x="3152" y="1410"/>
                  </a:cubicBezTo>
                  <a:cubicBezTo>
                    <a:pt x="3144" y="1415"/>
                    <a:pt x="3150" y="1427"/>
                    <a:pt x="3144" y="1434"/>
                  </a:cubicBezTo>
                  <a:cubicBezTo>
                    <a:pt x="3148" y="1449"/>
                    <a:pt x="3156" y="1460"/>
                    <a:pt x="3172" y="1466"/>
                  </a:cubicBezTo>
                  <a:cubicBezTo>
                    <a:pt x="3172" y="1469"/>
                    <a:pt x="3173" y="1471"/>
                    <a:pt x="3174" y="1473"/>
                  </a:cubicBezTo>
                  <a:cubicBezTo>
                    <a:pt x="3178" y="1475"/>
                    <a:pt x="3188" y="1473"/>
                    <a:pt x="3189" y="1477"/>
                  </a:cubicBezTo>
                  <a:cubicBezTo>
                    <a:pt x="3184" y="1480"/>
                    <a:pt x="3176" y="1481"/>
                    <a:pt x="3176" y="1488"/>
                  </a:cubicBezTo>
                  <a:cubicBezTo>
                    <a:pt x="3177" y="1489"/>
                    <a:pt x="3179" y="1489"/>
                    <a:pt x="3180" y="1489"/>
                  </a:cubicBezTo>
                  <a:cubicBezTo>
                    <a:pt x="3182" y="1489"/>
                    <a:pt x="3183" y="1488"/>
                    <a:pt x="3185" y="1487"/>
                  </a:cubicBezTo>
                  <a:cubicBezTo>
                    <a:pt x="3186" y="1485"/>
                    <a:pt x="3188" y="1484"/>
                    <a:pt x="3191" y="1484"/>
                  </a:cubicBezTo>
                  <a:cubicBezTo>
                    <a:pt x="3192" y="1484"/>
                    <a:pt x="3193" y="1484"/>
                    <a:pt x="3194" y="1484"/>
                  </a:cubicBezTo>
                  <a:cubicBezTo>
                    <a:pt x="3194" y="1488"/>
                    <a:pt x="3188" y="1489"/>
                    <a:pt x="3191" y="1492"/>
                  </a:cubicBezTo>
                  <a:cubicBezTo>
                    <a:pt x="3193" y="1492"/>
                    <a:pt x="3194" y="1492"/>
                    <a:pt x="3195" y="1492"/>
                  </a:cubicBezTo>
                  <a:cubicBezTo>
                    <a:pt x="3196" y="1492"/>
                    <a:pt x="3197" y="1492"/>
                    <a:pt x="3198" y="1492"/>
                  </a:cubicBezTo>
                  <a:cubicBezTo>
                    <a:pt x="3199" y="1492"/>
                    <a:pt x="3200" y="1492"/>
                    <a:pt x="3201" y="1492"/>
                  </a:cubicBezTo>
                  <a:cubicBezTo>
                    <a:pt x="3206" y="1492"/>
                    <a:pt x="3210" y="1492"/>
                    <a:pt x="3214" y="1495"/>
                  </a:cubicBezTo>
                  <a:cubicBezTo>
                    <a:pt x="3218" y="1487"/>
                    <a:pt x="3237" y="1492"/>
                    <a:pt x="3237" y="1481"/>
                  </a:cubicBezTo>
                  <a:cubicBezTo>
                    <a:pt x="3234" y="1476"/>
                    <a:pt x="3229" y="1478"/>
                    <a:pt x="3224" y="1475"/>
                  </a:cubicBezTo>
                  <a:cubicBezTo>
                    <a:pt x="3214" y="1470"/>
                    <a:pt x="3208" y="1461"/>
                    <a:pt x="3197" y="1461"/>
                  </a:cubicBezTo>
                  <a:cubicBezTo>
                    <a:pt x="3196" y="1461"/>
                    <a:pt x="3196" y="1461"/>
                    <a:pt x="3195" y="1461"/>
                  </a:cubicBezTo>
                  <a:cubicBezTo>
                    <a:pt x="3190" y="1462"/>
                    <a:pt x="3189" y="1466"/>
                    <a:pt x="3184" y="1466"/>
                  </a:cubicBezTo>
                  <a:cubicBezTo>
                    <a:pt x="3183" y="1466"/>
                    <a:pt x="3182" y="1466"/>
                    <a:pt x="3180" y="1465"/>
                  </a:cubicBezTo>
                  <a:cubicBezTo>
                    <a:pt x="3181" y="1456"/>
                    <a:pt x="3193" y="1456"/>
                    <a:pt x="3202" y="1456"/>
                  </a:cubicBezTo>
                  <a:cubicBezTo>
                    <a:pt x="3203" y="1456"/>
                    <a:pt x="3204" y="1456"/>
                    <a:pt x="3205" y="1456"/>
                  </a:cubicBezTo>
                  <a:cubicBezTo>
                    <a:pt x="3202" y="1449"/>
                    <a:pt x="3185" y="1437"/>
                    <a:pt x="3201" y="1429"/>
                  </a:cubicBezTo>
                  <a:cubicBezTo>
                    <a:pt x="3204" y="1429"/>
                    <a:pt x="3205" y="1432"/>
                    <a:pt x="3208" y="1432"/>
                  </a:cubicBezTo>
                  <a:cubicBezTo>
                    <a:pt x="3208" y="1432"/>
                    <a:pt x="3209" y="1432"/>
                    <a:pt x="3209" y="1432"/>
                  </a:cubicBezTo>
                  <a:cubicBezTo>
                    <a:pt x="3209" y="1416"/>
                    <a:pt x="3225" y="1414"/>
                    <a:pt x="3235" y="1406"/>
                  </a:cubicBezTo>
                  <a:cubicBezTo>
                    <a:pt x="3233" y="1394"/>
                    <a:pt x="3216" y="1398"/>
                    <a:pt x="3215" y="1388"/>
                  </a:cubicBezTo>
                  <a:cubicBezTo>
                    <a:pt x="3214" y="1378"/>
                    <a:pt x="3230" y="1378"/>
                    <a:pt x="3237" y="1370"/>
                  </a:cubicBezTo>
                  <a:cubicBezTo>
                    <a:pt x="3231" y="1357"/>
                    <a:pt x="3247" y="1356"/>
                    <a:pt x="3246" y="1344"/>
                  </a:cubicBezTo>
                  <a:cubicBezTo>
                    <a:pt x="3238" y="1341"/>
                    <a:pt x="3232" y="1342"/>
                    <a:pt x="3232" y="1335"/>
                  </a:cubicBezTo>
                  <a:cubicBezTo>
                    <a:pt x="3233" y="1331"/>
                    <a:pt x="3235" y="1330"/>
                    <a:pt x="3237" y="1330"/>
                  </a:cubicBezTo>
                  <a:cubicBezTo>
                    <a:pt x="3240" y="1330"/>
                    <a:pt x="3244" y="1331"/>
                    <a:pt x="3247" y="1333"/>
                  </a:cubicBezTo>
                  <a:cubicBezTo>
                    <a:pt x="3251" y="1335"/>
                    <a:pt x="3254" y="1336"/>
                    <a:pt x="3256" y="1336"/>
                  </a:cubicBezTo>
                  <a:cubicBezTo>
                    <a:pt x="3256" y="1336"/>
                    <a:pt x="3257" y="1336"/>
                    <a:pt x="3257" y="1336"/>
                  </a:cubicBezTo>
                  <a:cubicBezTo>
                    <a:pt x="3269" y="1334"/>
                    <a:pt x="3261" y="1318"/>
                    <a:pt x="3263" y="1310"/>
                  </a:cubicBezTo>
                  <a:cubicBezTo>
                    <a:pt x="3265" y="1310"/>
                    <a:pt x="3266" y="1310"/>
                    <a:pt x="3267" y="1310"/>
                  </a:cubicBezTo>
                  <a:cubicBezTo>
                    <a:pt x="3270" y="1310"/>
                    <a:pt x="3272" y="1310"/>
                    <a:pt x="3273" y="1311"/>
                  </a:cubicBezTo>
                  <a:cubicBezTo>
                    <a:pt x="3275" y="1311"/>
                    <a:pt x="3277" y="1312"/>
                    <a:pt x="3280" y="1312"/>
                  </a:cubicBezTo>
                  <a:cubicBezTo>
                    <a:pt x="3280" y="1312"/>
                    <a:pt x="3280" y="1312"/>
                    <a:pt x="3280" y="1312"/>
                  </a:cubicBezTo>
                  <a:cubicBezTo>
                    <a:pt x="3289" y="1312"/>
                    <a:pt x="3295" y="1305"/>
                    <a:pt x="3302" y="1305"/>
                  </a:cubicBezTo>
                  <a:cubicBezTo>
                    <a:pt x="3304" y="1305"/>
                    <a:pt x="3306" y="1306"/>
                    <a:pt x="3308" y="1306"/>
                  </a:cubicBezTo>
                  <a:cubicBezTo>
                    <a:pt x="3315" y="1303"/>
                    <a:pt x="3322" y="1299"/>
                    <a:pt x="3323" y="1292"/>
                  </a:cubicBezTo>
                  <a:cubicBezTo>
                    <a:pt x="3325" y="1279"/>
                    <a:pt x="3307" y="1275"/>
                    <a:pt x="3307" y="1266"/>
                  </a:cubicBezTo>
                  <a:cubicBezTo>
                    <a:pt x="3307" y="1266"/>
                    <a:pt x="3307" y="1266"/>
                    <a:pt x="3307" y="1266"/>
                  </a:cubicBezTo>
                  <a:cubicBezTo>
                    <a:pt x="3318" y="1266"/>
                    <a:pt x="3322" y="1271"/>
                    <a:pt x="3330" y="1274"/>
                  </a:cubicBezTo>
                  <a:cubicBezTo>
                    <a:pt x="3349" y="1269"/>
                    <a:pt x="3359" y="1257"/>
                    <a:pt x="3367" y="1243"/>
                  </a:cubicBezTo>
                  <a:cubicBezTo>
                    <a:pt x="3383" y="1241"/>
                    <a:pt x="3386" y="1229"/>
                    <a:pt x="3394" y="1219"/>
                  </a:cubicBezTo>
                  <a:cubicBezTo>
                    <a:pt x="3398" y="1215"/>
                    <a:pt x="3404" y="1210"/>
                    <a:pt x="3404" y="1206"/>
                  </a:cubicBezTo>
                  <a:cubicBezTo>
                    <a:pt x="3405" y="1199"/>
                    <a:pt x="3399" y="1194"/>
                    <a:pt x="3401" y="1187"/>
                  </a:cubicBezTo>
                  <a:cubicBezTo>
                    <a:pt x="3405" y="1172"/>
                    <a:pt x="3437" y="1170"/>
                    <a:pt x="3447" y="1161"/>
                  </a:cubicBezTo>
                  <a:cubicBezTo>
                    <a:pt x="3450" y="1161"/>
                    <a:pt x="3453" y="1161"/>
                    <a:pt x="3455" y="1161"/>
                  </a:cubicBezTo>
                  <a:cubicBezTo>
                    <a:pt x="3462" y="1161"/>
                    <a:pt x="3467" y="1160"/>
                    <a:pt x="3473" y="1158"/>
                  </a:cubicBezTo>
                  <a:cubicBezTo>
                    <a:pt x="3476" y="1152"/>
                    <a:pt x="3480" y="1147"/>
                    <a:pt x="3481" y="1139"/>
                  </a:cubicBezTo>
                  <a:cubicBezTo>
                    <a:pt x="3502" y="1125"/>
                    <a:pt x="3493" y="1093"/>
                    <a:pt x="3501" y="1072"/>
                  </a:cubicBezTo>
                  <a:cubicBezTo>
                    <a:pt x="3502" y="1067"/>
                    <a:pt x="3509" y="1067"/>
                    <a:pt x="3513" y="1064"/>
                  </a:cubicBezTo>
                  <a:cubicBezTo>
                    <a:pt x="3519" y="1058"/>
                    <a:pt x="3522" y="1049"/>
                    <a:pt x="3527" y="1042"/>
                  </a:cubicBezTo>
                  <a:cubicBezTo>
                    <a:pt x="3533" y="1035"/>
                    <a:pt x="3541" y="1028"/>
                    <a:pt x="3541" y="1020"/>
                  </a:cubicBezTo>
                  <a:cubicBezTo>
                    <a:pt x="3537" y="1017"/>
                    <a:pt x="3537" y="1013"/>
                    <a:pt x="3537" y="1008"/>
                  </a:cubicBezTo>
                  <a:cubicBezTo>
                    <a:pt x="3527" y="1006"/>
                    <a:pt x="3517" y="1002"/>
                    <a:pt x="3508" y="997"/>
                  </a:cubicBezTo>
                  <a:moveTo>
                    <a:pt x="1591" y="984"/>
                  </a:moveTo>
                  <a:cubicBezTo>
                    <a:pt x="1581" y="984"/>
                    <a:pt x="1570" y="988"/>
                    <a:pt x="1574" y="995"/>
                  </a:cubicBezTo>
                  <a:cubicBezTo>
                    <a:pt x="1578" y="996"/>
                    <a:pt x="1583" y="996"/>
                    <a:pt x="1588" y="996"/>
                  </a:cubicBezTo>
                  <a:cubicBezTo>
                    <a:pt x="1597" y="996"/>
                    <a:pt x="1606" y="994"/>
                    <a:pt x="1607" y="989"/>
                  </a:cubicBezTo>
                  <a:cubicBezTo>
                    <a:pt x="1605" y="986"/>
                    <a:pt x="1598" y="984"/>
                    <a:pt x="1591" y="984"/>
                  </a:cubicBezTo>
                  <a:moveTo>
                    <a:pt x="1808" y="980"/>
                  </a:moveTo>
                  <a:cubicBezTo>
                    <a:pt x="1805" y="980"/>
                    <a:pt x="1803" y="981"/>
                    <a:pt x="1801" y="984"/>
                  </a:cubicBezTo>
                  <a:cubicBezTo>
                    <a:pt x="1805" y="990"/>
                    <a:pt x="1814" y="991"/>
                    <a:pt x="1818" y="997"/>
                  </a:cubicBezTo>
                  <a:cubicBezTo>
                    <a:pt x="1829" y="997"/>
                    <a:pt x="1829" y="997"/>
                    <a:pt x="1829" y="997"/>
                  </a:cubicBezTo>
                  <a:cubicBezTo>
                    <a:pt x="1826" y="990"/>
                    <a:pt x="1816" y="980"/>
                    <a:pt x="1808" y="980"/>
                  </a:cubicBezTo>
                  <a:moveTo>
                    <a:pt x="1546" y="972"/>
                  </a:moveTo>
                  <a:cubicBezTo>
                    <a:pt x="1541" y="972"/>
                    <a:pt x="1537" y="974"/>
                    <a:pt x="1538" y="979"/>
                  </a:cubicBezTo>
                  <a:cubicBezTo>
                    <a:pt x="1539" y="981"/>
                    <a:pt x="1541" y="982"/>
                    <a:pt x="1544" y="982"/>
                  </a:cubicBezTo>
                  <a:cubicBezTo>
                    <a:pt x="1546" y="982"/>
                    <a:pt x="1547" y="981"/>
                    <a:pt x="1549" y="981"/>
                  </a:cubicBezTo>
                  <a:cubicBezTo>
                    <a:pt x="1551" y="981"/>
                    <a:pt x="1553" y="981"/>
                    <a:pt x="1555" y="981"/>
                  </a:cubicBezTo>
                  <a:cubicBezTo>
                    <a:pt x="1556" y="981"/>
                    <a:pt x="1558" y="981"/>
                    <a:pt x="1559" y="981"/>
                  </a:cubicBezTo>
                  <a:cubicBezTo>
                    <a:pt x="1559" y="979"/>
                    <a:pt x="1560" y="978"/>
                    <a:pt x="1560" y="975"/>
                  </a:cubicBezTo>
                  <a:cubicBezTo>
                    <a:pt x="1557" y="973"/>
                    <a:pt x="1551" y="972"/>
                    <a:pt x="1546" y="972"/>
                  </a:cubicBezTo>
                  <a:moveTo>
                    <a:pt x="1619" y="964"/>
                  </a:moveTo>
                  <a:cubicBezTo>
                    <a:pt x="1613" y="964"/>
                    <a:pt x="1609" y="966"/>
                    <a:pt x="1607" y="971"/>
                  </a:cubicBezTo>
                  <a:cubicBezTo>
                    <a:pt x="1606" y="977"/>
                    <a:pt x="1614" y="980"/>
                    <a:pt x="1619" y="985"/>
                  </a:cubicBezTo>
                  <a:cubicBezTo>
                    <a:pt x="1618" y="988"/>
                    <a:pt x="1619" y="994"/>
                    <a:pt x="1621" y="997"/>
                  </a:cubicBezTo>
                  <a:cubicBezTo>
                    <a:pt x="1631" y="997"/>
                    <a:pt x="1631" y="997"/>
                    <a:pt x="1631" y="997"/>
                  </a:cubicBezTo>
                  <a:cubicBezTo>
                    <a:pt x="1632" y="997"/>
                    <a:pt x="1633" y="996"/>
                    <a:pt x="1634" y="996"/>
                  </a:cubicBezTo>
                  <a:cubicBezTo>
                    <a:pt x="1635" y="996"/>
                    <a:pt x="1635" y="997"/>
                    <a:pt x="1636" y="997"/>
                  </a:cubicBezTo>
                  <a:cubicBezTo>
                    <a:pt x="1746" y="997"/>
                    <a:pt x="1746" y="997"/>
                    <a:pt x="1746" y="997"/>
                  </a:cubicBezTo>
                  <a:cubicBezTo>
                    <a:pt x="1742" y="995"/>
                    <a:pt x="1738" y="993"/>
                    <a:pt x="1734" y="990"/>
                  </a:cubicBezTo>
                  <a:cubicBezTo>
                    <a:pt x="1732" y="991"/>
                    <a:pt x="1730" y="991"/>
                    <a:pt x="1728" y="991"/>
                  </a:cubicBezTo>
                  <a:cubicBezTo>
                    <a:pt x="1717" y="991"/>
                    <a:pt x="1713" y="984"/>
                    <a:pt x="1706" y="982"/>
                  </a:cubicBezTo>
                  <a:cubicBezTo>
                    <a:pt x="1702" y="981"/>
                    <a:pt x="1696" y="981"/>
                    <a:pt x="1692" y="980"/>
                  </a:cubicBezTo>
                  <a:cubicBezTo>
                    <a:pt x="1684" y="978"/>
                    <a:pt x="1680" y="975"/>
                    <a:pt x="1676" y="975"/>
                  </a:cubicBezTo>
                  <a:cubicBezTo>
                    <a:pt x="1675" y="975"/>
                    <a:pt x="1675" y="975"/>
                    <a:pt x="1674" y="976"/>
                  </a:cubicBezTo>
                  <a:cubicBezTo>
                    <a:pt x="1665" y="977"/>
                    <a:pt x="1662" y="986"/>
                    <a:pt x="1652" y="988"/>
                  </a:cubicBezTo>
                  <a:cubicBezTo>
                    <a:pt x="1646" y="983"/>
                    <a:pt x="1638" y="980"/>
                    <a:pt x="1639" y="969"/>
                  </a:cubicBezTo>
                  <a:cubicBezTo>
                    <a:pt x="1633" y="966"/>
                    <a:pt x="1626" y="964"/>
                    <a:pt x="1619" y="964"/>
                  </a:cubicBezTo>
                  <a:moveTo>
                    <a:pt x="1548" y="948"/>
                  </a:moveTo>
                  <a:cubicBezTo>
                    <a:pt x="1542" y="948"/>
                    <a:pt x="1537" y="953"/>
                    <a:pt x="1532" y="953"/>
                  </a:cubicBezTo>
                  <a:cubicBezTo>
                    <a:pt x="1531" y="953"/>
                    <a:pt x="1531" y="953"/>
                    <a:pt x="1530" y="953"/>
                  </a:cubicBezTo>
                  <a:cubicBezTo>
                    <a:pt x="1527" y="953"/>
                    <a:pt x="1525" y="953"/>
                    <a:pt x="1523" y="952"/>
                  </a:cubicBezTo>
                  <a:cubicBezTo>
                    <a:pt x="1520" y="952"/>
                    <a:pt x="1518" y="951"/>
                    <a:pt x="1516" y="951"/>
                  </a:cubicBezTo>
                  <a:cubicBezTo>
                    <a:pt x="1516" y="951"/>
                    <a:pt x="1516" y="951"/>
                    <a:pt x="1516" y="951"/>
                  </a:cubicBezTo>
                  <a:cubicBezTo>
                    <a:pt x="1485" y="952"/>
                    <a:pt x="1493" y="973"/>
                    <a:pt x="1483" y="989"/>
                  </a:cubicBezTo>
                  <a:cubicBezTo>
                    <a:pt x="1485" y="993"/>
                    <a:pt x="1488" y="994"/>
                    <a:pt x="1490" y="997"/>
                  </a:cubicBezTo>
                  <a:cubicBezTo>
                    <a:pt x="1501" y="997"/>
                    <a:pt x="1501" y="997"/>
                    <a:pt x="1501" y="997"/>
                  </a:cubicBezTo>
                  <a:cubicBezTo>
                    <a:pt x="1501" y="993"/>
                    <a:pt x="1502" y="990"/>
                    <a:pt x="1506" y="989"/>
                  </a:cubicBezTo>
                  <a:cubicBezTo>
                    <a:pt x="1507" y="991"/>
                    <a:pt x="1508" y="994"/>
                    <a:pt x="1509" y="997"/>
                  </a:cubicBezTo>
                  <a:cubicBezTo>
                    <a:pt x="1524" y="997"/>
                    <a:pt x="1524" y="997"/>
                    <a:pt x="1524" y="997"/>
                  </a:cubicBezTo>
                  <a:cubicBezTo>
                    <a:pt x="1525" y="991"/>
                    <a:pt x="1519" y="983"/>
                    <a:pt x="1514" y="979"/>
                  </a:cubicBezTo>
                  <a:cubicBezTo>
                    <a:pt x="1516" y="976"/>
                    <a:pt x="1520" y="976"/>
                    <a:pt x="1523" y="976"/>
                  </a:cubicBezTo>
                  <a:cubicBezTo>
                    <a:pt x="1524" y="976"/>
                    <a:pt x="1525" y="976"/>
                    <a:pt x="1526" y="976"/>
                  </a:cubicBezTo>
                  <a:cubicBezTo>
                    <a:pt x="1526" y="976"/>
                    <a:pt x="1527" y="976"/>
                    <a:pt x="1528" y="976"/>
                  </a:cubicBezTo>
                  <a:cubicBezTo>
                    <a:pt x="1529" y="976"/>
                    <a:pt x="1531" y="976"/>
                    <a:pt x="1532" y="976"/>
                  </a:cubicBezTo>
                  <a:cubicBezTo>
                    <a:pt x="1535" y="970"/>
                    <a:pt x="1530" y="967"/>
                    <a:pt x="1527" y="964"/>
                  </a:cubicBezTo>
                  <a:cubicBezTo>
                    <a:pt x="1521" y="965"/>
                    <a:pt x="1514" y="971"/>
                    <a:pt x="1508" y="971"/>
                  </a:cubicBezTo>
                  <a:cubicBezTo>
                    <a:pt x="1506" y="971"/>
                    <a:pt x="1504" y="970"/>
                    <a:pt x="1502" y="968"/>
                  </a:cubicBezTo>
                  <a:cubicBezTo>
                    <a:pt x="1505" y="962"/>
                    <a:pt x="1512" y="960"/>
                    <a:pt x="1520" y="960"/>
                  </a:cubicBezTo>
                  <a:cubicBezTo>
                    <a:pt x="1522" y="960"/>
                    <a:pt x="1525" y="960"/>
                    <a:pt x="1528" y="961"/>
                  </a:cubicBezTo>
                  <a:cubicBezTo>
                    <a:pt x="1531" y="961"/>
                    <a:pt x="1533" y="961"/>
                    <a:pt x="1536" y="961"/>
                  </a:cubicBezTo>
                  <a:cubicBezTo>
                    <a:pt x="1545" y="961"/>
                    <a:pt x="1552" y="959"/>
                    <a:pt x="1550" y="948"/>
                  </a:cubicBezTo>
                  <a:cubicBezTo>
                    <a:pt x="1549" y="948"/>
                    <a:pt x="1549" y="948"/>
                    <a:pt x="1548" y="948"/>
                  </a:cubicBezTo>
                  <a:moveTo>
                    <a:pt x="1572" y="944"/>
                  </a:moveTo>
                  <a:cubicBezTo>
                    <a:pt x="1572" y="944"/>
                    <a:pt x="1572" y="944"/>
                    <a:pt x="1572" y="944"/>
                  </a:cubicBezTo>
                  <a:cubicBezTo>
                    <a:pt x="1569" y="951"/>
                    <a:pt x="1561" y="971"/>
                    <a:pt x="1574" y="973"/>
                  </a:cubicBezTo>
                  <a:cubicBezTo>
                    <a:pt x="1579" y="969"/>
                    <a:pt x="1581" y="964"/>
                    <a:pt x="1588" y="962"/>
                  </a:cubicBezTo>
                  <a:cubicBezTo>
                    <a:pt x="1588" y="951"/>
                    <a:pt x="1588" y="951"/>
                    <a:pt x="1588" y="951"/>
                  </a:cubicBezTo>
                  <a:cubicBezTo>
                    <a:pt x="1583" y="948"/>
                    <a:pt x="1580" y="944"/>
                    <a:pt x="1572" y="944"/>
                  </a:cubicBezTo>
                  <a:moveTo>
                    <a:pt x="1253" y="915"/>
                  </a:moveTo>
                  <a:cubicBezTo>
                    <a:pt x="1250" y="915"/>
                    <a:pt x="1249" y="916"/>
                    <a:pt x="1247" y="919"/>
                  </a:cubicBezTo>
                  <a:cubicBezTo>
                    <a:pt x="1245" y="925"/>
                    <a:pt x="1261" y="934"/>
                    <a:pt x="1267" y="939"/>
                  </a:cubicBezTo>
                  <a:cubicBezTo>
                    <a:pt x="1277" y="948"/>
                    <a:pt x="1284" y="954"/>
                    <a:pt x="1286" y="962"/>
                  </a:cubicBezTo>
                  <a:cubicBezTo>
                    <a:pt x="1299" y="967"/>
                    <a:pt x="1298" y="981"/>
                    <a:pt x="1307" y="990"/>
                  </a:cubicBezTo>
                  <a:cubicBezTo>
                    <a:pt x="1309" y="993"/>
                    <a:pt x="1312" y="995"/>
                    <a:pt x="1315" y="997"/>
                  </a:cubicBezTo>
                  <a:cubicBezTo>
                    <a:pt x="1354" y="997"/>
                    <a:pt x="1354" y="997"/>
                    <a:pt x="1354" y="997"/>
                  </a:cubicBezTo>
                  <a:cubicBezTo>
                    <a:pt x="1354" y="996"/>
                    <a:pt x="1353" y="994"/>
                    <a:pt x="1353" y="992"/>
                  </a:cubicBezTo>
                  <a:cubicBezTo>
                    <a:pt x="1364" y="989"/>
                    <a:pt x="1368" y="976"/>
                    <a:pt x="1353" y="974"/>
                  </a:cubicBezTo>
                  <a:cubicBezTo>
                    <a:pt x="1352" y="974"/>
                    <a:pt x="1352" y="974"/>
                    <a:pt x="1351" y="974"/>
                  </a:cubicBezTo>
                  <a:cubicBezTo>
                    <a:pt x="1350" y="974"/>
                    <a:pt x="1349" y="974"/>
                    <a:pt x="1348" y="975"/>
                  </a:cubicBezTo>
                  <a:cubicBezTo>
                    <a:pt x="1348" y="976"/>
                    <a:pt x="1347" y="976"/>
                    <a:pt x="1345" y="976"/>
                  </a:cubicBezTo>
                  <a:cubicBezTo>
                    <a:pt x="1345" y="976"/>
                    <a:pt x="1345" y="976"/>
                    <a:pt x="1345" y="976"/>
                  </a:cubicBezTo>
                  <a:cubicBezTo>
                    <a:pt x="1339" y="972"/>
                    <a:pt x="1330" y="971"/>
                    <a:pt x="1325" y="964"/>
                  </a:cubicBezTo>
                  <a:cubicBezTo>
                    <a:pt x="1323" y="962"/>
                    <a:pt x="1323" y="958"/>
                    <a:pt x="1321" y="955"/>
                  </a:cubicBezTo>
                  <a:cubicBezTo>
                    <a:pt x="1317" y="950"/>
                    <a:pt x="1310" y="950"/>
                    <a:pt x="1304" y="946"/>
                  </a:cubicBezTo>
                  <a:cubicBezTo>
                    <a:pt x="1301" y="944"/>
                    <a:pt x="1299" y="940"/>
                    <a:pt x="1296" y="938"/>
                  </a:cubicBezTo>
                  <a:cubicBezTo>
                    <a:pt x="1293" y="935"/>
                    <a:pt x="1289" y="935"/>
                    <a:pt x="1286" y="933"/>
                  </a:cubicBezTo>
                  <a:cubicBezTo>
                    <a:pt x="1281" y="929"/>
                    <a:pt x="1281" y="923"/>
                    <a:pt x="1273" y="920"/>
                  </a:cubicBezTo>
                  <a:cubicBezTo>
                    <a:pt x="1273" y="920"/>
                    <a:pt x="1273" y="920"/>
                    <a:pt x="1273" y="920"/>
                  </a:cubicBezTo>
                  <a:cubicBezTo>
                    <a:pt x="1270" y="920"/>
                    <a:pt x="1266" y="919"/>
                    <a:pt x="1263" y="918"/>
                  </a:cubicBezTo>
                  <a:cubicBezTo>
                    <a:pt x="1259" y="916"/>
                    <a:pt x="1256" y="915"/>
                    <a:pt x="1253" y="915"/>
                  </a:cubicBezTo>
                  <a:moveTo>
                    <a:pt x="1468" y="904"/>
                  </a:moveTo>
                  <a:cubicBezTo>
                    <a:pt x="1461" y="904"/>
                    <a:pt x="1459" y="910"/>
                    <a:pt x="1455" y="915"/>
                  </a:cubicBezTo>
                  <a:cubicBezTo>
                    <a:pt x="1452" y="921"/>
                    <a:pt x="1449" y="926"/>
                    <a:pt x="1440" y="926"/>
                  </a:cubicBezTo>
                  <a:cubicBezTo>
                    <a:pt x="1440" y="926"/>
                    <a:pt x="1439" y="926"/>
                    <a:pt x="1439" y="926"/>
                  </a:cubicBezTo>
                  <a:cubicBezTo>
                    <a:pt x="1431" y="937"/>
                    <a:pt x="1416" y="942"/>
                    <a:pt x="1404" y="950"/>
                  </a:cubicBezTo>
                  <a:cubicBezTo>
                    <a:pt x="1401" y="949"/>
                    <a:pt x="1399" y="945"/>
                    <a:pt x="1397" y="945"/>
                  </a:cubicBezTo>
                  <a:cubicBezTo>
                    <a:pt x="1396" y="945"/>
                    <a:pt x="1395" y="945"/>
                    <a:pt x="1395" y="946"/>
                  </a:cubicBezTo>
                  <a:cubicBezTo>
                    <a:pt x="1387" y="949"/>
                    <a:pt x="1383" y="957"/>
                    <a:pt x="1384" y="962"/>
                  </a:cubicBezTo>
                  <a:cubicBezTo>
                    <a:pt x="1384" y="965"/>
                    <a:pt x="1391" y="977"/>
                    <a:pt x="1397" y="983"/>
                  </a:cubicBezTo>
                  <a:cubicBezTo>
                    <a:pt x="1405" y="991"/>
                    <a:pt x="1414" y="988"/>
                    <a:pt x="1427" y="990"/>
                  </a:cubicBezTo>
                  <a:cubicBezTo>
                    <a:pt x="1436" y="992"/>
                    <a:pt x="1442" y="996"/>
                    <a:pt x="1448" y="996"/>
                  </a:cubicBezTo>
                  <a:cubicBezTo>
                    <a:pt x="1448" y="996"/>
                    <a:pt x="1449" y="996"/>
                    <a:pt x="1449" y="996"/>
                  </a:cubicBezTo>
                  <a:cubicBezTo>
                    <a:pt x="1458" y="995"/>
                    <a:pt x="1464" y="983"/>
                    <a:pt x="1465" y="975"/>
                  </a:cubicBezTo>
                  <a:cubicBezTo>
                    <a:pt x="1470" y="966"/>
                    <a:pt x="1478" y="960"/>
                    <a:pt x="1486" y="953"/>
                  </a:cubicBezTo>
                  <a:cubicBezTo>
                    <a:pt x="1479" y="949"/>
                    <a:pt x="1476" y="941"/>
                    <a:pt x="1476" y="931"/>
                  </a:cubicBezTo>
                  <a:cubicBezTo>
                    <a:pt x="1480" y="925"/>
                    <a:pt x="1489" y="923"/>
                    <a:pt x="1491" y="915"/>
                  </a:cubicBezTo>
                  <a:cubicBezTo>
                    <a:pt x="1490" y="914"/>
                    <a:pt x="1489" y="914"/>
                    <a:pt x="1488" y="914"/>
                  </a:cubicBezTo>
                  <a:cubicBezTo>
                    <a:pt x="1487" y="914"/>
                    <a:pt x="1486" y="914"/>
                    <a:pt x="1484" y="914"/>
                  </a:cubicBezTo>
                  <a:cubicBezTo>
                    <a:pt x="1483" y="914"/>
                    <a:pt x="1482" y="914"/>
                    <a:pt x="1481" y="914"/>
                  </a:cubicBezTo>
                  <a:cubicBezTo>
                    <a:pt x="1480" y="914"/>
                    <a:pt x="1480" y="914"/>
                    <a:pt x="1479" y="914"/>
                  </a:cubicBezTo>
                  <a:cubicBezTo>
                    <a:pt x="1476" y="913"/>
                    <a:pt x="1477" y="909"/>
                    <a:pt x="1476" y="906"/>
                  </a:cubicBezTo>
                  <a:cubicBezTo>
                    <a:pt x="1473" y="905"/>
                    <a:pt x="1470" y="904"/>
                    <a:pt x="1468" y="904"/>
                  </a:cubicBezTo>
                  <a:moveTo>
                    <a:pt x="1555" y="882"/>
                  </a:moveTo>
                  <a:cubicBezTo>
                    <a:pt x="1549" y="882"/>
                    <a:pt x="1546" y="891"/>
                    <a:pt x="1538" y="891"/>
                  </a:cubicBezTo>
                  <a:cubicBezTo>
                    <a:pt x="1535" y="890"/>
                    <a:pt x="1534" y="887"/>
                    <a:pt x="1531" y="887"/>
                  </a:cubicBezTo>
                  <a:cubicBezTo>
                    <a:pt x="1530" y="887"/>
                    <a:pt x="1530" y="887"/>
                    <a:pt x="1530" y="887"/>
                  </a:cubicBezTo>
                  <a:cubicBezTo>
                    <a:pt x="1525" y="892"/>
                    <a:pt x="1518" y="894"/>
                    <a:pt x="1514" y="900"/>
                  </a:cubicBezTo>
                  <a:cubicBezTo>
                    <a:pt x="1516" y="902"/>
                    <a:pt x="1517" y="906"/>
                    <a:pt x="1521" y="906"/>
                  </a:cubicBezTo>
                  <a:cubicBezTo>
                    <a:pt x="1525" y="904"/>
                    <a:pt x="1528" y="900"/>
                    <a:pt x="1534" y="900"/>
                  </a:cubicBezTo>
                  <a:cubicBezTo>
                    <a:pt x="1540" y="902"/>
                    <a:pt x="1536" y="908"/>
                    <a:pt x="1538" y="912"/>
                  </a:cubicBezTo>
                  <a:cubicBezTo>
                    <a:pt x="1541" y="915"/>
                    <a:pt x="1548" y="915"/>
                    <a:pt x="1553" y="916"/>
                  </a:cubicBezTo>
                  <a:cubicBezTo>
                    <a:pt x="1560" y="910"/>
                    <a:pt x="1570" y="888"/>
                    <a:pt x="1559" y="883"/>
                  </a:cubicBezTo>
                  <a:cubicBezTo>
                    <a:pt x="1557" y="882"/>
                    <a:pt x="1556" y="882"/>
                    <a:pt x="1555" y="882"/>
                  </a:cubicBezTo>
                  <a:moveTo>
                    <a:pt x="1541" y="877"/>
                  </a:moveTo>
                  <a:cubicBezTo>
                    <a:pt x="1540" y="879"/>
                    <a:pt x="1536" y="879"/>
                    <a:pt x="1537" y="883"/>
                  </a:cubicBezTo>
                  <a:cubicBezTo>
                    <a:pt x="1538" y="883"/>
                    <a:pt x="1540" y="884"/>
                    <a:pt x="1542" y="884"/>
                  </a:cubicBezTo>
                  <a:cubicBezTo>
                    <a:pt x="1543" y="884"/>
                    <a:pt x="1544" y="884"/>
                    <a:pt x="1544" y="883"/>
                  </a:cubicBezTo>
                  <a:cubicBezTo>
                    <a:pt x="1545" y="880"/>
                    <a:pt x="1543" y="878"/>
                    <a:pt x="1541" y="877"/>
                  </a:cubicBezTo>
                  <a:moveTo>
                    <a:pt x="1544" y="866"/>
                  </a:moveTo>
                  <a:cubicBezTo>
                    <a:pt x="1543" y="866"/>
                    <a:pt x="1541" y="866"/>
                    <a:pt x="1540" y="867"/>
                  </a:cubicBezTo>
                  <a:cubicBezTo>
                    <a:pt x="1540" y="871"/>
                    <a:pt x="1543" y="873"/>
                    <a:pt x="1544" y="876"/>
                  </a:cubicBezTo>
                  <a:cubicBezTo>
                    <a:pt x="1545" y="876"/>
                    <a:pt x="1546" y="876"/>
                    <a:pt x="1546" y="876"/>
                  </a:cubicBezTo>
                  <a:cubicBezTo>
                    <a:pt x="1550" y="876"/>
                    <a:pt x="1551" y="874"/>
                    <a:pt x="1552" y="872"/>
                  </a:cubicBezTo>
                  <a:cubicBezTo>
                    <a:pt x="1551" y="869"/>
                    <a:pt x="1548" y="866"/>
                    <a:pt x="1544" y="866"/>
                  </a:cubicBezTo>
                  <a:moveTo>
                    <a:pt x="1523" y="864"/>
                  </a:moveTo>
                  <a:cubicBezTo>
                    <a:pt x="1516" y="864"/>
                    <a:pt x="1510" y="870"/>
                    <a:pt x="1513" y="875"/>
                  </a:cubicBezTo>
                  <a:cubicBezTo>
                    <a:pt x="1514" y="875"/>
                    <a:pt x="1514" y="876"/>
                    <a:pt x="1514" y="876"/>
                  </a:cubicBezTo>
                  <a:cubicBezTo>
                    <a:pt x="1516" y="876"/>
                    <a:pt x="1517" y="875"/>
                    <a:pt x="1518" y="874"/>
                  </a:cubicBezTo>
                  <a:cubicBezTo>
                    <a:pt x="1519" y="874"/>
                    <a:pt x="1520" y="873"/>
                    <a:pt x="1521" y="873"/>
                  </a:cubicBezTo>
                  <a:cubicBezTo>
                    <a:pt x="1521" y="873"/>
                    <a:pt x="1522" y="873"/>
                    <a:pt x="1522" y="874"/>
                  </a:cubicBezTo>
                  <a:cubicBezTo>
                    <a:pt x="1522" y="878"/>
                    <a:pt x="1521" y="883"/>
                    <a:pt x="1524" y="885"/>
                  </a:cubicBezTo>
                  <a:cubicBezTo>
                    <a:pt x="1525" y="885"/>
                    <a:pt x="1525" y="885"/>
                    <a:pt x="1525" y="885"/>
                  </a:cubicBezTo>
                  <a:cubicBezTo>
                    <a:pt x="1532" y="885"/>
                    <a:pt x="1533" y="879"/>
                    <a:pt x="1532" y="873"/>
                  </a:cubicBezTo>
                  <a:cubicBezTo>
                    <a:pt x="1532" y="872"/>
                    <a:pt x="1531" y="872"/>
                    <a:pt x="1530" y="872"/>
                  </a:cubicBezTo>
                  <a:cubicBezTo>
                    <a:pt x="1530" y="872"/>
                    <a:pt x="1529" y="872"/>
                    <a:pt x="1528" y="872"/>
                  </a:cubicBezTo>
                  <a:cubicBezTo>
                    <a:pt x="1528" y="872"/>
                    <a:pt x="1527" y="872"/>
                    <a:pt x="1527" y="872"/>
                  </a:cubicBezTo>
                  <a:cubicBezTo>
                    <a:pt x="1526" y="872"/>
                    <a:pt x="1526" y="872"/>
                    <a:pt x="1525" y="872"/>
                  </a:cubicBezTo>
                  <a:cubicBezTo>
                    <a:pt x="1527" y="870"/>
                    <a:pt x="1526" y="867"/>
                    <a:pt x="1527" y="864"/>
                  </a:cubicBezTo>
                  <a:cubicBezTo>
                    <a:pt x="1525" y="864"/>
                    <a:pt x="1524" y="864"/>
                    <a:pt x="1523" y="864"/>
                  </a:cubicBezTo>
                  <a:moveTo>
                    <a:pt x="1506" y="851"/>
                  </a:moveTo>
                  <a:cubicBezTo>
                    <a:pt x="1500" y="851"/>
                    <a:pt x="1492" y="857"/>
                    <a:pt x="1494" y="864"/>
                  </a:cubicBezTo>
                  <a:cubicBezTo>
                    <a:pt x="1491" y="865"/>
                    <a:pt x="1488" y="866"/>
                    <a:pt x="1486" y="867"/>
                  </a:cubicBezTo>
                  <a:cubicBezTo>
                    <a:pt x="1484" y="878"/>
                    <a:pt x="1465" y="882"/>
                    <a:pt x="1471" y="894"/>
                  </a:cubicBezTo>
                  <a:cubicBezTo>
                    <a:pt x="1484" y="891"/>
                    <a:pt x="1487" y="879"/>
                    <a:pt x="1496" y="873"/>
                  </a:cubicBezTo>
                  <a:cubicBezTo>
                    <a:pt x="1496" y="866"/>
                    <a:pt x="1496" y="866"/>
                    <a:pt x="1496" y="866"/>
                  </a:cubicBezTo>
                  <a:cubicBezTo>
                    <a:pt x="1501" y="863"/>
                    <a:pt x="1503" y="857"/>
                    <a:pt x="1512" y="857"/>
                  </a:cubicBezTo>
                  <a:cubicBezTo>
                    <a:pt x="1512" y="857"/>
                    <a:pt x="1512" y="857"/>
                    <a:pt x="1512" y="857"/>
                  </a:cubicBezTo>
                  <a:cubicBezTo>
                    <a:pt x="1512" y="853"/>
                    <a:pt x="1509" y="851"/>
                    <a:pt x="1506" y="851"/>
                  </a:cubicBezTo>
                  <a:moveTo>
                    <a:pt x="1514" y="803"/>
                  </a:moveTo>
                  <a:cubicBezTo>
                    <a:pt x="1507" y="803"/>
                    <a:pt x="1500" y="809"/>
                    <a:pt x="1502" y="821"/>
                  </a:cubicBezTo>
                  <a:cubicBezTo>
                    <a:pt x="1500" y="826"/>
                    <a:pt x="1494" y="825"/>
                    <a:pt x="1493" y="830"/>
                  </a:cubicBezTo>
                  <a:cubicBezTo>
                    <a:pt x="1492" y="843"/>
                    <a:pt x="1513" y="845"/>
                    <a:pt x="1524" y="849"/>
                  </a:cubicBezTo>
                  <a:cubicBezTo>
                    <a:pt x="1531" y="852"/>
                    <a:pt x="1535" y="857"/>
                    <a:pt x="1540" y="857"/>
                  </a:cubicBezTo>
                  <a:cubicBezTo>
                    <a:pt x="1541" y="857"/>
                    <a:pt x="1542" y="857"/>
                    <a:pt x="1543" y="857"/>
                  </a:cubicBezTo>
                  <a:cubicBezTo>
                    <a:pt x="1545" y="839"/>
                    <a:pt x="1519" y="844"/>
                    <a:pt x="1514" y="831"/>
                  </a:cubicBezTo>
                  <a:cubicBezTo>
                    <a:pt x="1518" y="824"/>
                    <a:pt x="1527" y="822"/>
                    <a:pt x="1527" y="813"/>
                  </a:cubicBezTo>
                  <a:cubicBezTo>
                    <a:pt x="1526" y="807"/>
                    <a:pt x="1520" y="803"/>
                    <a:pt x="1514" y="803"/>
                  </a:cubicBezTo>
                  <a:moveTo>
                    <a:pt x="1561" y="666"/>
                  </a:moveTo>
                  <a:cubicBezTo>
                    <a:pt x="1559" y="666"/>
                    <a:pt x="1557" y="668"/>
                    <a:pt x="1557" y="671"/>
                  </a:cubicBezTo>
                  <a:cubicBezTo>
                    <a:pt x="1558" y="673"/>
                    <a:pt x="1559" y="675"/>
                    <a:pt x="1564" y="675"/>
                  </a:cubicBezTo>
                  <a:cubicBezTo>
                    <a:pt x="1564" y="675"/>
                    <a:pt x="1564" y="675"/>
                    <a:pt x="1564" y="675"/>
                  </a:cubicBezTo>
                  <a:cubicBezTo>
                    <a:pt x="1568" y="671"/>
                    <a:pt x="1564" y="666"/>
                    <a:pt x="1561" y="666"/>
                  </a:cubicBezTo>
                  <a:moveTo>
                    <a:pt x="1717" y="594"/>
                  </a:moveTo>
                  <a:cubicBezTo>
                    <a:pt x="1706" y="595"/>
                    <a:pt x="1697" y="597"/>
                    <a:pt x="1695" y="605"/>
                  </a:cubicBezTo>
                  <a:cubicBezTo>
                    <a:pt x="1694" y="608"/>
                    <a:pt x="1698" y="611"/>
                    <a:pt x="1697" y="614"/>
                  </a:cubicBezTo>
                  <a:cubicBezTo>
                    <a:pt x="1696" y="621"/>
                    <a:pt x="1690" y="622"/>
                    <a:pt x="1683" y="626"/>
                  </a:cubicBezTo>
                  <a:cubicBezTo>
                    <a:pt x="1681" y="628"/>
                    <a:pt x="1683" y="633"/>
                    <a:pt x="1681" y="635"/>
                  </a:cubicBezTo>
                  <a:cubicBezTo>
                    <a:pt x="1680" y="635"/>
                    <a:pt x="1679" y="635"/>
                    <a:pt x="1678" y="635"/>
                  </a:cubicBezTo>
                  <a:cubicBezTo>
                    <a:pt x="1675" y="635"/>
                    <a:pt x="1672" y="635"/>
                    <a:pt x="1670" y="634"/>
                  </a:cubicBezTo>
                  <a:cubicBezTo>
                    <a:pt x="1662" y="638"/>
                    <a:pt x="1661" y="647"/>
                    <a:pt x="1652" y="649"/>
                  </a:cubicBezTo>
                  <a:cubicBezTo>
                    <a:pt x="1650" y="650"/>
                    <a:pt x="1649" y="650"/>
                    <a:pt x="1648" y="650"/>
                  </a:cubicBezTo>
                  <a:cubicBezTo>
                    <a:pt x="1645" y="650"/>
                    <a:pt x="1642" y="649"/>
                    <a:pt x="1640" y="649"/>
                  </a:cubicBezTo>
                  <a:cubicBezTo>
                    <a:pt x="1637" y="648"/>
                    <a:pt x="1634" y="648"/>
                    <a:pt x="1632" y="648"/>
                  </a:cubicBezTo>
                  <a:cubicBezTo>
                    <a:pt x="1630" y="648"/>
                    <a:pt x="1629" y="648"/>
                    <a:pt x="1627" y="648"/>
                  </a:cubicBezTo>
                  <a:cubicBezTo>
                    <a:pt x="1618" y="650"/>
                    <a:pt x="1617" y="658"/>
                    <a:pt x="1607" y="658"/>
                  </a:cubicBezTo>
                  <a:cubicBezTo>
                    <a:pt x="1608" y="670"/>
                    <a:pt x="1591" y="666"/>
                    <a:pt x="1591" y="677"/>
                  </a:cubicBezTo>
                  <a:cubicBezTo>
                    <a:pt x="1597" y="682"/>
                    <a:pt x="1599" y="694"/>
                    <a:pt x="1608" y="694"/>
                  </a:cubicBezTo>
                  <a:cubicBezTo>
                    <a:pt x="1608" y="694"/>
                    <a:pt x="1608" y="694"/>
                    <a:pt x="1609" y="694"/>
                  </a:cubicBezTo>
                  <a:cubicBezTo>
                    <a:pt x="1620" y="693"/>
                    <a:pt x="1619" y="674"/>
                    <a:pt x="1611" y="668"/>
                  </a:cubicBezTo>
                  <a:cubicBezTo>
                    <a:pt x="1618" y="667"/>
                    <a:pt x="1630" y="661"/>
                    <a:pt x="1639" y="661"/>
                  </a:cubicBezTo>
                  <a:cubicBezTo>
                    <a:pt x="1643" y="661"/>
                    <a:pt x="1647" y="663"/>
                    <a:pt x="1648" y="667"/>
                  </a:cubicBezTo>
                  <a:cubicBezTo>
                    <a:pt x="1647" y="667"/>
                    <a:pt x="1647" y="668"/>
                    <a:pt x="1646" y="669"/>
                  </a:cubicBezTo>
                  <a:cubicBezTo>
                    <a:pt x="1642" y="667"/>
                    <a:pt x="1638" y="665"/>
                    <a:pt x="1631" y="665"/>
                  </a:cubicBezTo>
                  <a:cubicBezTo>
                    <a:pt x="1630" y="665"/>
                    <a:pt x="1629" y="665"/>
                    <a:pt x="1627" y="665"/>
                  </a:cubicBezTo>
                  <a:cubicBezTo>
                    <a:pt x="1623" y="669"/>
                    <a:pt x="1619" y="677"/>
                    <a:pt x="1627" y="680"/>
                  </a:cubicBezTo>
                  <a:cubicBezTo>
                    <a:pt x="1632" y="676"/>
                    <a:pt x="1639" y="675"/>
                    <a:pt x="1644" y="671"/>
                  </a:cubicBezTo>
                  <a:cubicBezTo>
                    <a:pt x="1647" y="672"/>
                    <a:pt x="1647" y="675"/>
                    <a:pt x="1650" y="675"/>
                  </a:cubicBezTo>
                  <a:cubicBezTo>
                    <a:pt x="1651" y="675"/>
                    <a:pt x="1651" y="675"/>
                    <a:pt x="1652" y="675"/>
                  </a:cubicBezTo>
                  <a:cubicBezTo>
                    <a:pt x="1663" y="673"/>
                    <a:pt x="1665" y="660"/>
                    <a:pt x="1675" y="658"/>
                  </a:cubicBezTo>
                  <a:cubicBezTo>
                    <a:pt x="1675" y="658"/>
                    <a:pt x="1676" y="658"/>
                    <a:pt x="1676" y="658"/>
                  </a:cubicBezTo>
                  <a:cubicBezTo>
                    <a:pt x="1678" y="658"/>
                    <a:pt x="1680" y="659"/>
                    <a:pt x="1682" y="660"/>
                  </a:cubicBezTo>
                  <a:cubicBezTo>
                    <a:pt x="1683" y="661"/>
                    <a:pt x="1685" y="661"/>
                    <a:pt x="1687" y="661"/>
                  </a:cubicBezTo>
                  <a:cubicBezTo>
                    <a:pt x="1687" y="661"/>
                    <a:pt x="1687" y="661"/>
                    <a:pt x="1687" y="661"/>
                  </a:cubicBezTo>
                  <a:cubicBezTo>
                    <a:pt x="1692" y="661"/>
                    <a:pt x="1694" y="657"/>
                    <a:pt x="1698" y="657"/>
                  </a:cubicBezTo>
                  <a:cubicBezTo>
                    <a:pt x="1699" y="657"/>
                    <a:pt x="1700" y="658"/>
                    <a:pt x="1702" y="658"/>
                  </a:cubicBezTo>
                  <a:cubicBezTo>
                    <a:pt x="1710" y="639"/>
                    <a:pt x="1723" y="617"/>
                    <a:pt x="1717" y="594"/>
                  </a:cubicBezTo>
                  <a:moveTo>
                    <a:pt x="1784" y="550"/>
                  </a:moveTo>
                  <a:cubicBezTo>
                    <a:pt x="1773" y="550"/>
                    <a:pt x="1762" y="564"/>
                    <a:pt x="1754" y="569"/>
                  </a:cubicBezTo>
                  <a:cubicBezTo>
                    <a:pt x="1737" y="567"/>
                    <a:pt x="1730" y="558"/>
                    <a:pt x="1719" y="552"/>
                  </a:cubicBezTo>
                  <a:cubicBezTo>
                    <a:pt x="1716" y="555"/>
                    <a:pt x="1716" y="558"/>
                    <a:pt x="1717" y="563"/>
                  </a:cubicBezTo>
                  <a:cubicBezTo>
                    <a:pt x="1714" y="571"/>
                    <a:pt x="1688" y="577"/>
                    <a:pt x="1693" y="589"/>
                  </a:cubicBezTo>
                  <a:cubicBezTo>
                    <a:pt x="1694" y="592"/>
                    <a:pt x="1696" y="594"/>
                    <a:pt x="1698" y="594"/>
                  </a:cubicBezTo>
                  <a:cubicBezTo>
                    <a:pt x="1704" y="594"/>
                    <a:pt x="1711" y="586"/>
                    <a:pt x="1714" y="583"/>
                  </a:cubicBezTo>
                  <a:cubicBezTo>
                    <a:pt x="1722" y="584"/>
                    <a:pt x="1726" y="588"/>
                    <a:pt x="1733" y="590"/>
                  </a:cubicBezTo>
                  <a:cubicBezTo>
                    <a:pt x="1738" y="581"/>
                    <a:pt x="1753" y="579"/>
                    <a:pt x="1758" y="569"/>
                  </a:cubicBezTo>
                  <a:cubicBezTo>
                    <a:pt x="1766" y="569"/>
                    <a:pt x="1766" y="569"/>
                    <a:pt x="1766" y="569"/>
                  </a:cubicBezTo>
                  <a:cubicBezTo>
                    <a:pt x="1769" y="560"/>
                    <a:pt x="1789" y="564"/>
                    <a:pt x="1791" y="553"/>
                  </a:cubicBezTo>
                  <a:cubicBezTo>
                    <a:pt x="1789" y="551"/>
                    <a:pt x="1786" y="550"/>
                    <a:pt x="1784" y="550"/>
                  </a:cubicBezTo>
                  <a:moveTo>
                    <a:pt x="1705" y="498"/>
                  </a:moveTo>
                  <a:cubicBezTo>
                    <a:pt x="1237" y="498"/>
                    <a:pt x="1237" y="498"/>
                    <a:pt x="1237" y="498"/>
                  </a:cubicBezTo>
                  <a:cubicBezTo>
                    <a:pt x="1237" y="800"/>
                    <a:pt x="1237" y="800"/>
                    <a:pt x="1237" y="800"/>
                  </a:cubicBezTo>
                  <a:cubicBezTo>
                    <a:pt x="1238" y="801"/>
                    <a:pt x="1238" y="801"/>
                    <a:pt x="1239" y="802"/>
                  </a:cubicBezTo>
                  <a:cubicBezTo>
                    <a:pt x="1240" y="808"/>
                    <a:pt x="1238" y="814"/>
                    <a:pt x="1237" y="820"/>
                  </a:cubicBezTo>
                  <a:cubicBezTo>
                    <a:pt x="1237" y="828"/>
                    <a:pt x="1237" y="828"/>
                    <a:pt x="1237" y="828"/>
                  </a:cubicBezTo>
                  <a:cubicBezTo>
                    <a:pt x="1237" y="828"/>
                    <a:pt x="1237" y="829"/>
                    <a:pt x="1238" y="829"/>
                  </a:cubicBezTo>
                  <a:cubicBezTo>
                    <a:pt x="1239" y="830"/>
                    <a:pt x="1241" y="830"/>
                    <a:pt x="1244" y="830"/>
                  </a:cubicBezTo>
                  <a:cubicBezTo>
                    <a:pt x="1245" y="830"/>
                    <a:pt x="1247" y="830"/>
                    <a:pt x="1248" y="830"/>
                  </a:cubicBezTo>
                  <a:cubicBezTo>
                    <a:pt x="1249" y="830"/>
                    <a:pt x="1250" y="830"/>
                    <a:pt x="1252" y="830"/>
                  </a:cubicBezTo>
                  <a:cubicBezTo>
                    <a:pt x="1253" y="830"/>
                    <a:pt x="1253" y="830"/>
                    <a:pt x="1254" y="830"/>
                  </a:cubicBezTo>
                  <a:cubicBezTo>
                    <a:pt x="1259" y="828"/>
                    <a:pt x="1259" y="821"/>
                    <a:pt x="1266" y="821"/>
                  </a:cubicBezTo>
                  <a:cubicBezTo>
                    <a:pt x="1266" y="827"/>
                    <a:pt x="1273" y="832"/>
                    <a:pt x="1274" y="837"/>
                  </a:cubicBezTo>
                  <a:cubicBezTo>
                    <a:pt x="1274" y="838"/>
                    <a:pt x="1272" y="841"/>
                    <a:pt x="1273" y="842"/>
                  </a:cubicBezTo>
                  <a:cubicBezTo>
                    <a:pt x="1275" y="847"/>
                    <a:pt x="1281" y="849"/>
                    <a:pt x="1282" y="854"/>
                  </a:cubicBezTo>
                  <a:cubicBezTo>
                    <a:pt x="1285" y="865"/>
                    <a:pt x="1275" y="876"/>
                    <a:pt x="1278" y="891"/>
                  </a:cubicBezTo>
                  <a:cubicBezTo>
                    <a:pt x="1286" y="899"/>
                    <a:pt x="1295" y="907"/>
                    <a:pt x="1296" y="921"/>
                  </a:cubicBezTo>
                  <a:cubicBezTo>
                    <a:pt x="1302" y="924"/>
                    <a:pt x="1303" y="934"/>
                    <a:pt x="1311" y="940"/>
                  </a:cubicBezTo>
                  <a:cubicBezTo>
                    <a:pt x="1312" y="942"/>
                    <a:pt x="1317" y="943"/>
                    <a:pt x="1319" y="944"/>
                  </a:cubicBezTo>
                  <a:cubicBezTo>
                    <a:pt x="1327" y="949"/>
                    <a:pt x="1330" y="959"/>
                    <a:pt x="1339" y="959"/>
                  </a:cubicBezTo>
                  <a:cubicBezTo>
                    <a:pt x="1341" y="959"/>
                    <a:pt x="1343" y="959"/>
                    <a:pt x="1346" y="957"/>
                  </a:cubicBezTo>
                  <a:cubicBezTo>
                    <a:pt x="1346" y="946"/>
                    <a:pt x="1334" y="941"/>
                    <a:pt x="1332" y="931"/>
                  </a:cubicBezTo>
                  <a:cubicBezTo>
                    <a:pt x="1330" y="926"/>
                    <a:pt x="1333" y="920"/>
                    <a:pt x="1328" y="915"/>
                  </a:cubicBezTo>
                  <a:cubicBezTo>
                    <a:pt x="1319" y="911"/>
                    <a:pt x="1306" y="909"/>
                    <a:pt x="1302" y="900"/>
                  </a:cubicBezTo>
                  <a:cubicBezTo>
                    <a:pt x="1306" y="889"/>
                    <a:pt x="1293" y="890"/>
                    <a:pt x="1291" y="880"/>
                  </a:cubicBezTo>
                  <a:cubicBezTo>
                    <a:pt x="1290" y="879"/>
                    <a:pt x="1293" y="863"/>
                    <a:pt x="1295" y="861"/>
                  </a:cubicBezTo>
                  <a:cubicBezTo>
                    <a:pt x="1298" y="856"/>
                    <a:pt x="1301" y="854"/>
                    <a:pt x="1304" y="854"/>
                  </a:cubicBezTo>
                  <a:cubicBezTo>
                    <a:pt x="1312" y="854"/>
                    <a:pt x="1319" y="864"/>
                    <a:pt x="1324" y="868"/>
                  </a:cubicBezTo>
                  <a:cubicBezTo>
                    <a:pt x="1330" y="873"/>
                    <a:pt x="1338" y="873"/>
                    <a:pt x="1340" y="879"/>
                  </a:cubicBezTo>
                  <a:cubicBezTo>
                    <a:pt x="1337" y="887"/>
                    <a:pt x="1340" y="894"/>
                    <a:pt x="1346" y="895"/>
                  </a:cubicBezTo>
                  <a:cubicBezTo>
                    <a:pt x="1346" y="895"/>
                    <a:pt x="1346" y="895"/>
                    <a:pt x="1347" y="895"/>
                  </a:cubicBezTo>
                  <a:cubicBezTo>
                    <a:pt x="1353" y="895"/>
                    <a:pt x="1358" y="884"/>
                    <a:pt x="1364" y="880"/>
                  </a:cubicBezTo>
                  <a:cubicBezTo>
                    <a:pt x="1374" y="873"/>
                    <a:pt x="1383" y="872"/>
                    <a:pt x="1388" y="868"/>
                  </a:cubicBezTo>
                  <a:cubicBezTo>
                    <a:pt x="1397" y="855"/>
                    <a:pt x="1395" y="836"/>
                    <a:pt x="1385" y="826"/>
                  </a:cubicBezTo>
                  <a:cubicBezTo>
                    <a:pt x="1379" y="821"/>
                    <a:pt x="1371" y="820"/>
                    <a:pt x="1366" y="814"/>
                  </a:cubicBezTo>
                  <a:cubicBezTo>
                    <a:pt x="1363" y="810"/>
                    <a:pt x="1358" y="803"/>
                    <a:pt x="1358" y="799"/>
                  </a:cubicBezTo>
                  <a:cubicBezTo>
                    <a:pt x="1358" y="789"/>
                    <a:pt x="1377" y="778"/>
                    <a:pt x="1388" y="777"/>
                  </a:cubicBezTo>
                  <a:cubicBezTo>
                    <a:pt x="1395" y="779"/>
                    <a:pt x="1392" y="789"/>
                    <a:pt x="1400" y="790"/>
                  </a:cubicBezTo>
                  <a:cubicBezTo>
                    <a:pt x="1405" y="784"/>
                    <a:pt x="1411" y="783"/>
                    <a:pt x="1423" y="781"/>
                  </a:cubicBezTo>
                  <a:cubicBezTo>
                    <a:pt x="1438" y="778"/>
                    <a:pt x="1444" y="766"/>
                    <a:pt x="1458" y="766"/>
                  </a:cubicBezTo>
                  <a:cubicBezTo>
                    <a:pt x="1460" y="766"/>
                    <a:pt x="1463" y="766"/>
                    <a:pt x="1466" y="767"/>
                  </a:cubicBezTo>
                  <a:cubicBezTo>
                    <a:pt x="1475" y="764"/>
                    <a:pt x="1476" y="754"/>
                    <a:pt x="1486" y="751"/>
                  </a:cubicBezTo>
                  <a:cubicBezTo>
                    <a:pt x="1491" y="739"/>
                    <a:pt x="1498" y="734"/>
                    <a:pt x="1507" y="723"/>
                  </a:cubicBezTo>
                  <a:cubicBezTo>
                    <a:pt x="1512" y="717"/>
                    <a:pt x="1527" y="703"/>
                    <a:pt x="1524" y="693"/>
                  </a:cubicBezTo>
                  <a:cubicBezTo>
                    <a:pt x="1523" y="687"/>
                    <a:pt x="1509" y="681"/>
                    <a:pt x="1504" y="671"/>
                  </a:cubicBezTo>
                  <a:cubicBezTo>
                    <a:pt x="1503" y="668"/>
                    <a:pt x="1503" y="664"/>
                    <a:pt x="1502" y="662"/>
                  </a:cubicBezTo>
                  <a:cubicBezTo>
                    <a:pt x="1500" y="658"/>
                    <a:pt x="1494" y="658"/>
                    <a:pt x="1494" y="653"/>
                  </a:cubicBezTo>
                  <a:cubicBezTo>
                    <a:pt x="1495" y="646"/>
                    <a:pt x="1511" y="644"/>
                    <a:pt x="1511" y="639"/>
                  </a:cubicBezTo>
                  <a:cubicBezTo>
                    <a:pt x="1513" y="639"/>
                    <a:pt x="1514" y="639"/>
                    <a:pt x="1516" y="639"/>
                  </a:cubicBezTo>
                  <a:cubicBezTo>
                    <a:pt x="1521" y="639"/>
                    <a:pt x="1524" y="638"/>
                    <a:pt x="1523" y="633"/>
                  </a:cubicBezTo>
                  <a:cubicBezTo>
                    <a:pt x="1519" y="631"/>
                    <a:pt x="1515" y="631"/>
                    <a:pt x="1510" y="631"/>
                  </a:cubicBezTo>
                  <a:cubicBezTo>
                    <a:pt x="1507" y="631"/>
                    <a:pt x="1504" y="631"/>
                    <a:pt x="1501" y="631"/>
                  </a:cubicBezTo>
                  <a:cubicBezTo>
                    <a:pt x="1498" y="631"/>
                    <a:pt x="1495" y="632"/>
                    <a:pt x="1493" y="632"/>
                  </a:cubicBezTo>
                  <a:cubicBezTo>
                    <a:pt x="1483" y="632"/>
                    <a:pt x="1475" y="630"/>
                    <a:pt x="1475" y="619"/>
                  </a:cubicBezTo>
                  <a:cubicBezTo>
                    <a:pt x="1475" y="619"/>
                    <a:pt x="1475" y="619"/>
                    <a:pt x="1475" y="619"/>
                  </a:cubicBezTo>
                  <a:cubicBezTo>
                    <a:pt x="1483" y="619"/>
                    <a:pt x="1488" y="614"/>
                    <a:pt x="1494" y="610"/>
                  </a:cubicBezTo>
                  <a:cubicBezTo>
                    <a:pt x="1499" y="605"/>
                    <a:pt x="1504" y="601"/>
                    <a:pt x="1512" y="601"/>
                  </a:cubicBezTo>
                  <a:cubicBezTo>
                    <a:pt x="1514" y="601"/>
                    <a:pt x="1516" y="601"/>
                    <a:pt x="1518" y="602"/>
                  </a:cubicBezTo>
                  <a:cubicBezTo>
                    <a:pt x="1518" y="609"/>
                    <a:pt x="1509" y="612"/>
                    <a:pt x="1513" y="620"/>
                  </a:cubicBezTo>
                  <a:cubicBezTo>
                    <a:pt x="1520" y="617"/>
                    <a:pt x="1532" y="610"/>
                    <a:pt x="1541" y="610"/>
                  </a:cubicBezTo>
                  <a:cubicBezTo>
                    <a:pt x="1545" y="610"/>
                    <a:pt x="1549" y="612"/>
                    <a:pt x="1552" y="617"/>
                  </a:cubicBezTo>
                  <a:cubicBezTo>
                    <a:pt x="1550" y="619"/>
                    <a:pt x="1549" y="622"/>
                    <a:pt x="1548" y="625"/>
                  </a:cubicBezTo>
                  <a:cubicBezTo>
                    <a:pt x="1560" y="632"/>
                    <a:pt x="1570" y="646"/>
                    <a:pt x="1561" y="660"/>
                  </a:cubicBezTo>
                  <a:cubicBezTo>
                    <a:pt x="1563" y="662"/>
                    <a:pt x="1567" y="663"/>
                    <a:pt x="1570" y="663"/>
                  </a:cubicBezTo>
                  <a:cubicBezTo>
                    <a:pt x="1578" y="663"/>
                    <a:pt x="1588" y="660"/>
                    <a:pt x="1592" y="657"/>
                  </a:cubicBezTo>
                  <a:cubicBezTo>
                    <a:pt x="1588" y="646"/>
                    <a:pt x="1595" y="644"/>
                    <a:pt x="1592" y="634"/>
                  </a:cubicBezTo>
                  <a:cubicBezTo>
                    <a:pt x="1589" y="625"/>
                    <a:pt x="1572" y="622"/>
                    <a:pt x="1574" y="613"/>
                  </a:cubicBezTo>
                  <a:cubicBezTo>
                    <a:pt x="1575" y="610"/>
                    <a:pt x="1580" y="610"/>
                    <a:pt x="1584" y="607"/>
                  </a:cubicBezTo>
                  <a:cubicBezTo>
                    <a:pt x="1585" y="606"/>
                    <a:pt x="1585" y="603"/>
                    <a:pt x="1588" y="601"/>
                  </a:cubicBezTo>
                  <a:cubicBezTo>
                    <a:pt x="1590" y="598"/>
                    <a:pt x="1596" y="596"/>
                    <a:pt x="1599" y="594"/>
                  </a:cubicBezTo>
                  <a:cubicBezTo>
                    <a:pt x="1606" y="586"/>
                    <a:pt x="1607" y="579"/>
                    <a:pt x="1619" y="577"/>
                  </a:cubicBezTo>
                  <a:cubicBezTo>
                    <a:pt x="1624" y="578"/>
                    <a:pt x="1624" y="583"/>
                    <a:pt x="1631" y="583"/>
                  </a:cubicBezTo>
                  <a:cubicBezTo>
                    <a:pt x="1647" y="576"/>
                    <a:pt x="1663" y="569"/>
                    <a:pt x="1668" y="553"/>
                  </a:cubicBezTo>
                  <a:cubicBezTo>
                    <a:pt x="1677" y="551"/>
                    <a:pt x="1677" y="543"/>
                    <a:pt x="1683" y="536"/>
                  </a:cubicBezTo>
                  <a:cubicBezTo>
                    <a:pt x="1689" y="529"/>
                    <a:pt x="1701" y="522"/>
                    <a:pt x="1704" y="515"/>
                  </a:cubicBezTo>
                  <a:cubicBezTo>
                    <a:pt x="1706" y="509"/>
                    <a:pt x="1705" y="503"/>
                    <a:pt x="1705" y="498"/>
                  </a:cubicBezTo>
                  <a:moveTo>
                    <a:pt x="1737" y="498"/>
                  </a:moveTo>
                  <a:cubicBezTo>
                    <a:pt x="1719" y="498"/>
                    <a:pt x="1719" y="498"/>
                    <a:pt x="1719" y="498"/>
                  </a:cubicBezTo>
                  <a:cubicBezTo>
                    <a:pt x="1719" y="502"/>
                    <a:pt x="1719" y="506"/>
                    <a:pt x="1718" y="509"/>
                  </a:cubicBezTo>
                  <a:cubicBezTo>
                    <a:pt x="1716" y="523"/>
                    <a:pt x="1707" y="541"/>
                    <a:pt x="1720" y="548"/>
                  </a:cubicBezTo>
                  <a:cubicBezTo>
                    <a:pt x="1724" y="543"/>
                    <a:pt x="1729" y="543"/>
                    <a:pt x="1736" y="543"/>
                  </a:cubicBezTo>
                  <a:cubicBezTo>
                    <a:pt x="1738" y="534"/>
                    <a:pt x="1714" y="522"/>
                    <a:pt x="1729" y="511"/>
                  </a:cubicBezTo>
                  <a:cubicBezTo>
                    <a:pt x="1734" y="512"/>
                    <a:pt x="1738" y="516"/>
                    <a:pt x="1742" y="516"/>
                  </a:cubicBezTo>
                  <a:cubicBezTo>
                    <a:pt x="1744" y="516"/>
                    <a:pt x="1745" y="516"/>
                    <a:pt x="1747" y="515"/>
                  </a:cubicBezTo>
                  <a:cubicBezTo>
                    <a:pt x="1747" y="509"/>
                    <a:pt x="1739" y="506"/>
                    <a:pt x="1737" y="500"/>
                  </a:cubicBezTo>
                  <a:cubicBezTo>
                    <a:pt x="1737" y="499"/>
                    <a:pt x="1737" y="499"/>
                    <a:pt x="1737" y="498"/>
                  </a:cubicBezTo>
                  <a:moveTo>
                    <a:pt x="3255" y="494"/>
                  </a:moveTo>
                  <a:cubicBezTo>
                    <a:pt x="3252" y="494"/>
                    <a:pt x="3250" y="494"/>
                    <a:pt x="3248" y="496"/>
                  </a:cubicBezTo>
                  <a:cubicBezTo>
                    <a:pt x="3248" y="497"/>
                    <a:pt x="3248" y="497"/>
                    <a:pt x="3249" y="498"/>
                  </a:cubicBezTo>
                  <a:cubicBezTo>
                    <a:pt x="3271" y="498"/>
                    <a:pt x="3271" y="498"/>
                    <a:pt x="3271" y="498"/>
                  </a:cubicBezTo>
                  <a:cubicBezTo>
                    <a:pt x="3266" y="496"/>
                    <a:pt x="3260" y="494"/>
                    <a:pt x="3255" y="494"/>
                  </a:cubicBezTo>
                  <a:moveTo>
                    <a:pt x="2613" y="491"/>
                  </a:moveTo>
                  <a:cubicBezTo>
                    <a:pt x="2612" y="491"/>
                    <a:pt x="2611" y="491"/>
                    <a:pt x="2610" y="491"/>
                  </a:cubicBezTo>
                  <a:cubicBezTo>
                    <a:pt x="2610" y="494"/>
                    <a:pt x="2612" y="496"/>
                    <a:pt x="2614" y="498"/>
                  </a:cubicBezTo>
                  <a:cubicBezTo>
                    <a:pt x="2640" y="498"/>
                    <a:pt x="2640" y="498"/>
                    <a:pt x="2640" y="498"/>
                  </a:cubicBezTo>
                  <a:cubicBezTo>
                    <a:pt x="2633" y="493"/>
                    <a:pt x="2624" y="491"/>
                    <a:pt x="2613" y="491"/>
                  </a:cubicBezTo>
                  <a:moveTo>
                    <a:pt x="3329" y="474"/>
                  </a:moveTo>
                  <a:cubicBezTo>
                    <a:pt x="3329" y="474"/>
                    <a:pt x="3328" y="474"/>
                    <a:pt x="3328" y="474"/>
                  </a:cubicBezTo>
                  <a:cubicBezTo>
                    <a:pt x="3323" y="476"/>
                    <a:pt x="3320" y="480"/>
                    <a:pt x="3317" y="482"/>
                  </a:cubicBezTo>
                  <a:cubicBezTo>
                    <a:pt x="3316" y="489"/>
                    <a:pt x="3312" y="494"/>
                    <a:pt x="3308" y="498"/>
                  </a:cubicBezTo>
                  <a:cubicBezTo>
                    <a:pt x="3334" y="498"/>
                    <a:pt x="3334" y="498"/>
                    <a:pt x="3334" y="498"/>
                  </a:cubicBezTo>
                  <a:cubicBezTo>
                    <a:pt x="3330" y="496"/>
                    <a:pt x="3326" y="494"/>
                    <a:pt x="3324" y="491"/>
                  </a:cubicBezTo>
                  <a:cubicBezTo>
                    <a:pt x="3324" y="483"/>
                    <a:pt x="3333" y="483"/>
                    <a:pt x="3333" y="476"/>
                  </a:cubicBezTo>
                  <a:cubicBezTo>
                    <a:pt x="3331" y="475"/>
                    <a:pt x="3331" y="474"/>
                    <a:pt x="3329" y="474"/>
                  </a:cubicBezTo>
                  <a:moveTo>
                    <a:pt x="208" y="446"/>
                  </a:moveTo>
                  <a:cubicBezTo>
                    <a:pt x="206" y="446"/>
                    <a:pt x="203" y="447"/>
                    <a:pt x="201" y="448"/>
                  </a:cubicBezTo>
                  <a:cubicBezTo>
                    <a:pt x="195" y="451"/>
                    <a:pt x="199" y="456"/>
                    <a:pt x="194" y="460"/>
                  </a:cubicBezTo>
                  <a:cubicBezTo>
                    <a:pt x="192" y="462"/>
                    <a:pt x="187" y="460"/>
                    <a:pt x="185" y="462"/>
                  </a:cubicBezTo>
                  <a:cubicBezTo>
                    <a:pt x="179" y="470"/>
                    <a:pt x="173" y="493"/>
                    <a:pt x="187" y="494"/>
                  </a:cubicBezTo>
                  <a:cubicBezTo>
                    <a:pt x="188" y="494"/>
                    <a:pt x="188" y="494"/>
                    <a:pt x="188" y="494"/>
                  </a:cubicBezTo>
                  <a:cubicBezTo>
                    <a:pt x="192" y="494"/>
                    <a:pt x="200" y="492"/>
                    <a:pt x="204" y="491"/>
                  </a:cubicBezTo>
                  <a:cubicBezTo>
                    <a:pt x="212" y="488"/>
                    <a:pt x="218" y="484"/>
                    <a:pt x="223" y="480"/>
                  </a:cubicBezTo>
                  <a:cubicBezTo>
                    <a:pt x="225" y="472"/>
                    <a:pt x="226" y="466"/>
                    <a:pt x="227" y="458"/>
                  </a:cubicBezTo>
                  <a:cubicBezTo>
                    <a:pt x="225" y="452"/>
                    <a:pt x="217" y="446"/>
                    <a:pt x="208" y="446"/>
                  </a:cubicBezTo>
                  <a:moveTo>
                    <a:pt x="477" y="415"/>
                  </a:moveTo>
                  <a:cubicBezTo>
                    <a:pt x="469" y="415"/>
                    <a:pt x="468" y="425"/>
                    <a:pt x="470" y="429"/>
                  </a:cubicBezTo>
                  <a:cubicBezTo>
                    <a:pt x="471" y="430"/>
                    <a:pt x="471" y="430"/>
                    <a:pt x="472" y="430"/>
                  </a:cubicBezTo>
                  <a:cubicBezTo>
                    <a:pt x="480" y="430"/>
                    <a:pt x="479" y="420"/>
                    <a:pt x="478" y="415"/>
                  </a:cubicBezTo>
                  <a:cubicBezTo>
                    <a:pt x="477" y="415"/>
                    <a:pt x="477" y="415"/>
                    <a:pt x="477" y="415"/>
                  </a:cubicBezTo>
                  <a:moveTo>
                    <a:pt x="217" y="407"/>
                  </a:moveTo>
                  <a:cubicBezTo>
                    <a:pt x="212" y="407"/>
                    <a:pt x="209" y="412"/>
                    <a:pt x="208" y="417"/>
                  </a:cubicBezTo>
                  <a:cubicBezTo>
                    <a:pt x="211" y="418"/>
                    <a:pt x="213" y="419"/>
                    <a:pt x="216" y="419"/>
                  </a:cubicBezTo>
                  <a:cubicBezTo>
                    <a:pt x="217" y="419"/>
                    <a:pt x="218" y="419"/>
                    <a:pt x="218" y="419"/>
                  </a:cubicBezTo>
                  <a:cubicBezTo>
                    <a:pt x="219" y="416"/>
                    <a:pt x="221" y="413"/>
                    <a:pt x="222" y="410"/>
                  </a:cubicBezTo>
                  <a:cubicBezTo>
                    <a:pt x="220" y="408"/>
                    <a:pt x="218" y="407"/>
                    <a:pt x="217" y="407"/>
                  </a:cubicBezTo>
                  <a:moveTo>
                    <a:pt x="517" y="400"/>
                  </a:moveTo>
                  <a:cubicBezTo>
                    <a:pt x="511" y="400"/>
                    <a:pt x="503" y="408"/>
                    <a:pt x="517" y="411"/>
                  </a:cubicBezTo>
                  <a:cubicBezTo>
                    <a:pt x="518" y="410"/>
                    <a:pt x="518" y="410"/>
                    <a:pt x="519" y="410"/>
                  </a:cubicBezTo>
                  <a:cubicBezTo>
                    <a:pt x="519" y="410"/>
                    <a:pt x="520" y="410"/>
                    <a:pt x="520" y="410"/>
                  </a:cubicBezTo>
                  <a:cubicBezTo>
                    <a:pt x="522" y="403"/>
                    <a:pt x="520" y="400"/>
                    <a:pt x="517" y="400"/>
                  </a:cubicBezTo>
                  <a:moveTo>
                    <a:pt x="252" y="396"/>
                  </a:moveTo>
                  <a:cubicBezTo>
                    <a:pt x="252" y="396"/>
                    <a:pt x="252" y="396"/>
                    <a:pt x="252" y="396"/>
                  </a:cubicBezTo>
                  <a:cubicBezTo>
                    <a:pt x="253" y="404"/>
                    <a:pt x="245" y="408"/>
                    <a:pt x="234" y="408"/>
                  </a:cubicBezTo>
                  <a:cubicBezTo>
                    <a:pt x="233" y="417"/>
                    <a:pt x="216" y="417"/>
                    <a:pt x="218" y="426"/>
                  </a:cubicBezTo>
                  <a:cubicBezTo>
                    <a:pt x="219" y="426"/>
                    <a:pt x="220" y="426"/>
                    <a:pt x="220" y="426"/>
                  </a:cubicBezTo>
                  <a:cubicBezTo>
                    <a:pt x="222" y="426"/>
                    <a:pt x="223" y="425"/>
                    <a:pt x="224" y="424"/>
                  </a:cubicBezTo>
                  <a:cubicBezTo>
                    <a:pt x="224" y="423"/>
                    <a:pt x="225" y="422"/>
                    <a:pt x="227" y="422"/>
                  </a:cubicBezTo>
                  <a:cubicBezTo>
                    <a:pt x="227" y="422"/>
                    <a:pt x="227" y="422"/>
                    <a:pt x="227" y="422"/>
                  </a:cubicBezTo>
                  <a:cubicBezTo>
                    <a:pt x="232" y="428"/>
                    <a:pt x="220" y="434"/>
                    <a:pt x="223" y="444"/>
                  </a:cubicBezTo>
                  <a:cubicBezTo>
                    <a:pt x="231" y="454"/>
                    <a:pt x="254" y="451"/>
                    <a:pt x="256" y="467"/>
                  </a:cubicBezTo>
                  <a:cubicBezTo>
                    <a:pt x="256" y="474"/>
                    <a:pt x="240" y="469"/>
                    <a:pt x="237" y="474"/>
                  </a:cubicBezTo>
                  <a:cubicBezTo>
                    <a:pt x="236" y="479"/>
                    <a:pt x="240" y="479"/>
                    <a:pt x="239" y="482"/>
                  </a:cubicBezTo>
                  <a:cubicBezTo>
                    <a:pt x="238" y="484"/>
                    <a:pt x="234" y="485"/>
                    <a:pt x="232" y="486"/>
                  </a:cubicBezTo>
                  <a:cubicBezTo>
                    <a:pt x="233" y="491"/>
                    <a:pt x="240" y="489"/>
                    <a:pt x="241" y="494"/>
                  </a:cubicBezTo>
                  <a:cubicBezTo>
                    <a:pt x="240" y="496"/>
                    <a:pt x="239" y="497"/>
                    <a:pt x="238" y="498"/>
                  </a:cubicBezTo>
                  <a:cubicBezTo>
                    <a:pt x="293" y="498"/>
                    <a:pt x="293" y="498"/>
                    <a:pt x="293" y="498"/>
                  </a:cubicBezTo>
                  <a:cubicBezTo>
                    <a:pt x="300" y="495"/>
                    <a:pt x="304" y="490"/>
                    <a:pt x="304" y="481"/>
                  </a:cubicBezTo>
                  <a:cubicBezTo>
                    <a:pt x="296" y="474"/>
                    <a:pt x="281" y="473"/>
                    <a:pt x="283" y="458"/>
                  </a:cubicBezTo>
                  <a:cubicBezTo>
                    <a:pt x="275" y="453"/>
                    <a:pt x="256" y="444"/>
                    <a:pt x="257" y="436"/>
                  </a:cubicBezTo>
                  <a:cubicBezTo>
                    <a:pt x="258" y="428"/>
                    <a:pt x="271" y="433"/>
                    <a:pt x="270" y="422"/>
                  </a:cubicBezTo>
                  <a:cubicBezTo>
                    <a:pt x="269" y="421"/>
                    <a:pt x="266" y="421"/>
                    <a:pt x="264" y="421"/>
                  </a:cubicBezTo>
                  <a:cubicBezTo>
                    <a:pt x="262" y="421"/>
                    <a:pt x="261" y="421"/>
                    <a:pt x="260" y="421"/>
                  </a:cubicBezTo>
                  <a:cubicBezTo>
                    <a:pt x="258" y="421"/>
                    <a:pt x="257" y="421"/>
                    <a:pt x="255" y="421"/>
                  </a:cubicBezTo>
                  <a:cubicBezTo>
                    <a:pt x="252" y="421"/>
                    <a:pt x="249" y="421"/>
                    <a:pt x="247" y="419"/>
                  </a:cubicBezTo>
                  <a:cubicBezTo>
                    <a:pt x="254" y="412"/>
                    <a:pt x="254" y="405"/>
                    <a:pt x="262" y="400"/>
                  </a:cubicBezTo>
                  <a:cubicBezTo>
                    <a:pt x="258" y="399"/>
                    <a:pt x="256" y="396"/>
                    <a:pt x="252" y="396"/>
                  </a:cubicBezTo>
                  <a:moveTo>
                    <a:pt x="489" y="385"/>
                  </a:moveTo>
                  <a:cubicBezTo>
                    <a:pt x="487" y="385"/>
                    <a:pt x="484" y="386"/>
                    <a:pt x="484" y="389"/>
                  </a:cubicBezTo>
                  <a:cubicBezTo>
                    <a:pt x="484" y="391"/>
                    <a:pt x="487" y="392"/>
                    <a:pt x="489" y="392"/>
                  </a:cubicBezTo>
                  <a:cubicBezTo>
                    <a:pt x="491" y="392"/>
                    <a:pt x="492" y="391"/>
                    <a:pt x="493" y="391"/>
                  </a:cubicBezTo>
                  <a:cubicBezTo>
                    <a:pt x="494" y="388"/>
                    <a:pt x="494" y="389"/>
                    <a:pt x="493" y="386"/>
                  </a:cubicBezTo>
                  <a:cubicBezTo>
                    <a:pt x="492" y="385"/>
                    <a:pt x="491" y="385"/>
                    <a:pt x="489" y="385"/>
                  </a:cubicBezTo>
                  <a:moveTo>
                    <a:pt x="270" y="382"/>
                  </a:moveTo>
                  <a:cubicBezTo>
                    <a:pt x="267" y="382"/>
                    <a:pt x="265" y="385"/>
                    <a:pt x="265" y="388"/>
                  </a:cubicBezTo>
                  <a:cubicBezTo>
                    <a:pt x="265" y="391"/>
                    <a:pt x="268" y="394"/>
                    <a:pt x="273" y="394"/>
                  </a:cubicBezTo>
                  <a:cubicBezTo>
                    <a:pt x="274" y="394"/>
                    <a:pt x="275" y="394"/>
                    <a:pt x="276" y="394"/>
                  </a:cubicBezTo>
                  <a:cubicBezTo>
                    <a:pt x="278" y="391"/>
                    <a:pt x="278" y="387"/>
                    <a:pt x="276" y="384"/>
                  </a:cubicBezTo>
                  <a:cubicBezTo>
                    <a:pt x="274" y="383"/>
                    <a:pt x="272" y="382"/>
                    <a:pt x="270" y="382"/>
                  </a:cubicBezTo>
                  <a:moveTo>
                    <a:pt x="3064" y="335"/>
                  </a:moveTo>
                  <a:cubicBezTo>
                    <a:pt x="3059" y="335"/>
                    <a:pt x="3053" y="337"/>
                    <a:pt x="3051" y="340"/>
                  </a:cubicBezTo>
                  <a:cubicBezTo>
                    <a:pt x="3050" y="345"/>
                    <a:pt x="3054" y="347"/>
                    <a:pt x="3058" y="347"/>
                  </a:cubicBezTo>
                  <a:cubicBezTo>
                    <a:pt x="3064" y="347"/>
                    <a:pt x="3071" y="344"/>
                    <a:pt x="3072" y="339"/>
                  </a:cubicBezTo>
                  <a:cubicBezTo>
                    <a:pt x="3070" y="336"/>
                    <a:pt x="3067" y="335"/>
                    <a:pt x="3064" y="335"/>
                  </a:cubicBezTo>
                  <a:moveTo>
                    <a:pt x="3034" y="302"/>
                  </a:moveTo>
                  <a:cubicBezTo>
                    <a:pt x="3033" y="302"/>
                    <a:pt x="3033" y="302"/>
                    <a:pt x="3032" y="302"/>
                  </a:cubicBezTo>
                  <a:cubicBezTo>
                    <a:pt x="3028" y="309"/>
                    <a:pt x="3023" y="320"/>
                    <a:pt x="3025" y="328"/>
                  </a:cubicBezTo>
                  <a:cubicBezTo>
                    <a:pt x="3031" y="331"/>
                    <a:pt x="3036" y="333"/>
                    <a:pt x="3043" y="335"/>
                  </a:cubicBezTo>
                  <a:cubicBezTo>
                    <a:pt x="3049" y="331"/>
                    <a:pt x="3047" y="326"/>
                    <a:pt x="3054" y="325"/>
                  </a:cubicBezTo>
                  <a:cubicBezTo>
                    <a:pt x="3055" y="325"/>
                    <a:pt x="3056" y="324"/>
                    <a:pt x="3057" y="324"/>
                  </a:cubicBezTo>
                  <a:cubicBezTo>
                    <a:pt x="3060" y="324"/>
                    <a:pt x="3064" y="326"/>
                    <a:pt x="3068" y="327"/>
                  </a:cubicBezTo>
                  <a:cubicBezTo>
                    <a:pt x="3071" y="328"/>
                    <a:pt x="3075" y="329"/>
                    <a:pt x="3078" y="329"/>
                  </a:cubicBezTo>
                  <a:cubicBezTo>
                    <a:pt x="3082" y="329"/>
                    <a:pt x="3085" y="327"/>
                    <a:pt x="3085" y="318"/>
                  </a:cubicBezTo>
                  <a:cubicBezTo>
                    <a:pt x="3068" y="313"/>
                    <a:pt x="3056" y="302"/>
                    <a:pt x="3034" y="302"/>
                  </a:cubicBezTo>
                  <a:moveTo>
                    <a:pt x="55" y="302"/>
                  </a:moveTo>
                  <a:cubicBezTo>
                    <a:pt x="53" y="302"/>
                    <a:pt x="51" y="302"/>
                    <a:pt x="50" y="302"/>
                  </a:cubicBezTo>
                  <a:cubicBezTo>
                    <a:pt x="50" y="306"/>
                    <a:pt x="52" y="307"/>
                    <a:pt x="53" y="309"/>
                  </a:cubicBezTo>
                  <a:cubicBezTo>
                    <a:pt x="49" y="313"/>
                    <a:pt x="40" y="314"/>
                    <a:pt x="37" y="319"/>
                  </a:cubicBezTo>
                  <a:cubicBezTo>
                    <a:pt x="37" y="322"/>
                    <a:pt x="37" y="322"/>
                    <a:pt x="37" y="322"/>
                  </a:cubicBezTo>
                  <a:cubicBezTo>
                    <a:pt x="37" y="325"/>
                    <a:pt x="44" y="324"/>
                    <a:pt x="45" y="327"/>
                  </a:cubicBezTo>
                  <a:cubicBezTo>
                    <a:pt x="44" y="330"/>
                    <a:pt x="42" y="330"/>
                    <a:pt x="43" y="333"/>
                  </a:cubicBezTo>
                  <a:cubicBezTo>
                    <a:pt x="44" y="333"/>
                    <a:pt x="45" y="333"/>
                    <a:pt x="45" y="333"/>
                  </a:cubicBezTo>
                  <a:cubicBezTo>
                    <a:pt x="46" y="333"/>
                    <a:pt x="47" y="333"/>
                    <a:pt x="48" y="333"/>
                  </a:cubicBezTo>
                  <a:cubicBezTo>
                    <a:pt x="49" y="333"/>
                    <a:pt x="50" y="333"/>
                    <a:pt x="51" y="333"/>
                  </a:cubicBezTo>
                  <a:cubicBezTo>
                    <a:pt x="54" y="333"/>
                    <a:pt x="57" y="333"/>
                    <a:pt x="58" y="336"/>
                  </a:cubicBezTo>
                  <a:cubicBezTo>
                    <a:pt x="55" y="338"/>
                    <a:pt x="55" y="343"/>
                    <a:pt x="58" y="345"/>
                  </a:cubicBezTo>
                  <a:cubicBezTo>
                    <a:pt x="59" y="345"/>
                    <a:pt x="61" y="345"/>
                    <a:pt x="63" y="345"/>
                  </a:cubicBezTo>
                  <a:cubicBezTo>
                    <a:pt x="68" y="345"/>
                    <a:pt x="74" y="346"/>
                    <a:pt x="79" y="347"/>
                  </a:cubicBezTo>
                  <a:cubicBezTo>
                    <a:pt x="85" y="348"/>
                    <a:pt x="91" y="350"/>
                    <a:pt x="96" y="350"/>
                  </a:cubicBezTo>
                  <a:cubicBezTo>
                    <a:pt x="101" y="350"/>
                    <a:pt x="107" y="348"/>
                    <a:pt x="111" y="343"/>
                  </a:cubicBezTo>
                  <a:cubicBezTo>
                    <a:pt x="129" y="342"/>
                    <a:pt x="137" y="334"/>
                    <a:pt x="149" y="328"/>
                  </a:cubicBezTo>
                  <a:cubicBezTo>
                    <a:pt x="145" y="319"/>
                    <a:pt x="139" y="312"/>
                    <a:pt x="131" y="307"/>
                  </a:cubicBezTo>
                  <a:cubicBezTo>
                    <a:pt x="127" y="308"/>
                    <a:pt x="124" y="308"/>
                    <a:pt x="120" y="308"/>
                  </a:cubicBezTo>
                  <a:cubicBezTo>
                    <a:pt x="117" y="308"/>
                    <a:pt x="114" y="308"/>
                    <a:pt x="111" y="308"/>
                  </a:cubicBezTo>
                  <a:cubicBezTo>
                    <a:pt x="108" y="308"/>
                    <a:pt x="105" y="307"/>
                    <a:pt x="102" y="307"/>
                  </a:cubicBezTo>
                  <a:cubicBezTo>
                    <a:pt x="99" y="307"/>
                    <a:pt x="97" y="308"/>
                    <a:pt x="94" y="308"/>
                  </a:cubicBezTo>
                  <a:cubicBezTo>
                    <a:pt x="84" y="310"/>
                    <a:pt x="84" y="319"/>
                    <a:pt x="76" y="321"/>
                  </a:cubicBezTo>
                  <a:cubicBezTo>
                    <a:pt x="67" y="317"/>
                    <a:pt x="66" y="306"/>
                    <a:pt x="58" y="302"/>
                  </a:cubicBezTo>
                  <a:cubicBezTo>
                    <a:pt x="57" y="302"/>
                    <a:pt x="56" y="302"/>
                    <a:pt x="55" y="302"/>
                  </a:cubicBezTo>
                  <a:moveTo>
                    <a:pt x="433" y="279"/>
                  </a:moveTo>
                  <a:cubicBezTo>
                    <a:pt x="423" y="279"/>
                    <a:pt x="412" y="283"/>
                    <a:pt x="416" y="292"/>
                  </a:cubicBezTo>
                  <a:cubicBezTo>
                    <a:pt x="421" y="291"/>
                    <a:pt x="426" y="289"/>
                    <a:pt x="432" y="289"/>
                  </a:cubicBezTo>
                  <a:cubicBezTo>
                    <a:pt x="434" y="286"/>
                    <a:pt x="435" y="282"/>
                    <a:pt x="433" y="279"/>
                  </a:cubicBezTo>
                  <a:moveTo>
                    <a:pt x="3732" y="279"/>
                  </a:moveTo>
                  <a:cubicBezTo>
                    <a:pt x="3725" y="281"/>
                    <a:pt x="3718" y="281"/>
                    <a:pt x="3710" y="281"/>
                  </a:cubicBezTo>
                  <a:cubicBezTo>
                    <a:pt x="3709" y="281"/>
                    <a:pt x="3709" y="281"/>
                    <a:pt x="3708" y="281"/>
                  </a:cubicBezTo>
                  <a:cubicBezTo>
                    <a:pt x="3707" y="281"/>
                    <a:pt x="3706" y="281"/>
                    <a:pt x="3705" y="281"/>
                  </a:cubicBezTo>
                  <a:cubicBezTo>
                    <a:pt x="3692" y="281"/>
                    <a:pt x="3679" y="281"/>
                    <a:pt x="3673" y="289"/>
                  </a:cubicBezTo>
                  <a:cubicBezTo>
                    <a:pt x="3668" y="287"/>
                    <a:pt x="3667" y="281"/>
                    <a:pt x="3660" y="281"/>
                  </a:cubicBezTo>
                  <a:cubicBezTo>
                    <a:pt x="3660" y="281"/>
                    <a:pt x="3659" y="281"/>
                    <a:pt x="3659" y="281"/>
                  </a:cubicBezTo>
                  <a:cubicBezTo>
                    <a:pt x="3655" y="287"/>
                    <a:pt x="3647" y="290"/>
                    <a:pt x="3645" y="298"/>
                  </a:cubicBezTo>
                  <a:cubicBezTo>
                    <a:pt x="3649" y="304"/>
                    <a:pt x="3655" y="310"/>
                    <a:pt x="3663" y="314"/>
                  </a:cubicBezTo>
                  <a:cubicBezTo>
                    <a:pt x="3661" y="316"/>
                    <a:pt x="3658" y="318"/>
                    <a:pt x="3659" y="324"/>
                  </a:cubicBezTo>
                  <a:cubicBezTo>
                    <a:pt x="3661" y="325"/>
                    <a:pt x="3662" y="325"/>
                    <a:pt x="3664" y="325"/>
                  </a:cubicBezTo>
                  <a:cubicBezTo>
                    <a:pt x="3670" y="325"/>
                    <a:pt x="3673" y="319"/>
                    <a:pt x="3679" y="318"/>
                  </a:cubicBezTo>
                  <a:cubicBezTo>
                    <a:pt x="3683" y="320"/>
                    <a:pt x="3688" y="321"/>
                    <a:pt x="3692" y="321"/>
                  </a:cubicBezTo>
                  <a:cubicBezTo>
                    <a:pt x="3701" y="321"/>
                    <a:pt x="3710" y="318"/>
                    <a:pt x="3717" y="316"/>
                  </a:cubicBezTo>
                  <a:cubicBezTo>
                    <a:pt x="3733" y="313"/>
                    <a:pt x="3754" y="314"/>
                    <a:pt x="3758" y="301"/>
                  </a:cubicBezTo>
                  <a:cubicBezTo>
                    <a:pt x="3751" y="292"/>
                    <a:pt x="3742" y="285"/>
                    <a:pt x="3732" y="279"/>
                  </a:cubicBezTo>
                  <a:moveTo>
                    <a:pt x="3132" y="261"/>
                  </a:moveTo>
                  <a:cubicBezTo>
                    <a:pt x="3126" y="261"/>
                    <a:pt x="3117" y="266"/>
                    <a:pt x="3114" y="270"/>
                  </a:cubicBezTo>
                  <a:cubicBezTo>
                    <a:pt x="3113" y="277"/>
                    <a:pt x="3115" y="281"/>
                    <a:pt x="3122" y="282"/>
                  </a:cubicBezTo>
                  <a:cubicBezTo>
                    <a:pt x="3127" y="277"/>
                    <a:pt x="3141" y="274"/>
                    <a:pt x="3138" y="265"/>
                  </a:cubicBezTo>
                  <a:cubicBezTo>
                    <a:pt x="3137" y="262"/>
                    <a:pt x="3135" y="261"/>
                    <a:pt x="3132" y="261"/>
                  </a:cubicBezTo>
                  <a:moveTo>
                    <a:pt x="465" y="257"/>
                  </a:moveTo>
                  <a:cubicBezTo>
                    <a:pt x="464" y="257"/>
                    <a:pt x="464" y="257"/>
                    <a:pt x="463" y="257"/>
                  </a:cubicBezTo>
                  <a:cubicBezTo>
                    <a:pt x="461" y="259"/>
                    <a:pt x="459" y="262"/>
                    <a:pt x="459" y="265"/>
                  </a:cubicBezTo>
                  <a:cubicBezTo>
                    <a:pt x="460" y="266"/>
                    <a:pt x="460" y="266"/>
                    <a:pt x="461" y="266"/>
                  </a:cubicBezTo>
                  <a:cubicBezTo>
                    <a:pt x="466" y="266"/>
                    <a:pt x="468" y="262"/>
                    <a:pt x="469" y="259"/>
                  </a:cubicBezTo>
                  <a:cubicBezTo>
                    <a:pt x="467" y="259"/>
                    <a:pt x="467" y="257"/>
                    <a:pt x="465" y="257"/>
                  </a:cubicBezTo>
                  <a:moveTo>
                    <a:pt x="785" y="256"/>
                  </a:moveTo>
                  <a:cubicBezTo>
                    <a:pt x="784" y="256"/>
                    <a:pt x="782" y="256"/>
                    <a:pt x="781" y="256"/>
                  </a:cubicBezTo>
                  <a:cubicBezTo>
                    <a:pt x="768" y="259"/>
                    <a:pt x="773" y="275"/>
                    <a:pt x="783" y="275"/>
                  </a:cubicBezTo>
                  <a:cubicBezTo>
                    <a:pt x="783" y="275"/>
                    <a:pt x="783" y="275"/>
                    <a:pt x="783" y="275"/>
                  </a:cubicBezTo>
                  <a:cubicBezTo>
                    <a:pt x="793" y="274"/>
                    <a:pt x="798" y="256"/>
                    <a:pt x="785" y="256"/>
                  </a:cubicBezTo>
                  <a:moveTo>
                    <a:pt x="489" y="245"/>
                  </a:moveTo>
                  <a:cubicBezTo>
                    <a:pt x="484" y="245"/>
                    <a:pt x="481" y="249"/>
                    <a:pt x="479" y="252"/>
                  </a:cubicBezTo>
                  <a:cubicBezTo>
                    <a:pt x="480" y="254"/>
                    <a:pt x="482" y="254"/>
                    <a:pt x="484" y="254"/>
                  </a:cubicBezTo>
                  <a:cubicBezTo>
                    <a:pt x="488" y="254"/>
                    <a:pt x="493" y="250"/>
                    <a:pt x="492" y="246"/>
                  </a:cubicBezTo>
                  <a:cubicBezTo>
                    <a:pt x="491" y="245"/>
                    <a:pt x="490" y="245"/>
                    <a:pt x="489" y="245"/>
                  </a:cubicBezTo>
                  <a:moveTo>
                    <a:pt x="2912" y="241"/>
                  </a:moveTo>
                  <a:cubicBezTo>
                    <a:pt x="2904" y="241"/>
                    <a:pt x="2897" y="244"/>
                    <a:pt x="2896" y="252"/>
                  </a:cubicBezTo>
                  <a:cubicBezTo>
                    <a:pt x="2906" y="253"/>
                    <a:pt x="2916" y="258"/>
                    <a:pt x="2926" y="258"/>
                  </a:cubicBezTo>
                  <a:cubicBezTo>
                    <a:pt x="2930" y="258"/>
                    <a:pt x="2934" y="257"/>
                    <a:pt x="2938" y="254"/>
                  </a:cubicBezTo>
                  <a:cubicBezTo>
                    <a:pt x="2936" y="247"/>
                    <a:pt x="2923" y="241"/>
                    <a:pt x="2912" y="241"/>
                  </a:cubicBezTo>
                  <a:moveTo>
                    <a:pt x="23" y="237"/>
                  </a:moveTo>
                  <a:cubicBezTo>
                    <a:pt x="16" y="237"/>
                    <a:pt x="6" y="240"/>
                    <a:pt x="0" y="241"/>
                  </a:cubicBezTo>
                  <a:cubicBezTo>
                    <a:pt x="2" y="247"/>
                    <a:pt x="8" y="249"/>
                    <a:pt x="15" y="249"/>
                  </a:cubicBezTo>
                  <a:cubicBezTo>
                    <a:pt x="22" y="249"/>
                    <a:pt x="30" y="247"/>
                    <a:pt x="33" y="243"/>
                  </a:cubicBezTo>
                  <a:cubicBezTo>
                    <a:pt x="32" y="239"/>
                    <a:pt x="28" y="237"/>
                    <a:pt x="23" y="237"/>
                  </a:cubicBezTo>
                  <a:moveTo>
                    <a:pt x="2951" y="212"/>
                  </a:moveTo>
                  <a:cubicBezTo>
                    <a:pt x="2938" y="212"/>
                    <a:pt x="2927" y="214"/>
                    <a:pt x="2926" y="223"/>
                  </a:cubicBezTo>
                  <a:cubicBezTo>
                    <a:pt x="2925" y="227"/>
                    <a:pt x="2931" y="233"/>
                    <a:pt x="2929" y="239"/>
                  </a:cubicBezTo>
                  <a:cubicBezTo>
                    <a:pt x="2936" y="241"/>
                    <a:pt x="2946" y="241"/>
                    <a:pt x="2951" y="246"/>
                  </a:cubicBezTo>
                  <a:cubicBezTo>
                    <a:pt x="2951" y="250"/>
                    <a:pt x="2944" y="248"/>
                    <a:pt x="2946" y="253"/>
                  </a:cubicBezTo>
                  <a:cubicBezTo>
                    <a:pt x="2946" y="257"/>
                    <a:pt x="2953" y="255"/>
                    <a:pt x="2952" y="260"/>
                  </a:cubicBezTo>
                  <a:cubicBezTo>
                    <a:pt x="2949" y="264"/>
                    <a:pt x="2940" y="264"/>
                    <a:pt x="2938" y="269"/>
                  </a:cubicBezTo>
                  <a:cubicBezTo>
                    <a:pt x="2939" y="273"/>
                    <a:pt x="2943" y="282"/>
                    <a:pt x="2935" y="282"/>
                  </a:cubicBezTo>
                  <a:cubicBezTo>
                    <a:pt x="2935" y="282"/>
                    <a:pt x="2934" y="282"/>
                    <a:pt x="2933" y="282"/>
                  </a:cubicBezTo>
                  <a:cubicBezTo>
                    <a:pt x="2929" y="279"/>
                    <a:pt x="2931" y="271"/>
                    <a:pt x="2929" y="266"/>
                  </a:cubicBezTo>
                  <a:cubicBezTo>
                    <a:pt x="2927" y="266"/>
                    <a:pt x="2925" y="265"/>
                    <a:pt x="2923" y="265"/>
                  </a:cubicBezTo>
                  <a:cubicBezTo>
                    <a:pt x="2922" y="265"/>
                    <a:pt x="2922" y="265"/>
                    <a:pt x="2921" y="265"/>
                  </a:cubicBezTo>
                  <a:cubicBezTo>
                    <a:pt x="2917" y="267"/>
                    <a:pt x="2920" y="274"/>
                    <a:pt x="2915" y="274"/>
                  </a:cubicBezTo>
                  <a:cubicBezTo>
                    <a:pt x="2915" y="274"/>
                    <a:pt x="2915" y="274"/>
                    <a:pt x="2915" y="274"/>
                  </a:cubicBezTo>
                  <a:cubicBezTo>
                    <a:pt x="2909" y="273"/>
                    <a:pt x="2909" y="268"/>
                    <a:pt x="2903" y="267"/>
                  </a:cubicBezTo>
                  <a:cubicBezTo>
                    <a:pt x="2898" y="270"/>
                    <a:pt x="2893" y="271"/>
                    <a:pt x="2887" y="271"/>
                  </a:cubicBezTo>
                  <a:cubicBezTo>
                    <a:pt x="2880" y="271"/>
                    <a:pt x="2872" y="270"/>
                    <a:pt x="2865" y="268"/>
                  </a:cubicBezTo>
                  <a:cubicBezTo>
                    <a:pt x="2858" y="267"/>
                    <a:pt x="2851" y="265"/>
                    <a:pt x="2845" y="265"/>
                  </a:cubicBezTo>
                  <a:cubicBezTo>
                    <a:pt x="2844" y="265"/>
                    <a:pt x="2843" y="265"/>
                    <a:pt x="2843" y="265"/>
                  </a:cubicBezTo>
                  <a:cubicBezTo>
                    <a:pt x="2837" y="263"/>
                    <a:pt x="2835" y="257"/>
                    <a:pt x="2828" y="255"/>
                  </a:cubicBezTo>
                  <a:cubicBezTo>
                    <a:pt x="2821" y="260"/>
                    <a:pt x="2811" y="258"/>
                    <a:pt x="2807" y="264"/>
                  </a:cubicBezTo>
                  <a:cubicBezTo>
                    <a:pt x="2808" y="266"/>
                    <a:pt x="2810" y="267"/>
                    <a:pt x="2812" y="267"/>
                  </a:cubicBezTo>
                  <a:cubicBezTo>
                    <a:pt x="2814" y="267"/>
                    <a:pt x="2816" y="266"/>
                    <a:pt x="2818" y="265"/>
                  </a:cubicBezTo>
                  <a:cubicBezTo>
                    <a:pt x="2821" y="264"/>
                    <a:pt x="2823" y="263"/>
                    <a:pt x="2825" y="263"/>
                  </a:cubicBezTo>
                  <a:cubicBezTo>
                    <a:pt x="2826" y="263"/>
                    <a:pt x="2827" y="263"/>
                    <a:pt x="2828" y="264"/>
                  </a:cubicBezTo>
                  <a:cubicBezTo>
                    <a:pt x="2825" y="269"/>
                    <a:pt x="2818" y="270"/>
                    <a:pt x="2813" y="272"/>
                  </a:cubicBezTo>
                  <a:cubicBezTo>
                    <a:pt x="2817" y="276"/>
                    <a:pt x="2823" y="288"/>
                    <a:pt x="2810" y="288"/>
                  </a:cubicBezTo>
                  <a:cubicBezTo>
                    <a:pt x="2809" y="288"/>
                    <a:pt x="2809" y="288"/>
                    <a:pt x="2808" y="288"/>
                  </a:cubicBezTo>
                  <a:cubicBezTo>
                    <a:pt x="2805" y="284"/>
                    <a:pt x="2810" y="280"/>
                    <a:pt x="2807" y="277"/>
                  </a:cubicBezTo>
                  <a:cubicBezTo>
                    <a:pt x="2801" y="275"/>
                    <a:pt x="2797" y="268"/>
                    <a:pt x="2788" y="268"/>
                  </a:cubicBezTo>
                  <a:cubicBezTo>
                    <a:pt x="2788" y="268"/>
                    <a:pt x="2788" y="268"/>
                    <a:pt x="2788" y="268"/>
                  </a:cubicBezTo>
                  <a:cubicBezTo>
                    <a:pt x="2785" y="268"/>
                    <a:pt x="2780" y="271"/>
                    <a:pt x="2776" y="272"/>
                  </a:cubicBezTo>
                  <a:cubicBezTo>
                    <a:pt x="2772" y="272"/>
                    <a:pt x="2768" y="273"/>
                    <a:pt x="2764" y="273"/>
                  </a:cubicBezTo>
                  <a:cubicBezTo>
                    <a:pt x="2756" y="273"/>
                    <a:pt x="2748" y="272"/>
                    <a:pt x="2742" y="269"/>
                  </a:cubicBezTo>
                  <a:cubicBezTo>
                    <a:pt x="2741" y="264"/>
                    <a:pt x="2747" y="265"/>
                    <a:pt x="2747" y="262"/>
                  </a:cubicBezTo>
                  <a:cubicBezTo>
                    <a:pt x="2744" y="258"/>
                    <a:pt x="2741" y="257"/>
                    <a:pt x="2738" y="257"/>
                  </a:cubicBezTo>
                  <a:cubicBezTo>
                    <a:pt x="2734" y="257"/>
                    <a:pt x="2731" y="258"/>
                    <a:pt x="2727" y="258"/>
                  </a:cubicBezTo>
                  <a:cubicBezTo>
                    <a:pt x="2727" y="258"/>
                    <a:pt x="2727" y="258"/>
                    <a:pt x="2727" y="258"/>
                  </a:cubicBezTo>
                  <a:cubicBezTo>
                    <a:pt x="2718" y="258"/>
                    <a:pt x="2714" y="252"/>
                    <a:pt x="2705" y="249"/>
                  </a:cubicBezTo>
                  <a:cubicBezTo>
                    <a:pt x="2692" y="245"/>
                    <a:pt x="2677" y="247"/>
                    <a:pt x="2662" y="244"/>
                  </a:cubicBezTo>
                  <a:cubicBezTo>
                    <a:pt x="2658" y="245"/>
                    <a:pt x="2659" y="250"/>
                    <a:pt x="2654" y="250"/>
                  </a:cubicBezTo>
                  <a:cubicBezTo>
                    <a:pt x="2654" y="250"/>
                    <a:pt x="2654" y="250"/>
                    <a:pt x="2654" y="250"/>
                  </a:cubicBezTo>
                  <a:cubicBezTo>
                    <a:pt x="2648" y="248"/>
                    <a:pt x="2650" y="239"/>
                    <a:pt x="2642" y="239"/>
                  </a:cubicBezTo>
                  <a:cubicBezTo>
                    <a:pt x="2638" y="241"/>
                    <a:pt x="2642" y="250"/>
                    <a:pt x="2636" y="250"/>
                  </a:cubicBezTo>
                  <a:cubicBezTo>
                    <a:pt x="2636" y="250"/>
                    <a:pt x="2636" y="250"/>
                    <a:pt x="2635" y="250"/>
                  </a:cubicBezTo>
                  <a:cubicBezTo>
                    <a:pt x="2627" y="249"/>
                    <a:pt x="2627" y="231"/>
                    <a:pt x="2619" y="230"/>
                  </a:cubicBezTo>
                  <a:cubicBezTo>
                    <a:pt x="2618" y="230"/>
                    <a:pt x="2618" y="230"/>
                    <a:pt x="2617" y="230"/>
                  </a:cubicBezTo>
                  <a:cubicBezTo>
                    <a:pt x="2611" y="230"/>
                    <a:pt x="2610" y="235"/>
                    <a:pt x="2609" y="242"/>
                  </a:cubicBezTo>
                  <a:cubicBezTo>
                    <a:pt x="2603" y="245"/>
                    <a:pt x="2594" y="251"/>
                    <a:pt x="2587" y="251"/>
                  </a:cubicBezTo>
                  <a:cubicBezTo>
                    <a:pt x="2585" y="251"/>
                    <a:pt x="2583" y="250"/>
                    <a:pt x="2581" y="250"/>
                  </a:cubicBezTo>
                  <a:cubicBezTo>
                    <a:pt x="2575" y="253"/>
                    <a:pt x="2572" y="261"/>
                    <a:pt x="2564" y="261"/>
                  </a:cubicBezTo>
                  <a:cubicBezTo>
                    <a:pt x="2563" y="261"/>
                    <a:pt x="2561" y="261"/>
                    <a:pt x="2560" y="261"/>
                  </a:cubicBezTo>
                  <a:cubicBezTo>
                    <a:pt x="2562" y="244"/>
                    <a:pt x="2592" y="251"/>
                    <a:pt x="2596" y="237"/>
                  </a:cubicBezTo>
                  <a:cubicBezTo>
                    <a:pt x="2583" y="238"/>
                    <a:pt x="2568" y="245"/>
                    <a:pt x="2555" y="249"/>
                  </a:cubicBezTo>
                  <a:cubicBezTo>
                    <a:pt x="2552" y="247"/>
                    <a:pt x="2549" y="246"/>
                    <a:pt x="2546" y="246"/>
                  </a:cubicBezTo>
                  <a:cubicBezTo>
                    <a:pt x="2541" y="246"/>
                    <a:pt x="2535" y="248"/>
                    <a:pt x="2531" y="251"/>
                  </a:cubicBezTo>
                  <a:cubicBezTo>
                    <a:pt x="2530" y="254"/>
                    <a:pt x="2535" y="258"/>
                    <a:pt x="2532" y="260"/>
                  </a:cubicBezTo>
                  <a:cubicBezTo>
                    <a:pt x="2520" y="257"/>
                    <a:pt x="2511" y="251"/>
                    <a:pt x="2499" y="247"/>
                  </a:cubicBezTo>
                  <a:cubicBezTo>
                    <a:pt x="2499" y="385"/>
                    <a:pt x="2499" y="385"/>
                    <a:pt x="2499" y="385"/>
                  </a:cubicBezTo>
                  <a:cubicBezTo>
                    <a:pt x="2507" y="390"/>
                    <a:pt x="2515" y="395"/>
                    <a:pt x="2522" y="400"/>
                  </a:cubicBezTo>
                  <a:cubicBezTo>
                    <a:pt x="2528" y="396"/>
                    <a:pt x="2532" y="396"/>
                    <a:pt x="2541" y="396"/>
                  </a:cubicBezTo>
                  <a:cubicBezTo>
                    <a:pt x="2551" y="408"/>
                    <a:pt x="2570" y="413"/>
                    <a:pt x="2574" y="429"/>
                  </a:cubicBezTo>
                  <a:cubicBezTo>
                    <a:pt x="2586" y="430"/>
                    <a:pt x="2592" y="438"/>
                    <a:pt x="2590" y="448"/>
                  </a:cubicBezTo>
                  <a:cubicBezTo>
                    <a:pt x="2601" y="456"/>
                    <a:pt x="2610" y="466"/>
                    <a:pt x="2623" y="472"/>
                  </a:cubicBezTo>
                  <a:cubicBezTo>
                    <a:pt x="2623" y="477"/>
                    <a:pt x="2615" y="476"/>
                    <a:pt x="2617" y="482"/>
                  </a:cubicBezTo>
                  <a:cubicBezTo>
                    <a:pt x="2627" y="486"/>
                    <a:pt x="2641" y="491"/>
                    <a:pt x="2653" y="498"/>
                  </a:cubicBezTo>
                  <a:cubicBezTo>
                    <a:pt x="3212" y="498"/>
                    <a:pt x="3212" y="498"/>
                    <a:pt x="3212" y="498"/>
                  </a:cubicBezTo>
                  <a:cubicBezTo>
                    <a:pt x="3217" y="494"/>
                    <a:pt x="3221" y="491"/>
                    <a:pt x="3226" y="487"/>
                  </a:cubicBezTo>
                  <a:cubicBezTo>
                    <a:pt x="3231" y="489"/>
                    <a:pt x="3237" y="489"/>
                    <a:pt x="3243" y="489"/>
                  </a:cubicBezTo>
                  <a:cubicBezTo>
                    <a:pt x="3247" y="489"/>
                    <a:pt x="3252" y="489"/>
                    <a:pt x="3256" y="489"/>
                  </a:cubicBezTo>
                  <a:cubicBezTo>
                    <a:pt x="3260" y="488"/>
                    <a:pt x="3264" y="488"/>
                    <a:pt x="3269" y="488"/>
                  </a:cubicBezTo>
                  <a:cubicBezTo>
                    <a:pt x="3275" y="488"/>
                    <a:pt x="3280" y="489"/>
                    <a:pt x="3286" y="490"/>
                  </a:cubicBezTo>
                  <a:cubicBezTo>
                    <a:pt x="3286" y="489"/>
                    <a:pt x="3286" y="489"/>
                    <a:pt x="3287" y="489"/>
                  </a:cubicBezTo>
                  <a:cubicBezTo>
                    <a:pt x="3287" y="489"/>
                    <a:pt x="3288" y="489"/>
                    <a:pt x="3288" y="489"/>
                  </a:cubicBezTo>
                  <a:cubicBezTo>
                    <a:pt x="3294" y="484"/>
                    <a:pt x="3296" y="478"/>
                    <a:pt x="3306" y="475"/>
                  </a:cubicBezTo>
                  <a:cubicBezTo>
                    <a:pt x="3318" y="470"/>
                    <a:pt x="3335" y="471"/>
                    <a:pt x="3332" y="456"/>
                  </a:cubicBezTo>
                  <a:cubicBezTo>
                    <a:pt x="3325" y="453"/>
                    <a:pt x="3322" y="448"/>
                    <a:pt x="3314" y="447"/>
                  </a:cubicBezTo>
                  <a:cubicBezTo>
                    <a:pt x="3313" y="447"/>
                    <a:pt x="3312" y="447"/>
                    <a:pt x="3311" y="447"/>
                  </a:cubicBezTo>
                  <a:cubicBezTo>
                    <a:pt x="3307" y="447"/>
                    <a:pt x="3303" y="449"/>
                    <a:pt x="3300" y="450"/>
                  </a:cubicBezTo>
                  <a:cubicBezTo>
                    <a:pt x="3297" y="452"/>
                    <a:pt x="3294" y="454"/>
                    <a:pt x="3291" y="454"/>
                  </a:cubicBezTo>
                  <a:cubicBezTo>
                    <a:pt x="3289" y="454"/>
                    <a:pt x="3286" y="453"/>
                    <a:pt x="3283" y="452"/>
                  </a:cubicBezTo>
                  <a:cubicBezTo>
                    <a:pt x="3283" y="446"/>
                    <a:pt x="3287" y="445"/>
                    <a:pt x="3292" y="445"/>
                  </a:cubicBezTo>
                  <a:cubicBezTo>
                    <a:pt x="3294" y="445"/>
                    <a:pt x="3296" y="445"/>
                    <a:pt x="3298" y="445"/>
                  </a:cubicBezTo>
                  <a:cubicBezTo>
                    <a:pt x="3300" y="445"/>
                    <a:pt x="3302" y="446"/>
                    <a:pt x="3304" y="446"/>
                  </a:cubicBezTo>
                  <a:cubicBezTo>
                    <a:pt x="3308" y="446"/>
                    <a:pt x="3312" y="445"/>
                    <a:pt x="3313" y="441"/>
                  </a:cubicBezTo>
                  <a:cubicBezTo>
                    <a:pt x="3310" y="432"/>
                    <a:pt x="3290" y="438"/>
                    <a:pt x="3283" y="432"/>
                  </a:cubicBezTo>
                  <a:cubicBezTo>
                    <a:pt x="3273" y="420"/>
                    <a:pt x="3269" y="403"/>
                    <a:pt x="3257" y="392"/>
                  </a:cubicBezTo>
                  <a:cubicBezTo>
                    <a:pt x="3253" y="383"/>
                    <a:pt x="3253" y="371"/>
                    <a:pt x="3240" y="368"/>
                  </a:cubicBezTo>
                  <a:cubicBezTo>
                    <a:pt x="3229" y="377"/>
                    <a:pt x="3233" y="396"/>
                    <a:pt x="3216" y="396"/>
                  </a:cubicBezTo>
                  <a:cubicBezTo>
                    <a:pt x="3215" y="396"/>
                    <a:pt x="3214" y="396"/>
                    <a:pt x="3214" y="396"/>
                  </a:cubicBezTo>
                  <a:cubicBezTo>
                    <a:pt x="3210" y="396"/>
                    <a:pt x="3207" y="392"/>
                    <a:pt x="3203" y="391"/>
                  </a:cubicBezTo>
                  <a:cubicBezTo>
                    <a:pt x="3202" y="391"/>
                    <a:pt x="3201" y="391"/>
                    <a:pt x="3201" y="391"/>
                  </a:cubicBezTo>
                  <a:cubicBezTo>
                    <a:pt x="3200" y="391"/>
                    <a:pt x="3198" y="392"/>
                    <a:pt x="3197" y="392"/>
                  </a:cubicBezTo>
                  <a:cubicBezTo>
                    <a:pt x="3196" y="392"/>
                    <a:pt x="3195" y="392"/>
                    <a:pt x="3194" y="392"/>
                  </a:cubicBezTo>
                  <a:cubicBezTo>
                    <a:pt x="3192" y="392"/>
                    <a:pt x="3191" y="392"/>
                    <a:pt x="3189" y="391"/>
                  </a:cubicBezTo>
                  <a:cubicBezTo>
                    <a:pt x="3195" y="384"/>
                    <a:pt x="3188" y="375"/>
                    <a:pt x="3194" y="366"/>
                  </a:cubicBezTo>
                  <a:cubicBezTo>
                    <a:pt x="3190" y="363"/>
                    <a:pt x="3184" y="362"/>
                    <a:pt x="3177" y="361"/>
                  </a:cubicBezTo>
                  <a:cubicBezTo>
                    <a:pt x="3169" y="353"/>
                    <a:pt x="3161" y="343"/>
                    <a:pt x="3146" y="343"/>
                  </a:cubicBezTo>
                  <a:cubicBezTo>
                    <a:pt x="3143" y="343"/>
                    <a:pt x="3139" y="344"/>
                    <a:pt x="3135" y="345"/>
                  </a:cubicBezTo>
                  <a:cubicBezTo>
                    <a:pt x="3132" y="342"/>
                    <a:pt x="3125" y="341"/>
                    <a:pt x="3119" y="341"/>
                  </a:cubicBezTo>
                  <a:cubicBezTo>
                    <a:pt x="3112" y="341"/>
                    <a:pt x="3106" y="343"/>
                    <a:pt x="3105" y="348"/>
                  </a:cubicBezTo>
                  <a:cubicBezTo>
                    <a:pt x="3111" y="356"/>
                    <a:pt x="3107" y="367"/>
                    <a:pt x="3114" y="375"/>
                  </a:cubicBezTo>
                  <a:cubicBezTo>
                    <a:pt x="3111" y="381"/>
                    <a:pt x="3103" y="383"/>
                    <a:pt x="3104" y="390"/>
                  </a:cubicBezTo>
                  <a:cubicBezTo>
                    <a:pt x="3105" y="393"/>
                    <a:pt x="3111" y="394"/>
                    <a:pt x="3114" y="398"/>
                  </a:cubicBezTo>
                  <a:cubicBezTo>
                    <a:pt x="3119" y="405"/>
                    <a:pt x="3120" y="413"/>
                    <a:pt x="3124" y="418"/>
                  </a:cubicBezTo>
                  <a:cubicBezTo>
                    <a:pt x="3120" y="429"/>
                    <a:pt x="3107" y="433"/>
                    <a:pt x="3095" y="437"/>
                  </a:cubicBezTo>
                  <a:cubicBezTo>
                    <a:pt x="3098" y="451"/>
                    <a:pt x="3112" y="477"/>
                    <a:pt x="3091" y="482"/>
                  </a:cubicBezTo>
                  <a:cubicBezTo>
                    <a:pt x="3081" y="477"/>
                    <a:pt x="3073" y="469"/>
                    <a:pt x="3066" y="460"/>
                  </a:cubicBezTo>
                  <a:cubicBezTo>
                    <a:pt x="3065" y="450"/>
                    <a:pt x="3070" y="440"/>
                    <a:pt x="3063" y="435"/>
                  </a:cubicBezTo>
                  <a:cubicBezTo>
                    <a:pt x="3026" y="434"/>
                    <a:pt x="3008" y="417"/>
                    <a:pt x="2980" y="409"/>
                  </a:cubicBezTo>
                  <a:cubicBezTo>
                    <a:pt x="2975" y="409"/>
                    <a:pt x="2974" y="412"/>
                    <a:pt x="2969" y="412"/>
                  </a:cubicBezTo>
                  <a:cubicBezTo>
                    <a:pt x="2968" y="412"/>
                    <a:pt x="2968" y="412"/>
                    <a:pt x="2968" y="412"/>
                  </a:cubicBezTo>
                  <a:cubicBezTo>
                    <a:pt x="2963" y="407"/>
                    <a:pt x="2963" y="398"/>
                    <a:pt x="2958" y="393"/>
                  </a:cubicBezTo>
                  <a:cubicBezTo>
                    <a:pt x="2956" y="393"/>
                    <a:pt x="2953" y="392"/>
                    <a:pt x="2950" y="392"/>
                  </a:cubicBezTo>
                  <a:cubicBezTo>
                    <a:pt x="2949" y="392"/>
                    <a:pt x="2948" y="392"/>
                    <a:pt x="2947" y="392"/>
                  </a:cubicBezTo>
                  <a:cubicBezTo>
                    <a:pt x="2944" y="388"/>
                    <a:pt x="2940" y="384"/>
                    <a:pt x="2940" y="379"/>
                  </a:cubicBezTo>
                  <a:cubicBezTo>
                    <a:pt x="2940" y="372"/>
                    <a:pt x="2953" y="356"/>
                    <a:pt x="2958" y="352"/>
                  </a:cubicBezTo>
                  <a:cubicBezTo>
                    <a:pt x="2966" y="344"/>
                    <a:pt x="2981" y="343"/>
                    <a:pt x="2983" y="335"/>
                  </a:cubicBezTo>
                  <a:cubicBezTo>
                    <a:pt x="2969" y="329"/>
                    <a:pt x="2949" y="330"/>
                    <a:pt x="2936" y="322"/>
                  </a:cubicBezTo>
                  <a:cubicBezTo>
                    <a:pt x="2939" y="320"/>
                    <a:pt x="2943" y="319"/>
                    <a:pt x="2947" y="319"/>
                  </a:cubicBezTo>
                  <a:cubicBezTo>
                    <a:pt x="2959" y="319"/>
                    <a:pt x="2973" y="326"/>
                    <a:pt x="2985" y="327"/>
                  </a:cubicBezTo>
                  <a:cubicBezTo>
                    <a:pt x="2988" y="323"/>
                    <a:pt x="2993" y="320"/>
                    <a:pt x="2998" y="320"/>
                  </a:cubicBezTo>
                  <a:cubicBezTo>
                    <a:pt x="3000" y="320"/>
                    <a:pt x="3003" y="321"/>
                    <a:pt x="3005" y="322"/>
                  </a:cubicBezTo>
                  <a:cubicBezTo>
                    <a:pt x="3011" y="319"/>
                    <a:pt x="3018" y="316"/>
                    <a:pt x="3018" y="308"/>
                  </a:cubicBezTo>
                  <a:cubicBezTo>
                    <a:pt x="3008" y="306"/>
                    <a:pt x="2995" y="306"/>
                    <a:pt x="2991" y="299"/>
                  </a:cubicBezTo>
                  <a:cubicBezTo>
                    <a:pt x="2993" y="297"/>
                    <a:pt x="2996" y="297"/>
                    <a:pt x="2998" y="297"/>
                  </a:cubicBezTo>
                  <a:cubicBezTo>
                    <a:pt x="3002" y="297"/>
                    <a:pt x="3006" y="298"/>
                    <a:pt x="3010" y="299"/>
                  </a:cubicBezTo>
                  <a:cubicBezTo>
                    <a:pt x="3014" y="301"/>
                    <a:pt x="3018" y="302"/>
                    <a:pt x="3021" y="302"/>
                  </a:cubicBezTo>
                  <a:cubicBezTo>
                    <a:pt x="3022" y="302"/>
                    <a:pt x="3022" y="302"/>
                    <a:pt x="3023" y="302"/>
                  </a:cubicBezTo>
                  <a:cubicBezTo>
                    <a:pt x="3028" y="297"/>
                    <a:pt x="3024" y="287"/>
                    <a:pt x="3033" y="286"/>
                  </a:cubicBezTo>
                  <a:cubicBezTo>
                    <a:pt x="3037" y="286"/>
                    <a:pt x="3038" y="290"/>
                    <a:pt x="3042" y="290"/>
                  </a:cubicBezTo>
                  <a:cubicBezTo>
                    <a:pt x="3043" y="290"/>
                    <a:pt x="3043" y="290"/>
                    <a:pt x="3043" y="290"/>
                  </a:cubicBezTo>
                  <a:cubicBezTo>
                    <a:pt x="3047" y="289"/>
                    <a:pt x="3044" y="284"/>
                    <a:pt x="3048" y="284"/>
                  </a:cubicBezTo>
                  <a:cubicBezTo>
                    <a:pt x="3048" y="284"/>
                    <a:pt x="3048" y="284"/>
                    <a:pt x="3049" y="284"/>
                  </a:cubicBezTo>
                  <a:cubicBezTo>
                    <a:pt x="3054" y="285"/>
                    <a:pt x="3054" y="290"/>
                    <a:pt x="3060" y="290"/>
                  </a:cubicBezTo>
                  <a:cubicBezTo>
                    <a:pt x="3067" y="287"/>
                    <a:pt x="3073" y="282"/>
                    <a:pt x="3076" y="275"/>
                  </a:cubicBezTo>
                  <a:cubicBezTo>
                    <a:pt x="3073" y="270"/>
                    <a:pt x="3071" y="265"/>
                    <a:pt x="3067" y="261"/>
                  </a:cubicBezTo>
                  <a:cubicBezTo>
                    <a:pt x="3069" y="258"/>
                    <a:pt x="3073" y="257"/>
                    <a:pt x="3073" y="253"/>
                  </a:cubicBezTo>
                  <a:cubicBezTo>
                    <a:pt x="3070" y="248"/>
                    <a:pt x="3065" y="244"/>
                    <a:pt x="3056" y="244"/>
                  </a:cubicBezTo>
                  <a:cubicBezTo>
                    <a:pt x="3055" y="244"/>
                    <a:pt x="3054" y="244"/>
                    <a:pt x="3053" y="244"/>
                  </a:cubicBezTo>
                  <a:cubicBezTo>
                    <a:pt x="3050" y="242"/>
                    <a:pt x="3045" y="239"/>
                    <a:pt x="3041" y="239"/>
                  </a:cubicBezTo>
                  <a:cubicBezTo>
                    <a:pt x="3039" y="239"/>
                    <a:pt x="3037" y="240"/>
                    <a:pt x="3035" y="241"/>
                  </a:cubicBezTo>
                  <a:cubicBezTo>
                    <a:pt x="3034" y="247"/>
                    <a:pt x="3041" y="247"/>
                    <a:pt x="3040" y="253"/>
                  </a:cubicBezTo>
                  <a:cubicBezTo>
                    <a:pt x="3038" y="256"/>
                    <a:pt x="3034" y="256"/>
                    <a:pt x="3031" y="258"/>
                  </a:cubicBezTo>
                  <a:cubicBezTo>
                    <a:pt x="3034" y="268"/>
                    <a:pt x="3026" y="277"/>
                    <a:pt x="3017" y="277"/>
                  </a:cubicBezTo>
                  <a:cubicBezTo>
                    <a:pt x="3017" y="277"/>
                    <a:pt x="3017" y="277"/>
                    <a:pt x="3016" y="277"/>
                  </a:cubicBezTo>
                  <a:cubicBezTo>
                    <a:pt x="3001" y="275"/>
                    <a:pt x="3012" y="262"/>
                    <a:pt x="3011" y="255"/>
                  </a:cubicBezTo>
                  <a:cubicBezTo>
                    <a:pt x="3010" y="250"/>
                    <a:pt x="3003" y="247"/>
                    <a:pt x="2998" y="247"/>
                  </a:cubicBezTo>
                  <a:cubicBezTo>
                    <a:pt x="2997" y="247"/>
                    <a:pt x="2997" y="247"/>
                    <a:pt x="2997" y="247"/>
                  </a:cubicBezTo>
                  <a:cubicBezTo>
                    <a:pt x="2988" y="249"/>
                    <a:pt x="2994" y="254"/>
                    <a:pt x="2990" y="262"/>
                  </a:cubicBezTo>
                  <a:cubicBezTo>
                    <a:pt x="2990" y="262"/>
                    <a:pt x="2990" y="262"/>
                    <a:pt x="2990" y="262"/>
                  </a:cubicBezTo>
                  <a:cubicBezTo>
                    <a:pt x="2981" y="262"/>
                    <a:pt x="2984" y="251"/>
                    <a:pt x="2979" y="248"/>
                  </a:cubicBezTo>
                  <a:cubicBezTo>
                    <a:pt x="2976" y="245"/>
                    <a:pt x="2964" y="248"/>
                    <a:pt x="2964" y="242"/>
                  </a:cubicBezTo>
                  <a:cubicBezTo>
                    <a:pt x="2964" y="237"/>
                    <a:pt x="2971" y="237"/>
                    <a:pt x="2972" y="232"/>
                  </a:cubicBezTo>
                  <a:cubicBezTo>
                    <a:pt x="2966" y="225"/>
                    <a:pt x="2961" y="217"/>
                    <a:pt x="2953" y="212"/>
                  </a:cubicBezTo>
                  <a:cubicBezTo>
                    <a:pt x="2952" y="212"/>
                    <a:pt x="2951" y="212"/>
                    <a:pt x="2951" y="212"/>
                  </a:cubicBezTo>
                  <a:moveTo>
                    <a:pt x="839" y="202"/>
                  </a:moveTo>
                  <a:cubicBezTo>
                    <a:pt x="830" y="202"/>
                    <a:pt x="820" y="205"/>
                    <a:pt x="818" y="211"/>
                  </a:cubicBezTo>
                  <a:cubicBezTo>
                    <a:pt x="820" y="218"/>
                    <a:pt x="809" y="219"/>
                    <a:pt x="808" y="226"/>
                  </a:cubicBezTo>
                  <a:cubicBezTo>
                    <a:pt x="810" y="228"/>
                    <a:pt x="814" y="228"/>
                    <a:pt x="818" y="228"/>
                  </a:cubicBezTo>
                  <a:cubicBezTo>
                    <a:pt x="819" y="228"/>
                    <a:pt x="819" y="228"/>
                    <a:pt x="820" y="228"/>
                  </a:cubicBezTo>
                  <a:cubicBezTo>
                    <a:pt x="820" y="228"/>
                    <a:pt x="821" y="228"/>
                    <a:pt x="822" y="228"/>
                  </a:cubicBezTo>
                  <a:cubicBezTo>
                    <a:pt x="827" y="228"/>
                    <a:pt x="832" y="228"/>
                    <a:pt x="833" y="234"/>
                  </a:cubicBezTo>
                  <a:cubicBezTo>
                    <a:pt x="832" y="235"/>
                    <a:pt x="830" y="236"/>
                    <a:pt x="829" y="236"/>
                  </a:cubicBezTo>
                  <a:cubicBezTo>
                    <a:pt x="827" y="236"/>
                    <a:pt x="826" y="235"/>
                    <a:pt x="824" y="233"/>
                  </a:cubicBezTo>
                  <a:cubicBezTo>
                    <a:pt x="823" y="232"/>
                    <a:pt x="821" y="231"/>
                    <a:pt x="818" y="231"/>
                  </a:cubicBezTo>
                  <a:cubicBezTo>
                    <a:pt x="818" y="231"/>
                    <a:pt x="818" y="231"/>
                    <a:pt x="818" y="231"/>
                  </a:cubicBezTo>
                  <a:cubicBezTo>
                    <a:pt x="817" y="234"/>
                    <a:pt x="817" y="235"/>
                    <a:pt x="818" y="238"/>
                  </a:cubicBezTo>
                  <a:cubicBezTo>
                    <a:pt x="826" y="238"/>
                    <a:pt x="832" y="246"/>
                    <a:pt x="842" y="247"/>
                  </a:cubicBezTo>
                  <a:cubicBezTo>
                    <a:pt x="843" y="247"/>
                    <a:pt x="844" y="247"/>
                    <a:pt x="845" y="247"/>
                  </a:cubicBezTo>
                  <a:cubicBezTo>
                    <a:pt x="851" y="247"/>
                    <a:pt x="858" y="245"/>
                    <a:pt x="865" y="244"/>
                  </a:cubicBezTo>
                  <a:cubicBezTo>
                    <a:pt x="861" y="232"/>
                    <a:pt x="841" y="222"/>
                    <a:pt x="854" y="206"/>
                  </a:cubicBezTo>
                  <a:cubicBezTo>
                    <a:pt x="851" y="203"/>
                    <a:pt x="845" y="202"/>
                    <a:pt x="839" y="202"/>
                  </a:cubicBezTo>
                  <a:moveTo>
                    <a:pt x="3096" y="176"/>
                  </a:moveTo>
                  <a:cubicBezTo>
                    <a:pt x="3090" y="176"/>
                    <a:pt x="3084" y="176"/>
                    <a:pt x="3080" y="177"/>
                  </a:cubicBezTo>
                  <a:cubicBezTo>
                    <a:pt x="3077" y="181"/>
                    <a:pt x="3080" y="183"/>
                    <a:pt x="3081" y="187"/>
                  </a:cubicBezTo>
                  <a:cubicBezTo>
                    <a:pt x="3076" y="181"/>
                    <a:pt x="3071" y="179"/>
                    <a:pt x="3064" y="179"/>
                  </a:cubicBezTo>
                  <a:cubicBezTo>
                    <a:pt x="3053" y="179"/>
                    <a:pt x="3040" y="186"/>
                    <a:pt x="3035" y="194"/>
                  </a:cubicBezTo>
                  <a:cubicBezTo>
                    <a:pt x="3038" y="195"/>
                    <a:pt x="3043" y="198"/>
                    <a:pt x="3040" y="201"/>
                  </a:cubicBezTo>
                  <a:cubicBezTo>
                    <a:pt x="3039" y="202"/>
                    <a:pt x="3039" y="202"/>
                    <a:pt x="3038" y="202"/>
                  </a:cubicBezTo>
                  <a:cubicBezTo>
                    <a:pt x="3037" y="202"/>
                    <a:pt x="3036" y="202"/>
                    <a:pt x="3036" y="202"/>
                  </a:cubicBezTo>
                  <a:cubicBezTo>
                    <a:pt x="3035" y="202"/>
                    <a:pt x="3034" y="202"/>
                    <a:pt x="3034" y="202"/>
                  </a:cubicBezTo>
                  <a:cubicBezTo>
                    <a:pt x="3033" y="202"/>
                    <a:pt x="3032" y="202"/>
                    <a:pt x="3032" y="203"/>
                  </a:cubicBezTo>
                  <a:cubicBezTo>
                    <a:pt x="3037" y="207"/>
                    <a:pt x="3054" y="219"/>
                    <a:pt x="3035" y="221"/>
                  </a:cubicBezTo>
                  <a:cubicBezTo>
                    <a:pt x="3034" y="218"/>
                    <a:pt x="3033" y="215"/>
                    <a:pt x="3033" y="212"/>
                  </a:cubicBezTo>
                  <a:cubicBezTo>
                    <a:pt x="3012" y="205"/>
                    <a:pt x="3027" y="187"/>
                    <a:pt x="3036" y="179"/>
                  </a:cubicBezTo>
                  <a:cubicBezTo>
                    <a:pt x="3034" y="177"/>
                    <a:pt x="3031" y="176"/>
                    <a:pt x="3027" y="176"/>
                  </a:cubicBezTo>
                  <a:cubicBezTo>
                    <a:pt x="3010" y="176"/>
                    <a:pt x="2985" y="199"/>
                    <a:pt x="2990" y="213"/>
                  </a:cubicBezTo>
                  <a:cubicBezTo>
                    <a:pt x="2993" y="222"/>
                    <a:pt x="3009" y="214"/>
                    <a:pt x="3014" y="222"/>
                  </a:cubicBezTo>
                  <a:cubicBezTo>
                    <a:pt x="3013" y="224"/>
                    <a:pt x="3012" y="225"/>
                    <a:pt x="3009" y="225"/>
                  </a:cubicBezTo>
                  <a:cubicBezTo>
                    <a:pt x="3008" y="225"/>
                    <a:pt x="3006" y="224"/>
                    <a:pt x="3004" y="224"/>
                  </a:cubicBezTo>
                  <a:cubicBezTo>
                    <a:pt x="3002" y="224"/>
                    <a:pt x="3001" y="224"/>
                    <a:pt x="2999" y="224"/>
                  </a:cubicBezTo>
                  <a:cubicBezTo>
                    <a:pt x="2999" y="224"/>
                    <a:pt x="2999" y="224"/>
                    <a:pt x="2999" y="224"/>
                  </a:cubicBezTo>
                  <a:cubicBezTo>
                    <a:pt x="2999" y="230"/>
                    <a:pt x="3004" y="232"/>
                    <a:pt x="3008" y="235"/>
                  </a:cubicBezTo>
                  <a:cubicBezTo>
                    <a:pt x="3013" y="234"/>
                    <a:pt x="3018" y="234"/>
                    <a:pt x="3023" y="234"/>
                  </a:cubicBezTo>
                  <a:cubicBezTo>
                    <a:pt x="3034" y="234"/>
                    <a:pt x="3045" y="235"/>
                    <a:pt x="3056" y="236"/>
                  </a:cubicBezTo>
                  <a:cubicBezTo>
                    <a:pt x="3066" y="237"/>
                    <a:pt x="3077" y="238"/>
                    <a:pt x="3087" y="238"/>
                  </a:cubicBezTo>
                  <a:cubicBezTo>
                    <a:pt x="3092" y="238"/>
                    <a:pt x="3097" y="238"/>
                    <a:pt x="3102" y="238"/>
                  </a:cubicBezTo>
                  <a:cubicBezTo>
                    <a:pt x="3104" y="232"/>
                    <a:pt x="3095" y="231"/>
                    <a:pt x="3100" y="226"/>
                  </a:cubicBezTo>
                  <a:cubicBezTo>
                    <a:pt x="3113" y="230"/>
                    <a:pt x="3115" y="242"/>
                    <a:pt x="3125" y="248"/>
                  </a:cubicBezTo>
                  <a:cubicBezTo>
                    <a:pt x="3124" y="250"/>
                    <a:pt x="3122" y="254"/>
                    <a:pt x="3124" y="256"/>
                  </a:cubicBezTo>
                  <a:cubicBezTo>
                    <a:pt x="3128" y="255"/>
                    <a:pt x="3133" y="254"/>
                    <a:pt x="3137" y="254"/>
                  </a:cubicBezTo>
                  <a:cubicBezTo>
                    <a:pt x="3148" y="254"/>
                    <a:pt x="3157" y="259"/>
                    <a:pt x="3163" y="265"/>
                  </a:cubicBezTo>
                  <a:cubicBezTo>
                    <a:pt x="3159" y="275"/>
                    <a:pt x="3152" y="283"/>
                    <a:pt x="3146" y="290"/>
                  </a:cubicBezTo>
                  <a:cubicBezTo>
                    <a:pt x="3147" y="294"/>
                    <a:pt x="3149" y="296"/>
                    <a:pt x="3148" y="300"/>
                  </a:cubicBezTo>
                  <a:cubicBezTo>
                    <a:pt x="3141" y="303"/>
                    <a:pt x="3130" y="304"/>
                    <a:pt x="3120" y="304"/>
                  </a:cubicBezTo>
                  <a:cubicBezTo>
                    <a:pt x="3117" y="304"/>
                    <a:pt x="3113" y="304"/>
                    <a:pt x="3111" y="303"/>
                  </a:cubicBezTo>
                  <a:cubicBezTo>
                    <a:pt x="3110" y="305"/>
                    <a:pt x="3109" y="306"/>
                    <a:pt x="3107" y="306"/>
                  </a:cubicBezTo>
                  <a:cubicBezTo>
                    <a:pt x="3108" y="316"/>
                    <a:pt x="3112" y="319"/>
                    <a:pt x="3118" y="319"/>
                  </a:cubicBezTo>
                  <a:cubicBezTo>
                    <a:pt x="3122" y="319"/>
                    <a:pt x="3126" y="318"/>
                    <a:pt x="3131" y="317"/>
                  </a:cubicBezTo>
                  <a:cubicBezTo>
                    <a:pt x="3136" y="316"/>
                    <a:pt x="3141" y="314"/>
                    <a:pt x="3146" y="314"/>
                  </a:cubicBezTo>
                  <a:cubicBezTo>
                    <a:pt x="3147" y="314"/>
                    <a:pt x="3148" y="315"/>
                    <a:pt x="3148" y="315"/>
                  </a:cubicBezTo>
                  <a:cubicBezTo>
                    <a:pt x="3153" y="319"/>
                    <a:pt x="3158" y="324"/>
                    <a:pt x="3167" y="325"/>
                  </a:cubicBezTo>
                  <a:cubicBezTo>
                    <a:pt x="3174" y="338"/>
                    <a:pt x="3197" y="336"/>
                    <a:pt x="3204" y="349"/>
                  </a:cubicBezTo>
                  <a:cubicBezTo>
                    <a:pt x="3206" y="349"/>
                    <a:pt x="3211" y="350"/>
                    <a:pt x="3216" y="350"/>
                  </a:cubicBezTo>
                  <a:cubicBezTo>
                    <a:pt x="3220" y="350"/>
                    <a:pt x="3224" y="349"/>
                    <a:pt x="3225" y="346"/>
                  </a:cubicBezTo>
                  <a:cubicBezTo>
                    <a:pt x="3221" y="336"/>
                    <a:pt x="3202" y="337"/>
                    <a:pt x="3199" y="326"/>
                  </a:cubicBezTo>
                  <a:cubicBezTo>
                    <a:pt x="3201" y="325"/>
                    <a:pt x="3202" y="324"/>
                    <a:pt x="3204" y="324"/>
                  </a:cubicBezTo>
                  <a:cubicBezTo>
                    <a:pt x="3209" y="324"/>
                    <a:pt x="3216" y="329"/>
                    <a:pt x="3222" y="333"/>
                  </a:cubicBezTo>
                  <a:cubicBezTo>
                    <a:pt x="3228" y="337"/>
                    <a:pt x="3234" y="342"/>
                    <a:pt x="3237" y="342"/>
                  </a:cubicBezTo>
                  <a:cubicBezTo>
                    <a:pt x="3240" y="342"/>
                    <a:pt x="3242" y="339"/>
                    <a:pt x="3241" y="330"/>
                  </a:cubicBezTo>
                  <a:cubicBezTo>
                    <a:pt x="3244" y="329"/>
                    <a:pt x="3248" y="329"/>
                    <a:pt x="3248" y="327"/>
                  </a:cubicBezTo>
                  <a:cubicBezTo>
                    <a:pt x="3241" y="316"/>
                    <a:pt x="3225" y="313"/>
                    <a:pt x="3216" y="303"/>
                  </a:cubicBezTo>
                  <a:cubicBezTo>
                    <a:pt x="3215" y="298"/>
                    <a:pt x="3215" y="295"/>
                    <a:pt x="3213" y="290"/>
                  </a:cubicBezTo>
                  <a:cubicBezTo>
                    <a:pt x="3215" y="289"/>
                    <a:pt x="3213" y="287"/>
                    <a:pt x="3216" y="287"/>
                  </a:cubicBezTo>
                  <a:cubicBezTo>
                    <a:pt x="3216" y="287"/>
                    <a:pt x="3216" y="287"/>
                    <a:pt x="3216" y="287"/>
                  </a:cubicBezTo>
                  <a:cubicBezTo>
                    <a:pt x="3217" y="287"/>
                    <a:pt x="3217" y="287"/>
                    <a:pt x="3218" y="287"/>
                  </a:cubicBezTo>
                  <a:cubicBezTo>
                    <a:pt x="3224" y="287"/>
                    <a:pt x="3232" y="289"/>
                    <a:pt x="3235" y="294"/>
                  </a:cubicBezTo>
                  <a:cubicBezTo>
                    <a:pt x="3234" y="297"/>
                    <a:pt x="3230" y="297"/>
                    <a:pt x="3231" y="302"/>
                  </a:cubicBezTo>
                  <a:cubicBezTo>
                    <a:pt x="3237" y="305"/>
                    <a:pt x="3244" y="307"/>
                    <a:pt x="3251" y="309"/>
                  </a:cubicBezTo>
                  <a:cubicBezTo>
                    <a:pt x="3251" y="301"/>
                    <a:pt x="3257" y="300"/>
                    <a:pt x="3263" y="298"/>
                  </a:cubicBezTo>
                  <a:cubicBezTo>
                    <a:pt x="3266" y="296"/>
                    <a:pt x="3265" y="292"/>
                    <a:pt x="3267" y="290"/>
                  </a:cubicBezTo>
                  <a:cubicBezTo>
                    <a:pt x="3267" y="290"/>
                    <a:pt x="3268" y="290"/>
                    <a:pt x="3269" y="290"/>
                  </a:cubicBezTo>
                  <a:cubicBezTo>
                    <a:pt x="3271" y="290"/>
                    <a:pt x="3272" y="289"/>
                    <a:pt x="3275" y="289"/>
                  </a:cubicBezTo>
                  <a:cubicBezTo>
                    <a:pt x="3274" y="275"/>
                    <a:pt x="3255" y="278"/>
                    <a:pt x="3246" y="272"/>
                  </a:cubicBezTo>
                  <a:cubicBezTo>
                    <a:pt x="3242" y="270"/>
                    <a:pt x="3243" y="266"/>
                    <a:pt x="3238" y="265"/>
                  </a:cubicBezTo>
                  <a:cubicBezTo>
                    <a:pt x="3238" y="265"/>
                    <a:pt x="3237" y="265"/>
                    <a:pt x="3237" y="265"/>
                  </a:cubicBezTo>
                  <a:cubicBezTo>
                    <a:pt x="3236" y="265"/>
                    <a:pt x="3236" y="265"/>
                    <a:pt x="3235" y="265"/>
                  </a:cubicBezTo>
                  <a:cubicBezTo>
                    <a:pt x="3235" y="265"/>
                    <a:pt x="3234" y="265"/>
                    <a:pt x="3234" y="265"/>
                  </a:cubicBezTo>
                  <a:cubicBezTo>
                    <a:pt x="3232" y="265"/>
                    <a:pt x="3230" y="266"/>
                    <a:pt x="3229" y="266"/>
                  </a:cubicBezTo>
                  <a:cubicBezTo>
                    <a:pt x="3219" y="259"/>
                    <a:pt x="3205" y="255"/>
                    <a:pt x="3198" y="246"/>
                  </a:cubicBezTo>
                  <a:cubicBezTo>
                    <a:pt x="3199" y="244"/>
                    <a:pt x="3201" y="243"/>
                    <a:pt x="3203" y="243"/>
                  </a:cubicBezTo>
                  <a:cubicBezTo>
                    <a:pt x="3205" y="243"/>
                    <a:pt x="3207" y="244"/>
                    <a:pt x="3209" y="244"/>
                  </a:cubicBezTo>
                  <a:cubicBezTo>
                    <a:pt x="3211" y="245"/>
                    <a:pt x="3213" y="245"/>
                    <a:pt x="3215" y="245"/>
                  </a:cubicBezTo>
                  <a:cubicBezTo>
                    <a:pt x="3216" y="245"/>
                    <a:pt x="3218" y="245"/>
                    <a:pt x="3219" y="243"/>
                  </a:cubicBezTo>
                  <a:cubicBezTo>
                    <a:pt x="3217" y="238"/>
                    <a:pt x="3212" y="234"/>
                    <a:pt x="3205" y="234"/>
                  </a:cubicBezTo>
                  <a:cubicBezTo>
                    <a:pt x="3204" y="234"/>
                    <a:pt x="3202" y="234"/>
                    <a:pt x="3200" y="235"/>
                  </a:cubicBezTo>
                  <a:cubicBezTo>
                    <a:pt x="3197" y="232"/>
                    <a:pt x="3197" y="227"/>
                    <a:pt x="3194" y="224"/>
                  </a:cubicBezTo>
                  <a:cubicBezTo>
                    <a:pt x="3193" y="224"/>
                    <a:pt x="3193" y="224"/>
                    <a:pt x="3192" y="224"/>
                  </a:cubicBezTo>
                  <a:cubicBezTo>
                    <a:pt x="3187" y="224"/>
                    <a:pt x="3184" y="221"/>
                    <a:pt x="3178" y="220"/>
                  </a:cubicBezTo>
                  <a:cubicBezTo>
                    <a:pt x="3175" y="220"/>
                    <a:pt x="3173" y="224"/>
                    <a:pt x="3170" y="224"/>
                  </a:cubicBezTo>
                  <a:cubicBezTo>
                    <a:pt x="3169" y="224"/>
                    <a:pt x="3168" y="223"/>
                    <a:pt x="3167" y="222"/>
                  </a:cubicBezTo>
                  <a:cubicBezTo>
                    <a:pt x="3166" y="216"/>
                    <a:pt x="3175" y="219"/>
                    <a:pt x="3175" y="214"/>
                  </a:cubicBezTo>
                  <a:cubicBezTo>
                    <a:pt x="3173" y="210"/>
                    <a:pt x="3169" y="209"/>
                    <a:pt x="3164" y="209"/>
                  </a:cubicBezTo>
                  <a:cubicBezTo>
                    <a:pt x="3160" y="209"/>
                    <a:pt x="3155" y="210"/>
                    <a:pt x="3152" y="213"/>
                  </a:cubicBezTo>
                  <a:cubicBezTo>
                    <a:pt x="3141" y="210"/>
                    <a:pt x="3137" y="202"/>
                    <a:pt x="3134" y="193"/>
                  </a:cubicBezTo>
                  <a:cubicBezTo>
                    <a:pt x="3108" y="193"/>
                    <a:pt x="3108" y="193"/>
                    <a:pt x="3108" y="193"/>
                  </a:cubicBezTo>
                  <a:cubicBezTo>
                    <a:pt x="3104" y="195"/>
                    <a:pt x="3105" y="201"/>
                    <a:pt x="3102" y="203"/>
                  </a:cubicBezTo>
                  <a:cubicBezTo>
                    <a:pt x="3094" y="203"/>
                    <a:pt x="3091" y="198"/>
                    <a:pt x="3084" y="197"/>
                  </a:cubicBezTo>
                  <a:cubicBezTo>
                    <a:pt x="3082" y="199"/>
                    <a:pt x="3084" y="204"/>
                    <a:pt x="3079" y="204"/>
                  </a:cubicBezTo>
                  <a:cubicBezTo>
                    <a:pt x="3079" y="204"/>
                    <a:pt x="3079" y="204"/>
                    <a:pt x="3079" y="204"/>
                  </a:cubicBezTo>
                  <a:cubicBezTo>
                    <a:pt x="3073" y="199"/>
                    <a:pt x="3083" y="194"/>
                    <a:pt x="3084" y="188"/>
                  </a:cubicBezTo>
                  <a:cubicBezTo>
                    <a:pt x="3088" y="189"/>
                    <a:pt x="3090" y="192"/>
                    <a:pt x="3095" y="192"/>
                  </a:cubicBezTo>
                  <a:cubicBezTo>
                    <a:pt x="3103" y="185"/>
                    <a:pt x="3119" y="189"/>
                    <a:pt x="3127" y="185"/>
                  </a:cubicBezTo>
                  <a:cubicBezTo>
                    <a:pt x="3122" y="179"/>
                    <a:pt x="3108" y="176"/>
                    <a:pt x="3096" y="176"/>
                  </a:cubicBezTo>
                  <a:moveTo>
                    <a:pt x="2892" y="174"/>
                  </a:moveTo>
                  <a:cubicBezTo>
                    <a:pt x="2886" y="174"/>
                    <a:pt x="2879" y="178"/>
                    <a:pt x="2879" y="184"/>
                  </a:cubicBezTo>
                  <a:cubicBezTo>
                    <a:pt x="2880" y="189"/>
                    <a:pt x="2886" y="188"/>
                    <a:pt x="2888" y="193"/>
                  </a:cubicBezTo>
                  <a:cubicBezTo>
                    <a:pt x="2887" y="194"/>
                    <a:pt x="2886" y="195"/>
                    <a:pt x="2885" y="196"/>
                  </a:cubicBezTo>
                  <a:cubicBezTo>
                    <a:pt x="2884" y="196"/>
                    <a:pt x="2884" y="196"/>
                    <a:pt x="2884" y="196"/>
                  </a:cubicBezTo>
                  <a:cubicBezTo>
                    <a:pt x="2878" y="196"/>
                    <a:pt x="2878" y="191"/>
                    <a:pt x="2872" y="190"/>
                  </a:cubicBezTo>
                  <a:cubicBezTo>
                    <a:pt x="2869" y="192"/>
                    <a:pt x="2864" y="194"/>
                    <a:pt x="2864" y="199"/>
                  </a:cubicBezTo>
                  <a:cubicBezTo>
                    <a:pt x="2867" y="204"/>
                    <a:pt x="2876" y="204"/>
                    <a:pt x="2885" y="205"/>
                  </a:cubicBezTo>
                  <a:cubicBezTo>
                    <a:pt x="2891" y="210"/>
                    <a:pt x="2892" y="218"/>
                    <a:pt x="2900" y="218"/>
                  </a:cubicBezTo>
                  <a:cubicBezTo>
                    <a:pt x="2900" y="218"/>
                    <a:pt x="2901" y="218"/>
                    <a:pt x="2901" y="218"/>
                  </a:cubicBezTo>
                  <a:cubicBezTo>
                    <a:pt x="2904" y="218"/>
                    <a:pt x="2906" y="217"/>
                    <a:pt x="2909" y="215"/>
                  </a:cubicBezTo>
                  <a:cubicBezTo>
                    <a:pt x="2911" y="214"/>
                    <a:pt x="2914" y="212"/>
                    <a:pt x="2917" y="212"/>
                  </a:cubicBezTo>
                  <a:cubicBezTo>
                    <a:pt x="2918" y="212"/>
                    <a:pt x="2919" y="212"/>
                    <a:pt x="2920" y="213"/>
                  </a:cubicBezTo>
                  <a:cubicBezTo>
                    <a:pt x="2923" y="209"/>
                    <a:pt x="2926" y="206"/>
                    <a:pt x="2926" y="200"/>
                  </a:cubicBezTo>
                  <a:cubicBezTo>
                    <a:pt x="2923" y="194"/>
                    <a:pt x="2913" y="194"/>
                    <a:pt x="2911" y="188"/>
                  </a:cubicBezTo>
                  <a:cubicBezTo>
                    <a:pt x="2913" y="185"/>
                    <a:pt x="2919" y="185"/>
                    <a:pt x="2918" y="179"/>
                  </a:cubicBezTo>
                  <a:cubicBezTo>
                    <a:pt x="2917" y="178"/>
                    <a:pt x="2915" y="177"/>
                    <a:pt x="2912" y="177"/>
                  </a:cubicBezTo>
                  <a:cubicBezTo>
                    <a:pt x="2909" y="177"/>
                    <a:pt x="2905" y="178"/>
                    <a:pt x="2902" y="178"/>
                  </a:cubicBezTo>
                  <a:cubicBezTo>
                    <a:pt x="2900" y="175"/>
                    <a:pt x="2896" y="174"/>
                    <a:pt x="2892" y="174"/>
                  </a:cubicBezTo>
                  <a:moveTo>
                    <a:pt x="2833" y="173"/>
                  </a:moveTo>
                  <a:cubicBezTo>
                    <a:pt x="2828" y="173"/>
                    <a:pt x="2823" y="176"/>
                    <a:pt x="2824" y="181"/>
                  </a:cubicBezTo>
                  <a:cubicBezTo>
                    <a:pt x="2824" y="185"/>
                    <a:pt x="2832" y="186"/>
                    <a:pt x="2831" y="189"/>
                  </a:cubicBezTo>
                  <a:cubicBezTo>
                    <a:pt x="2828" y="188"/>
                    <a:pt x="2822" y="187"/>
                    <a:pt x="2816" y="187"/>
                  </a:cubicBezTo>
                  <a:cubicBezTo>
                    <a:pt x="2813" y="187"/>
                    <a:pt x="2810" y="187"/>
                    <a:pt x="2808" y="188"/>
                  </a:cubicBezTo>
                  <a:cubicBezTo>
                    <a:pt x="2808" y="196"/>
                    <a:pt x="2818" y="211"/>
                    <a:pt x="2809" y="214"/>
                  </a:cubicBezTo>
                  <a:cubicBezTo>
                    <a:pt x="2803" y="205"/>
                    <a:pt x="2801" y="192"/>
                    <a:pt x="2787" y="188"/>
                  </a:cubicBezTo>
                  <a:cubicBezTo>
                    <a:pt x="2785" y="194"/>
                    <a:pt x="2782" y="204"/>
                    <a:pt x="2775" y="204"/>
                  </a:cubicBezTo>
                  <a:cubicBezTo>
                    <a:pt x="2774" y="204"/>
                    <a:pt x="2772" y="203"/>
                    <a:pt x="2771" y="202"/>
                  </a:cubicBezTo>
                  <a:cubicBezTo>
                    <a:pt x="2770" y="197"/>
                    <a:pt x="2778" y="198"/>
                    <a:pt x="2776" y="192"/>
                  </a:cubicBezTo>
                  <a:cubicBezTo>
                    <a:pt x="2774" y="191"/>
                    <a:pt x="2772" y="191"/>
                    <a:pt x="2770" y="191"/>
                  </a:cubicBezTo>
                  <a:cubicBezTo>
                    <a:pt x="2765" y="191"/>
                    <a:pt x="2758" y="194"/>
                    <a:pt x="2753" y="194"/>
                  </a:cubicBezTo>
                  <a:cubicBezTo>
                    <a:pt x="2751" y="192"/>
                    <a:pt x="2752" y="188"/>
                    <a:pt x="2750" y="187"/>
                  </a:cubicBezTo>
                  <a:cubicBezTo>
                    <a:pt x="2749" y="187"/>
                    <a:pt x="2749" y="187"/>
                    <a:pt x="2749" y="187"/>
                  </a:cubicBezTo>
                  <a:cubicBezTo>
                    <a:pt x="2729" y="187"/>
                    <a:pt x="2707" y="193"/>
                    <a:pt x="2705" y="211"/>
                  </a:cubicBezTo>
                  <a:cubicBezTo>
                    <a:pt x="2711" y="213"/>
                    <a:pt x="2712" y="218"/>
                    <a:pt x="2720" y="218"/>
                  </a:cubicBezTo>
                  <a:cubicBezTo>
                    <a:pt x="2722" y="218"/>
                    <a:pt x="2725" y="214"/>
                    <a:pt x="2728" y="214"/>
                  </a:cubicBezTo>
                  <a:cubicBezTo>
                    <a:pt x="2729" y="214"/>
                    <a:pt x="2730" y="215"/>
                    <a:pt x="2731" y="215"/>
                  </a:cubicBezTo>
                  <a:cubicBezTo>
                    <a:pt x="2730" y="224"/>
                    <a:pt x="2714" y="220"/>
                    <a:pt x="2709" y="225"/>
                  </a:cubicBezTo>
                  <a:cubicBezTo>
                    <a:pt x="2712" y="230"/>
                    <a:pt x="2718" y="231"/>
                    <a:pt x="2725" y="231"/>
                  </a:cubicBezTo>
                  <a:cubicBezTo>
                    <a:pt x="2730" y="231"/>
                    <a:pt x="2736" y="231"/>
                    <a:pt x="2741" y="230"/>
                  </a:cubicBezTo>
                  <a:cubicBezTo>
                    <a:pt x="2747" y="229"/>
                    <a:pt x="2752" y="229"/>
                    <a:pt x="2757" y="229"/>
                  </a:cubicBezTo>
                  <a:cubicBezTo>
                    <a:pt x="2764" y="229"/>
                    <a:pt x="2770" y="230"/>
                    <a:pt x="2773" y="234"/>
                  </a:cubicBezTo>
                  <a:cubicBezTo>
                    <a:pt x="2769" y="236"/>
                    <a:pt x="2765" y="237"/>
                    <a:pt x="2760" y="237"/>
                  </a:cubicBezTo>
                  <a:cubicBezTo>
                    <a:pt x="2755" y="237"/>
                    <a:pt x="2751" y="236"/>
                    <a:pt x="2747" y="236"/>
                  </a:cubicBezTo>
                  <a:cubicBezTo>
                    <a:pt x="2742" y="235"/>
                    <a:pt x="2738" y="235"/>
                    <a:pt x="2734" y="235"/>
                  </a:cubicBezTo>
                  <a:cubicBezTo>
                    <a:pt x="2727" y="235"/>
                    <a:pt x="2720" y="236"/>
                    <a:pt x="2717" y="242"/>
                  </a:cubicBezTo>
                  <a:cubicBezTo>
                    <a:pt x="2724" y="248"/>
                    <a:pt x="2734" y="251"/>
                    <a:pt x="2745" y="251"/>
                  </a:cubicBezTo>
                  <a:cubicBezTo>
                    <a:pt x="2749" y="251"/>
                    <a:pt x="2753" y="250"/>
                    <a:pt x="2757" y="250"/>
                  </a:cubicBezTo>
                  <a:cubicBezTo>
                    <a:pt x="2759" y="254"/>
                    <a:pt x="2759" y="260"/>
                    <a:pt x="2764" y="262"/>
                  </a:cubicBezTo>
                  <a:cubicBezTo>
                    <a:pt x="2775" y="261"/>
                    <a:pt x="2782" y="257"/>
                    <a:pt x="2794" y="257"/>
                  </a:cubicBezTo>
                  <a:cubicBezTo>
                    <a:pt x="2795" y="257"/>
                    <a:pt x="2797" y="257"/>
                    <a:pt x="2798" y="257"/>
                  </a:cubicBezTo>
                  <a:cubicBezTo>
                    <a:pt x="2808" y="253"/>
                    <a:pt x="2821" y="244"/>
                    <a:pt x="2832" y="244"/>
                  </a:cubicBezTo>
                  <a:cubicBezTo>
                    <a:pt x="2835" y="244"/>
                    <a:pt x="2839" y="245"/>
                    <a:pt x="2841" y="247"/>
                  </a:cubicBezTo>
                  <a:cubicBezTo>
                    <a:pt x="2841" y="249"/>
                    <a:pt x="2835" y="247"/>
                    <a:pt x="2836" y="251"/>
                  </a:cubicBezTo>
                  <a:cubicBezTo>
                    <a:pt x="2838" y="254"/>
                    <a:pt x="2842" y="255"/>
                    <a:pt x="2846" y="255"/>
                  </a:cubicBezTo>
                  <a:cubicBezTo>
                    <a:pt x="2849" y="255"/>
                    <a:pt x="2852" y="254"/>
                    <a:pt x="2856" y="253"/>
                  </a:cubicBezTo>
                  <a:cubicBezTo>
                    <a:pt x="2860" y="253"/>
                    <a:pt x="2863" y="252"/>
                    <a:pt x="2867" y="252"/>
                  </a:cubicBezTo>
                  <a:cubicBezTo>
                    <a:pt x="2868" y="252"/>
                    <a:pt x="2869" y="252"/>
                    <a:pt x="2870" y="252"/>
                  </a:cubicBezTo>
                  <a:cubicBezTo>
                    <a:pt x="2872" y="247"/>
                    <a:pt x="2863" y="249"/>
                    <a:pt x="2864" y="244"/>
                  </a:cubicBezTo>
                  <a:cubicBezTo>
                    <a:pt x="2865" y="241"/>
                    <a:pt x="2869" y="240"/>
                    <a:pt x="2873" y="240"/>
                  </a:cubicBezTo>
                  <a:cubicBezTo>
                    <a:pt x="2876" y="240"/>
                    <a:pt x="2878" y="241"/>
                    <a:pt x="2880" y="241"/>
                  </a:cubicBezTo>
                  <a:cubicBezTo>
                    <a:pt x="2883" y="239"/>
                    <a:pt x="2885" y="237"/>
                    <a:pt x="2882" y="233"/>
                  </a:cubicBezTo>
                  <a:cubicBezTo>
                    <a:pt x="2870" y="231"/>
                    <a:pt x="2860" y="226"/>
                    <a:pt x="2850" y="222"/>
                  </a:cubicBezTo>
                  <a:cubicBezTo>
                    <a:pt x="2843" y="214"/>
                    <a:pt x="2843" y="201"/>
                    <a:pt x="2837" y="192"/>
                  </a:cubicBezTo>
                  <a:cubicBezTo>
                    <a:pt x="2840" y="188"/>
                    <a:pt x="2847" y="188"/>
                    <a:pt x="2848" y="183"/>
                  </a:cubicBezTo>
                  <a:cubicBezTo>
                    <a:pt x="2847" y="177"/>
                    <a:pt x="2840" y="173"/>
                    <a:pt x="2833" y="173"/>
                  </a:cubicBezTo>
                  <a:moveTo>
                    <a:pt x="2665" y="164"/>
                  </a:moveTo>
                  <a:cubicBezTo>
                    <a:pt x="2658" y="164"/>
                    <a:pt x="2651" y="166"/>
                    <a:pt x="2645" y="171"/>
                  </a:cubicBezTo>
                  <a:cubicBezTo>
                    <a:pt x="2656" y="187"/>
                    <a:pt x="2635" y="198"/>
                    <a:pt x="2632" y="214"/>
                  </a:cubicBezTo>
                  <a:cubicBezTo>
                    <a:pt x="2636" y="217"/>
                    <a:pt x="2642" y="217"/>
                    <a:pt x="2648" y="217"/>
                  </a:cubicBezTo>
                  <a:cubicBezTo>
                    <a:pt x="2649" y="217"/>
                    <a:pt x="2651" y="217"/>
                    <a:pt x="2652" y="217"/>
                  </a:cubicBezTo>
                  <a:cubicBezTo>
                    <a:pt x="2655" y="221"/>
                    <a:pt x="2659" y="222"/>
                    <a:pt x="2662" y="222"/>
                  </a:cubicBezTo>
                  <a:cubicBezTo>
                    <a:pt x="2669" y="222"/>
                    <a:pt x="2677" y="216"/>
                    <a:pt x="2683" y="213"/>
                  </a:cubicBezTo>
                  <a:cubicBezTo>
                    <a:pt x="2696" y="197"/>
                    <a:pt x="2717" y="189"/>
                    <a:pt x="2734" y="177"/>
                  </a:cubicBezTo>
                  <a:cubicBezTo>
                    <a:pt x="2728" y="172"/>
                    <a:pt x="2718" y="171"/>
                    <a:pt x="2710" y="167"/>
                  </a:cubicBezTo>
                  <a:cubicBezTo>
                    <a:pt x="2705" y="169"/>
                    <a:pt x="2703" y="172"/>
                    <a:pt x="2697" y="173"/>
                  </a:cubicBezTo>
                  <a:cubicBezTo>
                    <a:pt x="2689" y="168"/>
                    <a:pt x="2677" y="164"/>
                    <a:pt x="2665" y="164"/>
                  </a:cubicBezTo>
                  <a:moveTo>
                    <a:pt x="1117" y="163"/>
                  </a:moveTo>
                  <a:cubicBezTo>
                    <a:pt x="1114" y="163"/>
                    <a:pt x="1113" y="165"/>
                    <a:pt x="1114" y="168"/>
                  </a:cubicBezTo>
                  <a:cubicBezTo>
                    <a:pt x="1115" y="170"/>
                    <a:pt x="1116" y="172"/>
                    <a:pt x="1119" y="172"/>
                  </a:cubicBezTo>
                  <a:cubicBezTo>
                    <a:pt x="1121" y="172"/>
                    <a:pt x="1123" y="171"/>
                    <a:pt x="1126" y="166"/>
                  </a:cubicBezTo>
                  <a:cubicBezTo>
                    <a:pt x="1122" y="164"/>
                    <a:pt x="1119" y="163"/>
                    <a:pt x="1117" y="163"/>
                  </a:cubicBezTo>
                  <a:moveTo>
                    <a:pt x="1237" y="150"/>
                  </a:moveTo>
                  <a:cubicBezTo>
                    <a:pt x="1235" y="150"/>
                    <a:pt x="1233" y="150"/>
                    <a:pt x="1231" y="150"/>
                  </a:cubicBezTo>
                  <a:cubicBezTo>
                    <a:pt x="1228" y="154"/>
                    <a:pt x="1233" y="159"/>
                    <a:pt x="1229" y="161"/>
                  </a:cubicBezTo>
                  <a:cubicBezTo>
                    <a:pt x="1224" y="158"/>
                    <a:pt x="1219" y="158"/>
                    <a:pt x="1214" y="158"/>
                  </a:cubicBezTo>
                  <a:cubicBezTo>
                    <a:pt x="1207" y="158"/>
                    <a:pt x="1200" y="159"/>
                    <a:pt x="1193" y="161"/>
                  </a:cubicBezTo>
                  <a:cubicBezTo>
                    <a:pt x="1186" y="162"/>
                    <a:pt x="1180" y="164"/>
                    <a:pt x="1174" y="164"/>
                  </a:cubicBezTo>
                  <a:cubicBezTo>
                    <a:pt x="1172" y="164"/>
                    <a:pt x="1171" y="164"/>
                    <a:pt x="1169" y="163"/>
                  </a:cubicBezTo>
                  <a:cubicBezTo>
                    <a:pt x="1165" y="167"/>
                    <a:pt x="1170" y="176"/>
                    <a:pt x="1166" y="181"/>
                  </a:cubicBezTo>
                  <a:cubicBezTo>
                    <a:pt x="1168" y="186"/>
                    <a:pt x="1174" y="188"/>
                    <a:pt x="1175" y="193"/>
                  </a:cubicBezTo>
                  <a:cubicBezTo>
                    <a:pt x="1173" y="197"/>
                    <a:pt x="1170" y="201"/>
                    <a:pt x="1163" y="201"/>
                  </a:cubicBezTo>
                  <a:cubicBezTo>
                    <a:pt x="1163" y="201"/>
                    <a:pt x="1162" y="201"/>
                    <a:pt x="1162" y="201"/>
                  </a:cubicBezTo>
                  <a:cubicBezTo>
                    <a:pt x="1158" y="198"/>
                    <a:pt x="1165" y="195"/>
                    <a:pt x="1162" y="192"/>
                  </a:cubicBezTo>
                  <a:cubicBezTo>
                    <a:pt x="1160" y="192"/>
                    <a:pt x="1158" y="192"/>
                    <a:pt x="1156" y="192"/>
                  </a:cubicBezTo>
                  <a:cubicBezTo>
                    <a:pt x="1153" y="192"/>
                    <a:pt x="1149" y="192"/>
                    <a:pt x="1145" y="192"/>
                  </a:cubicBezTo>
                  <a:cubicBezTo>
                    <a:pt x="1141" y="192"/>
                    <a:pt x="1137" y="192"/>
                    <a:pt x="1133" y="192"/>
                  </a:cubicBezTo>
                  <a:cubicBezTo>
                    <a:pt x="1115" y="192"/>
                    <a:pt x="1099" y="194"/>
                    <a:pt x="1105" y="211"/>
                  </a:cubicBezTo>
                  <a:cubicBezTo>
                    <a:pt x="1111" y="215"/>
                    <a:pt x="1134" y="220"/>
                    <a:pt x="1136" y="231"/>
                  </a:cubicBezTo>
                  <a:cubicBezTo>
                    <a:pt x="1137" y="238"/>
                    <a:pt x="1131" y="242"/>
                    <a:pt x="1126" y="242"/>
                  </a:cubicBezTo>
                  <a:cubicBezTo>
                    <a:pt x="1122" y="242"/>
                    <a:pt x="1118" y="240"/>
                    <a:pt x="1117" y="237"/>
                  </a:cubicBezTo>
                  <a:cubicBezTo>
                    <a:pt x="1118" y="232"/>
                    <a:pt x="1124" y="233"/>
                    <a:pt x="1125" y="227"/>
                  </a:cubicBezTo>
                  <a:cubicBezTo>
                    <a:pt x="1106" y="225"/>
                    <a:pt x="1100" y="214"/>
                    <a:pt x="1080" y="213"/>
                  </a:cubicBezTo>
                  <a:cubicBezTo>
                    <a:pt x="1074" y="215"/>
                    <a:pt x="1078" y="220"/>
                    <a:pt x="1074" y="222"/>
                  </a:cubicBezTo>
                  <a:cubicBezTo>
                    <a:pt x="1073" y="222"/>
                    <a:pt x="1073" y="222"/>
                    <a:pt x="1073" y="222"/>
                  </a:cubicBezTo>
                  <a:cubicBezTo>
                    <a:pt x="1071" y="222"/>
                    <a:pt x="1069" y="221"/>
                    <a:pt x="1067" y="220"/>
                  </a:cubicBezTo>
                  <a:cubicBezTo>
                    <a:pt x="1066" y="219"/>
                    <a:pt x="1064" y="218"/>
                    <a:pt x="1062" y="218"/>
                  </a:cubicBezTo>
                  <a:cubicBezTo>
                    <a:pt x="1061" y="218"/>
                    <a:pt x="1060" y="218"/>
                    <a:pt x="1059" y="219"/>
                  </a:cubicBezTo>
                  <a:cubicBezTo>
                    <a:pt x="1054" y="233"/>
                    <a:pt x="1082" y="226"/>
                    <a:pt x="1085" y="237"/>
                  </a:cubicBezTo>
                  <a:cubicBezTo>
                    <a:pt x="1082" y="237"/>
                    <a:pt x="1079" y="238"/>
                    <a:pt x="1076" y="238"/>
                  </a:cubicBezTo>
                  <a:cubicBezTo>
                    <a:pt x="1067" y="238"/>
                    <a:pt x="1058" y="235"/>
                    <a:pt x="1054" y="229"/>
                  </a:cubicBezTo>
                  <a:cubicBezTo>
                    <a:pt x="1051" y="226"/>
                    <a:pt x="1052" y="221"/>
                    <a:pt x="1047" y="218"/>
                  </a:cubicBezTo>
                  <a:cubicBezTo>
                    <a:pt x="1037" y="220"/>
                    <a:pt x="1032" y="224"/>
                    <a:pt x="1027" y="230"/>
                  </a:cubicBezTo>
                  <a:cubicBezTo>
                    <a:pt x="1035" y="238"/>
                    <a:pt x="1037" y="252"/>
                    <a:pt x="1031" y="264"/>
                  </a:cubicBezTo>
                  <a:cubicBezTo>
                    <a:pt x="1034" y="264"/>
                    <a:pt x="1037" y="265"/>
                    <a:pt x="1041" y="265"/>
                  </a:cubicBezTo>
                  <a:cubicBezTo>
                    <a:pt x="1044" y="265"/>
                    <a:pt x="1047" y="264"/>
                    <a:pt x="1049" y="264"/>
                  </a:cubicBezTo>
                  <a:cubicBezTo>
                    <a:pt x="1052" y="264"/>
                    <a:pt x="1055" y="264"/>
                    <a:pt x="1058" y="264"/>
                  </a:cubicBezTo>
                  <a:cubicBezTo>
                    <a:pt x="1067" y="264"/>
                    <a:pt x="1075" y="266"/>
                    <a:pt x="1078" y="275"/>
                  </a:cubicBezTo>
                  <a:cubicBezTo>
                    <a:pt x="1080" y="281"/>
                    <a:pt x="1076" y="285"/>
                    <a:pt x="1080" y="292"/>
                  </a:cubicBezTo>
                  <a:cubicBezTo>
                    <a:pt x="1078" y="293"/>
                    <a:pt x="1076" y="293"/>
                    <a:pt x="1075" y="293"/>
                  </a:cubicBezTo>
                  <a:cubicBezTo>
                    <a:pt x="1066" y="293"/>
                    <a:pt x="1067" y="281"/>
                    <a:pt x="1066" y="274"/>
                  </a:cubicBezTo>
                  <a:cubicBezTo>
                    <a:pt x="1063" y="272"/>
                    <a:pt x="1058" y="271"/>
                    <a:pt x="1052" y="271"/>
                  </a:cubicBezTo>
                  <a:cubicBezTo>
                    <a:pt x="1048" y="271"/>
                    <a:pt x="1044" y="271"/>
                    <a:pt x="1041" y="272"/>
                  </a:cubicBezTo>
                  <a:cubicBezTo>
                    <a:pt x="1040" y="278"/>
                    <a:pt x="1047" y="278"/>
                    <a:pt x="1047" y="283"/>
                  </a:cubicBezTo>
                  <a:cubicBezTo>
                    <a:pt x="1045" y="287"/>
                    <a:pt x="1038" y="286"/>
                    <a:pt x="1035" y="290"/>
                  </a:cubicBezTo>
                  <a:cubicBezTo>
                    <a:pt x="1036" y="302"/>
                    <a:pt x="1018" y="308"/>
                    <a:pt x="1001" y="308"/>
                  </a:cubicBezTo>
                  <a:cubicBezTo>
                    <a:pt x="989" y="308"/>
                    <a:pt x="978" y="305"/>
                    <a:pt x="974" y="300"/>
                  </a:cubicBezTo>
                  <a:cubicBezTo>
                    <a:pt x="976" y="297"/>
                    <a:pt x="980" y="296"/>
                    <a:pt x="984" y="296"/>
                  </a:cubicBezTo>
                  <a:cubicBezTo>
                    <a:pt x="991" y="296"/>
                    <a:pt x="998" y="299"/>
                    <a:pt x="1003" y="301"/>
                  </a:cubicBezTo>
                  <a:cubicBezTo>
                    <a:pt x="1016" y="296"/>
                    <a:pt x="1025" y="288"/>
                    <a:pt x="1028" y="275"/>
                  </a:cubicBezTo>
                  <a:cubicBezTo>
                    <a:pt x="1016" y="268"/>
                    <a:pt x="1026" y="250"/>
                    <a:pt x="1024" y="239"/>
                  </a:cubicBezTo>
                  <a:cubicBezTo>
                    <a:pt x="1023" y="234"/>
                    <a:pt x="1016" y="233"/>
                    <a:pt x="1017" y="228"/>
                  </a:cubicBezTo>
                  <a:cubicBezTo>
                    <a:pt x="1027" y="222"/>
                    <a:pt x="1026" y="208"/>
                    <a:pt x="1013" y="205"/>
                  </a:cubicBezTo>
                  <a:cubicBezTo>
                    <a:pt x="1011" y="201"/>
                    <a:pt x="1012" y="197"/>
                    <a:pt x="1008" y="195"/>
                  </a:cubicBezTo>
                  <a:cubicBezTo>
                    <a:pt x="1007" y="195"/>
                    <a:pt x="1005" y="195"/>
                    <a:pt x="1004" y="195"/>
                  </a:cubicBezTo>
                  <a:cubicBezTo>
                    <a:pt x="1000" y="195"/>
                    <a:pt x="997" y="195"/>
                    <a:pt x="997" y="199"/>
                  </a:cubicBezTo>
                  <a:cubicBezTo>
                    <a:pt x="998" y="204"/>
                    <a:pt x="1008" y="201"/>
                    <a:pt x="1008" y="206"/>
                  </a:cubicBezTo>
                  <a:cubicBezTo>
                    <a:pt x="1007" y="207"/>
                    <a:pt x="1005" y="207"/>
                    <a:pt x="1004" y="207"/>
                  </a:cubicBezTo>
                  <a:cubicBezTo>
                    <a:pt x="1002" y="207"/>
                    <a:pt x="1000" y="207"/>
                    <a:pt x="998" y="206"/>
                  </a:cubicBezTo>
                  <a:cubicBezTo>
                    <a:pt x="996" y="206"/>
                    <a:pt x="994" y="205"/>
                    <a:pt x="992" y="205"/>
                  </a:cubicBezTo>
                  <a:cubicBezTo>
                    <a:pt x="991" y="205"/>
                    <a:pt x="989" y="206"/>
                    <a:pt x="988" y="206"/>
                  </a:cubicBezTo>
                  <a:cubicBezTo>
                    <a:pt x="986" y="220"/>
                    <a:pt x="979" y="230"/>
                    <a:pt x="964" y="233"/>
                  </a:cubicBezTo>
                  <a:cubicBezTo>
                    <a:pt x="962" y="240"/>
                    <a:pt x="970" y="245"/>
                    <a:pt x="965" y="253"/>
                  </a:cubicBezTo>
                  <a:cubicBezTo>
                    <a:pt x="972" y="259"/>
                    <a:pt x="980" y="264"/>
                    <a:pt x="987" y="270"/>
                  </a:cubicBezTo>
                  <a:cubicBezTo>
                    <a:pt x="985" y="274"/>
                    <a:pt x="983" y="277"/>
                    <a:pt x="978" y="278"/>
                  </a:cubicBezTo>
                  <a:cubicBezTo>
                    <a:pt x="958" y="270"/>
                    <a:pt x="940" y="257"/>
                    <a:pt x="912" y="257"/>
                  </a:cubicBezTo>
                  <a:cubicBezTo>
                    <a:pt x="908" y="257"/>
                    <a:pt x="905" y="257"/>
                    <a:pt x="902" y="257"/>
                  </a:cubicBezTo>
                  <a:cubicBezTo>
                    <a:pt x="898" y="256"/>
                    <a:pt x="897" y="251"/>
                    <a:pt x="894" y="249"/>
                  </a:cubicBezTo>
                  <a:cubicBezTo>
                    <a:pt x="890" y="249"/>
                    <a:pt x="886" y="246"/>
                    <a:pt x="883" y="246"/>
                  </a:cubicBezTo>
                  <a:cubicBezTo>
                    <a:pt x="881" y="246"/>
                    <a:pt x="880" y="247"/>
                    <a:pt x="879" y="248"/>
                  </a:cubicBezTo>
                  <a:cubicBezTo>
                    <a:pt x="877" y="260"/>
                    <a:pt x="900" y="258"/>
                    <a:pt x="903" y="270"/>
                  </a:cubicBezTo>
                  <a:cubicBezTo>
                    <a:pt x="899" y="272"/>
                    <a:pt x="893" y="276"/>
                    <a:pt x="887" y="276"/>
                  </a:cubicBezTo>
                  <a:cubicBezTo>
                    <a:pt x="887" y="276"/>
                    <a:pt x="886" y="276"/>
                    <a:pt x="885" y="276"/>
                  </a:cubicBezTo>
                  <a:cubicBezTo>
                    <a:pt x="882" y="273"/>
                    <a:pt x="887" y="269"/>
                    <a:pt x="884" y="266"/>
                  </a:cubicBezTo>
                  <a:cubicBezTo>
                    <a:pt x="875" y="268"/>
                    <a:pt x="870" y="274"/>
                    <a:pt x="861" y="274"/>
                  </a:cubicBezTo>
                  <a:cubicBezTo>
                    <a:pt x="858" y="274"/>
                    <a:pt x="856" y="274"/>
                    <a:pt x="852" y="273"/>
                  </a:cubicBezTo>
                  <a:cubicBezTo>
                    <a:pt x="846" y="276"/>
                    <a:pt x="838" y="284"/>
                    <a:pt x="829" y="284"/>
                  </a:cubicBezTo>
                  <a:cubicBezTo>
                    <a:pt x="827" y="284"/>
                    <a:pt x="825" y="284"/>
                    <a:pt x="823" y="283"/>
                  </a:cubicBezTo>
                  <a:cubicBezTo>
                    <a:pt x="827" y="279"/>
                    <a:pt x="837" y="275"/>
                    <a:pt x="834" y="268"/>
                  </a:cubicBezTo>
                  <a:cubicBezTo>
                    <a:pt x="834" y="268"/>
                    <a:pt x="833" y="268"/>
                    <a:pt x="833" y="268"/>
                  </a:cubicBezTo>
                  <a:cubicBezTo>
                    <a:pt x="826" y="268"/>
                    <a:pt x="822" y="274"/>
                    <a:pt x="817" y="275"/>
                  </a:cubicBezTo>
                  <a:cubicBezTo>
                    <a:pt x="815" y="275"/>
                    <a:pt x="814" y="275"/>
                    <a:pt x="812" y="275"/>
                  </a:cubicBezTo>
                  <a:cubicBezTo>
                    <a:pt x="811" y="275"/>
                    <a:pt x="810" y="275"/>
                    <a:pt x="809" y="275"/>
                  </a:cubicBezTo>
                  <a:cubicBezTo>
                    <a:pt x="808" y="275"/>
                    <a:pt x="806" y="275"/>
                    <a:pt x="805" y="275"/>
                  </a:cubicBezTo>
                  <a:cubicBezTo>
                    <a:pt x="803" y="275"/>
                    <a:pt x="801" y="275"/>
                    <a:pt x="799" y="276"/>
                  </a:cubicBezTo>
                  <a:cubicBezTo>
                    <a:pt x="796" y="277"/>
                    <a:pt x="791" y="281"/>
                    <a:pt x="787" y="283"/>
                  </a:cubicBezTo>
                  <a:cubicBezTo>
                    <a:pt x="784" y="284"/>
                    <a:pt x="780" y="285"/>
                    <a:pt x="778" y="286"/>
                  </a:cubicBezTo>
                  <a:cubicBezTo>
                    <a:pt x="770" y="290"/>
                    <a:pt x="767" y="298"/>
                    <a:pt x="761" y="299"/>
                  </a:cubicBezTo>
                  <a:cubicBezTo>
                    <a:pt x="760" y="299"/>
                    <a:pt x="760" y="299"/>
                    <a:pt x="759" y="299"/>
                  </a:cubicBezTo>
                  <a:cubicBezTo>
                    <a:pt x="753" y="299"/>
                    <a:pt x="746" y="295"/>
                    <a:pt x="743" y="291"/>
                  </a:cubicBezTo>
                  <a:cubicBezTo>
                    <a:pt x="745" y="285"/>
                    <a:pt x="758" y="288"/>
                    <a:pt x="761" y="282"/>
                  </a:cubicBezTo>
                  <a:cubicBezTo>
                    <a:pt x="755" y="276"/>
                    <a:pt x="745" y="270"/>
                    <a:pt x="734" y="270"/>
                  </a:cubicBezTo>
                  <a:cubicBezTo>
                    <a:pt x="732" y="270"/>
                    <a:pt x="730" y="271"/>
                    <a:pt x="728" y="271"/>
                  </a:cubicBezTo>
                  <a:cubicBezTo>
                    <a:pt x="733" y="277"/>
                    <a:pt x="731" y="284"/>
                    <a:pt x="732" y="292"/>
                  </a:cubicBezTo>
                  <a:cubicBezTo>
                    <a:pt x="733" y="298"/>
                    <a:pt x="742" y="307"/>
                    <a:pt x="732" y="309"/>
                  </a:cubicBezTo>
                  <a:cubicBezTo>
                    <a:pt x="726" y="308"/>
                    <a:pt x="724" y="303"/>
                    <a:pt x="716" y="303"/>
                  </a:cubicBezTo>
                  <a:cubicBezTo>
                    <a:pt x="715" y="303"/>
                    <a:pt x="713" y="303"/>
                    <a:pt x="711" y="303"/>
                  </a:cubicBezTo>
                  <a:cubicBezTo>
                    <a:pt x="707" y="310"/>
                    <a:pt x="696" y="312"/>
                    <a:pt x="691" y="319"/>
                  </a:cubicBezTo>
                  <a:cubicBezTo>
                    <a:pt x="693" y="323"/>
                    <a:pt x="698" y="325"/>
                    <a:pt x="695" y="329"/>
                  </a:cubicBezTo>
                  <a:cubicBezTo>
                    <a:pt x="693" y="330"/>
                    <a:pt x="691" y="330"/>
                    <a:pt x="690" y="330"/>
                  </a:cubicBezTo>
                  <a:cubicBezTo>
                    <a:pt x="684" y="330"/>
                    <a:pt x="678" y="328"/>
                    <a:pt x="673" y="325"/>
                  </a:cubicBezTo>
                  <a:cubicBezTo>
                    <a:pt x="668" y="323"/>
                    <a:pt x="663" y="321"/>
                    <a:pt x="658" y="321"/>
                  </a:cubicBezTo>
                  <a:cubicBezTo>
                    <a:pt x="658" y="321"/>
                    <a:pt x="658" y="321"/>
                    <a:pt x="658" y="321"/>
                  </a:cubicBezTo>
                  <a:cubicBezTo>
                    <a:pt x="655" y="325"/>
                    <a:pt x="661" y="329"/>
                    <a:pt x="663" y="332"/>
                  </a:cubicBezTo>
                  <a:cubicBezTo>
                    <a:pt x="665" y="334"/>
                    <a:pt x="673" y="332"/>
                    <a:pt x="674" y="335"/>
                  </a:cubicBezTo>
                  <a:cubicBezTo>
                    <a:pt x="672" y="340"/>
                    <a:pt x="669" y="342"/>
                    <a:pt x="666" y="342"/>
                  </a:cubicBezTo>
                  <a:cubicBezTo>
                    <a:pt x="660" y="342"/>
                    <a:pt x="654" y="337"/>
                    <a:pt x="649" y="335"/>
                  </a:cubicBezTo>
                  <a:cubicBezTo>
                    <a:pt x="646" y="333"/>
                    <a:pt x="643" y="334"/>
                    <a:pt x="640" y="333"/>
                  </a:cubicBezTo>
                  <a:cubicBezTo>
                    <a:pt x="631" y="328"/>
                    <a:pt x="639" y="322"/>
                    <a:pt x="642" y="315"/>
                  </a:cubicBezTo>
                  <a:cubicBezTo>
                    <a:pt x="635" y="307"/>
                    <a:pt x="615" y="305"/>
                    <a:pt x="616" y="293"/>
                  </a:cubicBezTo>
                  <a:cubicBezTo>
                    <a:pt x="626" y="294"/>
                    <a:pt x="636" y="303"/>
                    <a:pt x="650" y="306"/>
                  </a:cubicBezTo>
                  <a:cubicBezTo>
                    <a:pt x="660" y="308"/>
                    <a:pt x="669" y="309"/>
                    <a:pt x="678" y="309"/>
                  </a:cubicBezTo>
                  <a:cubicBezTo>
                    <a:pt x="689" y="309"/>
                    <a:pt x="699" y="307"/>
                    <a:pt x="705" y="299"/>
                  </a:cubicBezTo>
                  <a:cubicBezTo>
                    <a:pt x="710" y="290"/>
                    <a:pt x="696" y="279"/>
                    <a:pt x="684" y="279"/>
                  </a:cubicBezTo>
                  <a:cubicBezTo>
                    <a:pt x="683" y="279"/>
                    <a:pt x="683" y="279"/>
                    <a:pt x="683" y="279"/>
                  </a:cubicBezTo>
                  <a:cubicBezTo>
                    <a:pt x="667" y="270"/>
                    <a:pt x="646" y="265"/>
                    <a:pt x="621" y="264"/>
                  </a:cubicBezTo>
                  <a:cubicBezTo>
                    <a:pt x="620" y="260"/>
                    <a:pt x="621" y="255"/>
                    <a:pt x="619" y="253"/>
                  </a:cubicBezTo>
                  <a:cubicBezTo>
                    <a:pt x="609" y="255"/>
                    <a:pt x="602" y="259"/>
                    <a:pt x="592" y="261"/>
                  </a:cubicBezTo>
                  <a:cubicBezTo>
                    <a:pt x="591" y="259"/>
                    <a:pt x="588" y="259"/>
                    <a:pt x="588" y="256"/>
                  </a:cubicBezTo>
                  <a:cubicBezTo>
                    <a:pt x="592" y="252"/>
                    <a:pt x="599" y="248"/>
                    <a:pt x="594" y="241"/>
                  </a:cubicBezTo>
                  <a:cubicBezTo>
                    <a:pt x="592" y="241"/>
                    <a:pt x="591" y="240"/>
                    <a:pt x="590" y="240"/>
                  </a:cubicBezTo>
                  <a:cubicBezTo>
                    <a:pt x="586" y="240"/>
                    <a:pt x="583" y="243"/>
                    <a:pt x="578" y="243"/>
                  </a:cubicBezTo>
                  <a:cubicBezTo>
                    <a:pt x="577" y="240"/>
                    <a:pt x="578" y="235"/>
                    <a:pt x="573" y="235"/>
                  </a:cubicBezTo>
                  <a:cubicBezTo>
                    <a:pt x="572" y="235"/>
                    <a:pt x="572" y="235"/>
                    <a:pt x="572" y="235"/>
                  </a:cubicBezTo>
                  <a:cubicBezTo>
                    <a:pt x="565" y="237"/>
                    <a:pt x="569" y="243"/>
                    <a:pt x="562" y="245"/>
                  </a:cubicBezTo>
                  <a:cubicBezTo>
                    <a:pt x="561" y="245"/>
                    <a:pt x="560" y="245"/>
                    <a:pt x="560" y="245"/>
                  </a:cubicBezTo>
                  <a:cubicBezTo>
                    <a:pt x="554" y="245"/>
                    <a:pt x="549" y="241"/>
                    <a:pt x="544" y="239"/>
                  </a:cubicBezTo>
                  <a:cubicBezTo>
                    <a:pt x="537" y="245"/>
                    <a:pt x="527" y="250"/>
                    <a:pt x="516" y="250"/>
                  </a:cubicBezTo>
                  <a:cubicBezTo>
                    <a:pt x="513" y="250"/>
                    <a:pt x="510" y="250"/>
                    <a:pt x="506" y="249"/>
                  </a:cubicBezTo>
                  <a:cubicBezTo>
                    <a:pt x="504" y="252"/>
                    <a:pt x="509" y="254"/>
                    <a:pt x="506" y="257"/>
                  </a:cubicBezTo>
                  <a:cubicBezTo>
                    <a:pt x="503" y="260"/>
                    <a:pt x="499" y="260"/>
                    <a:pt x="495" y="260"/>
                  </a:cubicBezTo>
                  <a:cubicBezTo>
                    <a:pt x="491" y="260"/>
                    <a:pt x="487" y="260"/>
                    <a:pt x="482" y="259"/>
                  </a:cubicBezTo>
                  <a:cubicBezTo>
                    <a:pt x="473" y="263"/>
                    <a:pt x="470" y="271"/>
                    <a:pt x="457" y="272"/>
                  </a:cubicBezTo>
                  <a:cubicBezTo>
                    <a:pt x="452" y="271"/>
                    <a:pt x="452" y="265"/>
                    <a:pt x="450" y="263"/>
                  </a:cubicBezTo>
                  <a:cubicBezTo>
                    <a:pt x="443" y="265"/>
                    <a:pt x="437" y="268"/>
                    <a:pt x="434" y="275"/>
                  </a:cubicBezTo>
                  <a:cubicBezTo>
                    <a:pt x="440" y="278"/>
                    <a:pt x="446" y="276"/>
                    <a:pt x="452" y="277"/>
                  </a:cubicBezTo>
                  <a:cubicBezTo>
                    <a:pt x="447" y="280"/>
                    <a:pt x="441" y="283"/>
                    <a:pt x="440" y="290"/>
                  </a:cubicBezTo>
                  <a:cubicBezTo>
                    <a:pt x="434" y="293"/>
                    <a:pt x="428" y="296"/>
                    <a:pt x="423" y="300"/>
                  </a:cubicBezTo>
                  <a:cubicBezTo>
                    <a:pt x="425" y="313"/>
                    <a:pt x="412" y="321"/>
                    <a:pt x="400" y="326"/>
                  </a:cubicBezTo>
                  <a:cubicBezTo>
                    <a:pt x="397" y="328"/>
                    <a:pt x="403" y="330"/>
                    <a:pt x="400" y="332"/>
                  </a:cubicBezTo>
                  <a:cubicBezTo>
                    <a:pt x="395" y="334"/>
                    <a:pt x="388" y="335"/>
                    <a:pt x="387" y="341"/>
                  </a:cubicBezTo>
                  <a:cubicBezTo>
                    <a:pt x="388" y="343"/>
                    <a:pt x="389" y="343"/>
                    <a:pt x="391" y="343"/>
                  </a:cubicBezTo>
                  <a:cubicBezTo>
                    <a:pt x="391" y="343"/>
                    <a:pt x="392" y="343"/>
                    <a:pt x="392" y="343"/>
                  </a:cubicBezTo>
                  <a:cubicBezTo>
                    <a:pt x="393" y="343"/>
                    <a:pt x="393" y="343"/>
                    <a:pt x="394" y="343"/>
                  </a:cubicBezTo>
                  <a:cubicBezTo>
                    <a:pt x="396" y="343"/>
                    <a:pt x="398" y="343"/>
                    <a:pt x="398" y="346"/>
                  </a:cubicBezTo>
                  <a:cubicBezTo>
                    <a:pt x="397" y="348"/>
                    <a:pt x="395" y="349"/>
                    <a:pt x="393" y="349"/>
                  </a:cubicBezTo>
                  <a:cubicBezTo>
                    <a:pt x="390" y="349"/>
                    <a:pt x="387" y="347"/>
                    <a:pt x="383" y="347"/>
                  </a:cubicBezTo>
                  <a:cubicBezTo>
                    <a:pt x="379" y="348"/>
                    <a:pt x="381" y="354"/>
                    <a:pt x="376" y="354"/>
                  </a:cubicBezTo>
                  <a:cubicBezTo>
                    <a:pt x="373" y="353"/>
                    <a:pt x="370" y="353"/>
                    <a:pt x="368" y="353"/>
                  </a:cubicBezTo>
                  <a:cubicBezTo>
                    <a:pt x="363" y="353"/>
                    <a:pt x="360" y="355"/>
                    <a:pt x="356" y="357"/>
                  </a:cubicBezTo>
                  <a:cubicBezTo>
                    <a:pt x="352" y="359"/>
                    <a:pt x="347" y="361"/>
                    <a:pt x="342" y="361"/>
                  </a:cubicBezTo>
                  <a:cubicBezTo>
                    <a:pt x="342" y="361"/>
                    <a:pt x="342" y="361"/>
                    <a:pt x="341" y="361"/>
                  </a:cubicBezTo>
                  <a:cubicBezTo>
                    <a:pt x="343" y="367"/>
                    <a:pt x="340" y="375"/>
                    <a:pt x="344" y="380"/>
                  </a:cubicBezTo>
                  <a:cubicBezTo>
                    <a:pt x="341" y="382"/>
                    <a:pt x="336" y="381"/>
                    <a:pt x="337" y="386"/>
                  </a:cubicBezTo>
                  <a:cubicBezTo>
                    <a:pt x="338" y="387"/>
                    <a:pt x="339" y="387"/>
                    <a:pt x="341" y="387"/>
                  </a:cubicBezTo>
                  <a:cubicBezTo>
                    <a:pt x="342" y="387"/>
                    <a:pt x="343" y="387"/>
                    <a:pt x="344" y="387"/>
                  </a:cubicBezTo>
                  <a:cubicBezTo>
                    <a:pt x="345" y="387"/>
                    <a:pt x="346" y="387"/>
                    <a:pt x="347" y="387"/>
                  </a:cubicBezTo>
                  <a:cubicBezTo>
                    <a:pt x="349" y="387"/>
                    <a:pt x="350" y="387"/>
                    <a:pt x="351" y="389"/>
                  </a:cubicBezTo>
                  <a:cubicBezTo>
                    <a:pt x="349" y="392"/>
                    <a:pt x="344" y="393"/>
                    <a:pt x="341" y="397"/>
                  </a:cubicBezTo>
                  <a:cubicBezTo>
                    <a:pt x="344" y="408"/>
                    <a:pt x="350" y="415"/>
                    <a:pt x="365" y="416"/>
                  </a:cubicBezTo>
                  <a:cubicBezTo>
                    <a:pt x="376" y="412"/>
                    <a:pt x="381" y="403"/>
                    <a:pt x="396" y="402"/>
                  </a:cubicBezTo>
                  <a:cubicBezTo>
                    <a:pt x="403" y="411"/>
                    <a:pt x="418" y="421"/>
                    <a:pt x="408" y="437"/>
                  </a:cubicBezTo>
                  <a:cubicBezTo>
                    <a:pt x="411" y="443"/>
                    <a:pt x="417" y="447"/>
                    <a:pt x="423" y="447"/>
                  </a:cubicBezTo>
                  <a:cubicBezTo>
                    <a:pt x="428" y="447"/>
                    <a:pt x="434" y="444"/>
                    <a:pt x="438" y="440"/>
                  </a:cubicBezTo>
                  <a:cubicBezTo>
                    <a:pt x="439" y="440"/>
                    <a:pt x="440" y="440"/>
                    <a:pt x="441" y="440"/>
                  </a:cubicBezTo>
                  <a:cubicBezTo>
                    <a:pt x="452" y="440"/>
                    <a:pt x="469" y="432"/>
                    <a:pt x="459" y="423"/>
                  </a:cubicBezTo>
                  <a:cubicBezTo>
                    <a:pt x="455" y="424"/>
                    <a:pt x="457" y="431"/>
                    <a:pt x="452" y="431"/>
                  </a:cubicBezTo>
                  <a:cubicBezTo>
                    <a:pt x="452" y="431"/>
                    <a:pt x="452" y="430"/>
                    <a:pt x="451" y="430"/>
                  </a:cubicBezTo>
                  <a:cubicBezTo>
                    <a:pt x="441" y="408"/>
                    <a:pt x="478" y="409"/>
                    <a:pt x="477" y="388"/>
                  </a:cubicBezTo>
                  <a:cubicBezTo>
                    <a:pt x="474" y="383"/>
                    <a:pt x="465" y="384"/>
                    <a:pt x="462" y="379"/>
                  </a:cubicBezTo>
                  <a:cubicBezTo>
                    <a:pt x="465" y="368"/>
                    <a:pt x="463" y="361"/>
                    <a:pt x="468" y="355"/>
                  </a:cubicBezTo>
                  <a:cubicBezTo>
                    <a:pt x="477" y="344"/>
                    <a:pt x="505" y="345"/>
                    <a:pt x="509" y="330"/>
                  </a:cubicBezTo>
                  <a:cubicBezTo>
                    <a:pt x="508" y="327"/>
                    <a:pt x="506" y="325"/>
                    <a:pt x="504" y="322"/>
                  </a:cubicBezTo>
                  <a:cubicBezTo>
                    <a:pt x="509" y="310"/>
                    <a:pt x="526" y="315"/>
                    <a:pt x="541" y="312"/>
                  </a:cubicBezTo>
                  <a:cubicBezTo>
                    <a:pt x="564" y="325"/>
                    <a:pt x="521" y="335"/>
                    <a:pt x="516" y="346"/>
                  </a:cubicBezTo>
                  <a:cubicBezTo>
                    <a:pt x="506" y="348"/>
                    <a:pt x="504" y="358"/>
                    <a:pt x="501" y="366"/>
                  </a:cubicBezTo>
                  <a:cubicBezTo>
                    <a:pt x="506" y="370"/>
                    <a:pt x="504" y="376"/>
                    <a:pt x="501" y="381"/>
                  </a:cubicBezTo>
                  <a:cubicBezTo>
                    <a:pt x="509" y="387"/>
                    <a:pt x="519" y="390"/>
                    <a:pt x="529" y="390"/>
                  </a:cubicBezTo>
                  <a:cubicBezTo>
                    <a:pt x="538" y="390"/>
                    <a:pt x="548" y="388"/>
                    <a:pt x="558" y="386"/>
                  </a:cubicBezTo>
                  <a:cubicBezTo>
                    <a:pt x="565" y="385"/>
                    <a:pt x="570" y="382"/>
                    <a:pt x="575" y="382"/>
                  </a:cubicBezTo>
                  <a:cubicBezTo>
                    <a:pt x="579" y="382"/>
                    <a:pt x="582" y="384"/>
                    <a:pt x="585" y="389"/>
                  </a:cubicBezTo>
                  <a:cubicBezTo>
                    <a:pt x="582" y="394"/>
                    <a:pt x="572" y="398"/>
                    <a:pt x="563" y="398"/>
                  </a:cubicBezTo>
                  <a:cubicBezTo>
                    <a:pt x="558" y="398"/>
                    <a:pt x="554" y="397"/>
                    <a:pt x="551" y="394"/>
                  </a:cubicBezTo>
                  <a:cubicBezTo>
                    <a:pt x="545" y="398"/>
                    <a:pt x="533" y="397"/>
                    <a:pt x="529" y="403"/>
                  </a:cubicBezTo>
                  <a:cubicBezTo>
                    <a:pt x="534" y="411"/>
                    <a:pt x="538" y="422"/>
                    <a:pt x="527" y="429"/>
                  </a:cubicBezTo>
                  <a:cubicBezTo>
                    <a:pt x="520" y="426"/>
                    <a:pt x="522" y="419"/>
                    <a:pt x="515" y="417"/>
                  </a:cubicBezTo>
                  <a:cubicBezTo>
                    <a:pt x="515" y="417"/>
                    <a:pt x="514" y="417"/>
                    <a:pt x="513" y="417"/>
                  </a:cubicBezTo>
                  <a:cubicBezTo>
                    <a:pt x="501" y="417"/>
                    <a:pt x="499" y="437"/>
                    <a:pt x="501" y="449"/>
                  </a:cubicBezTo>
                  <a:cubicBezTo>
                    <a:pt x="496" y="453"/>
                    <a:pt x="488" y="456"/>
                    <a:pt x="481" y="458"/>
                  </a:cubicBezTo>
                  <a:cubicBezTo>
                    <a:pt x="476" y="453"/>
                    <a:pt x="472" y="451"/>
                    <a:pt x="468" y="451"/>
                  </a:cubicBezTo>
                  <a:cubicBezTo>
                    <a:pt x="460" y="451"/>
                    <a:pt x="452" y="458"/>
                    <a:pt x="438" y="458"/>
                  </a:cubicBezTo>
                  <a:cubicBezTo>
                    <a:pt x="436" y="464"/>
                    <a:pt x="433" y="466"/>
                    <a:pt x="430" y="466"/>
                  </a:cubicBezTo>
                  <a:cubicBezTo>
                    <a:pt x="425" y="466"/>
                    <a:pt x="420" y="461"/>
                    <a:pt x="418" y="456"/>
                  </a:cubicBezTo>
                  <a:cubicBezTo>
                    <a:pt x="418" y="456"/>
                    <a:pt x="417" y="456"/>
                    <a:pt x="417" y="456"/>
                  </a:cubicBezTo>
                  <a:cubicBezTo>
                    <a:pt x="412" y="456"/>
                    <a:pt x="406" y="462"/>
                    <a:pt x="399" y="463"/>
                  </a:cubicBezTo>
                  <a:cubicBezTo>
                    <a:pt x="395" y="459"/>
                    <a:pt x="390" y="456"/>
                    <a:pt x="387" y="451"/>
                  </a:cubicBezTo>
                  <a:cubicBezTo>
                    <a:pt x="398" y="444"/>
                    <a:pt x="392" y="427"/>
                    <a:pt x="393" y="418"/>
                  </a:cubicBezTo>
                  <a:cubicBezTo>
                    <a:pt x="392" y="418"/>
                    <a:pt x="390" y="418"/>
                    <a:pt x="389" y="418"/>
                  </a:cubicBezTo>
                  <a:cubicBezTo>
                    <a:pt x="381" y="418"/>
                    <a:pt x="377" y="424"/>
                    <a:pt x="372" y="428"/>
                  </a:cubicBezTo>
                  <a:cubicBezTo>
                    <a:pt x="372" y="440"/>
                    <a:pt x="379" y="457"/>
                    <a:pt x="369" y="467"/>
                  </a:cubicBezTo>
                  <a:cubicBezTo>
                    <a:pt x="367" y="466"/>
                    <a:pt x="365" y="466"/>
                    <a:pt x="363" y="466"/>
                  </a:cubicBezTo>
                  <a:cubicBezTo>
                    <a:pt x="359" y="466"/>
                    <a:pt x="355" y="467"/>
                    <a:pt x="351" y="468"/>
                  </a:cubicBezTo>
                  <a:cubicBezTo>
                    <a:pt x="346" y="469"/>
                    <a:pt x="342" y="470"/>
                    <a:pt x="337" y="470"/>
                  </a:cubicBezTo>
                  <a:cubicBezTo>
                    <a:pt x="337" y="470"/>
                    <a:pt x="337" y="470"/>
                    <a:pt x="337" y="470"/>
                  </a:cubicBezTo>
                  <a:cubicBezTo>
                    <a:pt x="333" y="474"/>
                    <a:pt x="331" y="479"/>
                    <a:pt x="329" y="485"/>
                  </a:cubicBezTo>
                  <a:cubicBezTo>
                    <a:pt x="322" y="489"/>
                    <a:pt x="316" y="494"/>
                    <a:pt x="309" y="498"/>
                  </a:cubicBezTo>
                  <a:cubicBezTo>
                    <a:pt x="1237" y="498"/>
                    <a:pt x="1237" y="498"/>
                    <a:pt x="1237" y="498"/>
                  </a:cubicBezTo>
                  <a:cubicBezTo>
                    <a:pt x="1237" y="150"/>
                    <a:pt x="1237" y="150"/>
                    <a:pt x="1237" y="150"/>
                  </a:cubicBezTo>
                  <a:moveTo>
                    <a:pt x="2942" y="147"/>
                  </a:moveTo>
                  <a:cubicBezTo>
                    <a:pt x="2936" y="147"/>
                    <a:pt x="2929" y="149"/>
                    <a:pt x="2926" y="153"/>
                  </a:cubicBezTo>
                  <a:cubicBezTo>
                    <a:pt x="2927" y="161"/>
                    <a:pt x="2939" y="161"/>
                    <a:pt x="2942" y="168"/>
                  </a:cubicBezTo>
                  <a:cubicBezTo>
                    <a:pt x="2936" y="181"/>
                    <a:pt x="2926" y="198"/>
                    <a:pt x="2942" y="208"/>
                  </a:cubicBezTo>
                  <a:cubicBezTo>
                    <a:pt x="2950" y="206"/>
                    <a:pt x="2954" y="202"/>
                    <a:pt x="2952" y="196"/>
                  </a:cubicBezTo>
                  <a:cubicBezTo>
                    <a:pt x="2954" y="195"/>
                    <a:pt x="2957" y="195"/>
                    <a:pt x="2961" y="195"/>
                  </a:cubicBezTo>
                  <a:cubicBezTo>
                    <a:pt x="2962" y="195"/>
                    <a:pt x="2963" y="195"/>
                    <a:pt x="2964" y="195"/>
                  </a:cubicBezTo>
                  <a:cubicBezTo>
                    <a:pt x="2965" y="195"/>
                    <a:pt x="2966" y="195"/>
                    <a:pt x="2967" y="195"/>
                  </a:cubicBezTo>
                  <a:cubicBezTo>
                    <a:pt x="2968" y="195"/>
                    <a:pt x="2968" y="195"/>
                    <a:pt x="2969" y="195"/>
                  </a:cubicBezTo>
                  <a:cubicBezTo>
                    <a:pt x="2972" y="187"/>
                    <a:pt x="2983" y="184"/>
                    <a:pt x="2985" y="175"/>
                  </a:cubicBezTo>
                  <a:cubicBezTo>
                    <a:pt x="2979" y="168"/>
                    <a:pt x="2958" y="173"/>
                    <a:pt x="2949" y="168"/>
                  </a:cubicBezTo>
                  <a:cubicBezTo>
                    <a:pt x="2950" y="161"/>
                    <a:pt x="2957" y="162"/>
                    <a:pt x="2957" y="155"/>
                  </a:cubicBezTo>
                  <a:cubicBezTo>
                    <a:pt x="2956" y="149"/>
                    <a:pt x="2949" y="147"/>
                    <a:pt x="2942" y="147"/>
                  </a:cubicBezTo>
                  <a:moveTo>
                    <a:pt x="2710" y="140"/>
                  </a:moveTo>
                  <a:cubicBezTo>
                    <a:pt x="2706" y="140"/>
                    <a:pt x="2700" y="145"/>
                    <a:pt x="2702" y="150"/>
                  </a:cubicBezTo>
                  <a:cubicBezTo>
                    <a:pt x="2703" y="150"/>
                    <a:pt x="2704" y="150"/>
                    <a:pt x="2705" y="150"/>
                  </a:cubicBezTo>
                  <a:cubicBezTo>
                    <a:pt x="2710" y="150"/>
                    <a:pt x="2715" y="146"/>
                    <a:pt x="2714" y="143"/>
                  </a:cubicBezTo>
                  <a:cubicBezTo>
                    <a:pt x="2714" y="141"/>
                    <a:pt x="2712" y="140"/>
                    <a:pt x="2710" y="140"/>
                  </a:cubicBezTo>
                  <a:moveTo>
                    <a:pt x="973" y="138"/>
                  </a:moveTo>
                  <a:cubicBezTo>
                    <a:pt x="963" y="138"/>
                    <a:pt x="952" y="142"/>
                    <a:pt x="948" y="146"/>
                  </a:cubicBezTo>
                  <a:cubicBezTo>
                    <a:pt x="947" y="146"/>
                    <a:pt x="946" y="146"/>
                    <a:pt x="946" y="146"/>
                  </a:cubicBezTo>
                  <a:cubicBezTo>
                    <a:pt x="937" y="146"/>
                    <a:pt x="931" y="151"/>
                    <a:pt x="923" y="151"/>
                  </a:cubicBezTo>
                  <a:cubicBezTo>
                    <a:pt x="923" y="151"/>
                    <a:pt x="923" y="151"/>
                    <a:pt x="922" y="151"/>
                  </a:cubicBezTo>
                  <a:cubicBezTo>
                    <a:pt x="920" y="151"/>
                    <a:pt x="919" y="151"/>
                    <a:pt x="917" y="150"/>
                  </a:cubicBezTo>
                  <a:cubicBezTo>
                    <a:pt x="915" y="150"/>
                    <a:pt x="913" y="149"/>
                    <a:pt x="911" y="149"/>
                  </a:cubicBezTo>
                  <a:cubicBezTo>
                    <a:pt x="910" y="149"/>
                    <a:pt x="910" y="149"/>
                    <a:pt x="910" y="150"/>
                  </a:cubicBezTo>
                  <a:cubicBezTo>
                    <a:pt x="905" y="150"/>
                    <a:pt x="900" y="154"/>
                    <a:pt x="894" y="156"/>
                  </a:cubicBezTo>
                  <a:cubicBezTo>
                    <a:pt x="887" y="158"/>
                    <a:pt x="881" y="158"/>
                    <a:pt x="876" y="161"/>
                  </a:cubicBezTo>
                  <a:cubicBezTo>
                    <a:pt x="872" y="163"/>
                    <a:pt x="870" y="169"/>
                    <a:pt x="866" y="172"/>
                  </a:cubicBezTo>
                  <a:cubicBezTo>
                    <a:pt x="862" y="175"/>
                    <a:pt x="856" y="179"/>
                    <a:pt x="851" y="182"/>
                  </a:cubicBezTo>
                  <a:cubicBezTo>
                    <a:pt x="845" y="185"/>
                    <a:pt x="837" y="185"/>
                    <a:pt x="833" y="190"/>
                  </a:cubicBezTo>
                  <a:cubicBezTo>
                    <a:pt x="838" y="199"/>
                    <a:pt x="855" y="197"/>
                    <a:pt x="863" y="203"/>
                  </a:cubicBezTo>
                  <a:cubicBezTo>
                    <a:pt x="870" y="184"/>
                    <a:pt x="902" y="181"/>
                    <a:pt x="922" y="171"/>
                  </a:cubicBezTo>
                  <a:cubicBezTo>
                    <a:pt x="928" y="168"/>
                    <a:pt x="932" y="164"/>
                    <a:pt x="938" y="162"/>
                  </a:cubicBezTo>
                  <a:cubicBezTo>
                    <a:pt x="950" y="157"/>
                    <a:pt x="985" y="157"/>
                    <a:pt x="986" y="147"/>
                  </a:cubicBezTo>
                  <a:cubicBezTo>
                    <a:pt x="987" y="140"/>
                    <a:pt x="981" y="138"/>
                    <a:pt x="973" y="138"/>
                  </a:cubicBezTo>
                  <a:moveTo>
                    <a:pt x="2907" y="126"/>
                  </a:moveTo>
                  <a:cubicBezTo>
                    <a:pt x="2905" y="126"/>
                    <a:pt x="2903" y="127"/>
                    <a:pt x="2901" y="128"/>
                  </a:cubicBezTo>
                  <a:cubicBezTo>
                    <a:pt x="2901" y="128"/>
                    <a:pt x="2901" y="128"/>
                    <a:pt x="2901" y="128"/>
                  </a:cubicBezTo>
                  <a:cubicBezTo>
                    <a:pt x="2900" y="128"/>
                    <a:pt x="2899" y="128"/>
                    <a:pt x="2898" y="128"/>
                  </a:cubicBezTo>
                  <a:cubicBezTo>
                    <a:pt x="2897" y="128"/>
                    <a:pt x="2896" y="128"/>
                    <a:pt x="2895" y="128"/>
                  </a:cubicBezTo>
                  <a:cubicBezTo>
                    <a:pt x="2890" y="128"/>
                    <a:pt x="2886" y="129"/>
                    <a:pt x="2885" y="132"/>
                  </a:cubicBezTo>
                  <a:cubicBezTo>
                    <a:pt x="2887" y="134"/>
                    <a:pt x="2888" y="139"/>
                    <a:pt x="2884" y="139"/>
                  </a:cubicBezTo>
                  <a:cubicBezTo>
                    <a:pt x="2880" y="136"/>
                    <a:pt x="2879" y="130"/>
                    <a:pt x="2872" y="128"/>
                  </a:cubicBezTo>
                  <a:cubicBezTo>
                    <a:pt x="2870" y="130"/>
                    <a:pt x="2868" y="132"/>
                    <a:pt x="2866" y="134"/>
                  </a:cubicBezTo>
                  <a:cubicBezTo>
                    <a:pt x="2866" y="138"/>
                    <a:pt x="2870" y="138"/>
                    <a:pt x="2870" y="142"/>
                  </a:cubicBezTo>
                  <a:cubicBezTo>
                    <a:pt x="2867" y="144"/>
                    <a:pt x="2862" y="150"/>
                    <a:pt x="2867" y="154"/>
                  </a:cubicBezTo>
                  <a:cubicBezTo>
                    <a:pt x="2874" y="153"/>
                    <a:pt x="2881" y="148"/>
                    <a:pt x="2888" y="148"/>
                  </a:cubicBezTo>
                  <a:cubicBezTo>
                    <a:pt x="2889" y="148"/>
                    <a:pt x="2890" y="148"/>
                    <a:pt x="2891" y="149"/>
                  </a:cubicBezTo>
                  <a:cubicBezTo>
                    <a:pt x="2891" y="150"/>
                    <a:pt x="2889" y="151"/>
                    <a:pt x="2888" y="151"/>
                  </a:cubicBezTo>
                  <a:cubicBezTo>
                    <a:pt x="2888" y="151"/>
                    <a:pt x="2887" y="151"/>
                    <a:pt x="2887" y="151"/>
                  </a:cubicBezTo>
                  <a:cubicBezTo>
                    <a:pt x="2886" y="151"/>
                    <a:pt x="2886" y="151"/>
                    <a:pt x="2885" y="151"/>
                  </a:cubicBezTo>
                  <a:cubicBezTo>
                    <a:pt x="2884" y="151"/>
                    <a:pt x="2883" y="151"/>
                    <a:pt x="2882" y="151"/>
                  </a:cubicBezTo>
                  <a:cubicBezTo>
                    <a:pt x="2883" y="155"/>
                    <a:pt x="2880" y="156"/>
                    <a:pt x="2882" y="158"/>
                  </a:cubicBezTo>
                  <a:cubicBezTo>
                    <a:pt x="2888" y="157"/>
                    <a:pt x="2893" y="155"/>
                    <a:pt x="2899" y="155"/>
                  </a:cubicBezTo>
                  <a:cubicBezTo>
                    <a:pt x="2901" y="155"/>
                    <a:pt x="2903" y="156"/>
                    <a:pt x="2906" y="156"/>
                  </a:cubicBezTo>
                  <a:cubicBezTo>
                    <a:pt x="2919" y="154"/>
                    <a:pt x="2919" y="126"/>
                    <a:pt x="2907" y="126"/>
                  </a:cubicBezTo>
                  <a:moveTo>
                    <a:pt x="2786" y="124"/>
                  </a:moveTo>
                  <a:cubicBezTo>
                    <a:pt x="2782" y="124"/>
                    <a:pt x="2778" y="126"/>
                    <a:pt x="2777" y="131"/>
                  </a:cubicBezTo>
                  <a:cubicBezTo>
                    <a:pt x="2777" y="139"/>
                    <a:pt x="2791" y="139"/>
                    <a:pt x="2790" y="149"/>
                  </a:cubicBezTo>
                  <a:cubicBezTo>
                    <a:pt x="2775" y="146"/>
                    <a:pt x="2757" y="137"/>
                    <a:pt x="2738" y="133"/>
                  </a:cubicBezTo>
                  <a:cubicBezTo>
                    <a:pt x="2733" y="141"/>
                    <a:pt x="2727" y="148"/>
                    <a:pt x="2718" y="153"/>
                  </a:cubicBezTo>
                  <a:cubicBezTo>
                    <a:pt x="2722" y="157"/>
                    <a:pt x="2727" y="158"/>
                    <a:pt x="2732" y="158"/>
                  </a:cubicBezTo>
                  <a:cubicBezTo>
                    <a:pt x="2738" y="158"/>
                    <a:pt x="2745" y="157"/>
                    <a:pt x="2751" y="155"/>
                  </a:cubicBezTo>
                  <a:cubicBezTo>
                    <a:pt x="2757" y="154"/>
                    <a:pt x="2763" y="153"/>
                    <a:pt x="2767" y="153"/>
                  </a:cubicBezTo>
                  <a:cubicBezTo>
                    <a:pt x="2768" y="153"/>
                    <a:pt x="2769" y="153"/>
                    <a:pt x="2769" y="153"/>
                  </a:cubicBezTo>
                  <a:cubicBezTo>
                    <a:pt x="2766" y="162"/>
                    <a:pt x="2748" y="158"/>
                    <a:pt x="2746" y="167"/>
                  </a:cubicBezTo>
                  <a:cubicBezTo>
                    <a:pt x="2751" y="169"/>
                    <a:pt x="2755" y="170"/>
                    <a:pt x="2759" y="170"/>
                  </a:cubicBezTo>
                  <a:cubicBezTo>
                    <a:pt x="2774" y="170"/>
                    <a:pt x="2785" y="159"/>
                    <a:pt x="2802" y="157"/>
                  </a:cubicBezTo>
                  <a:cubicBezTo>
                    <a:pt x="2802" y="157"/>
                    <a:pt x="2803" y="157"/>
                    <a:pt x="2803" y="157"/>
                  </a:cubicBezTo>
                  <a:cubicBezTo>
                    <a:pt x="2804" y="157"/>
                    <a:pt x="2805" y="157"/>
                    <a:pt x="2807" y="157"/>
                  </a:cubicBezTo>
                  <a:cubicBezTo>
                    <a:pt x="2808" y="157"/>
                    <a:pt x="2809" y="157"/>
                    <a:pt x="2810" y="157"/>
                  </a:cubicBezTo>
                  <a:cubicBezTo>
                    <a:pt x="2811" y="157"/>
                    <a:pt x="2812" y="157"/>
                    <a:pt x="2813" y="157"/>
                  </a:cubicBezTo>
                  <a:cubicBezTo>
                    <a:pt x="2823" y="154"/>
                    <a:pt x="2834" y="140"/>
                    <a:pt x="2820" y="138"/>
                  </a:cubicBezTo>
                  <a:cubicBezTo>
                    <a:pt x="2820" y="138"/>
                    <a:pt x="2820" y="138"/>
                    <a:pt x="2819" y="138"/>
                  </a:cubicBezTo>
                  <a:cubicBezTo>
                    <a:pt x="2817" y="138"/>
                    <a:pt x="2816" y="139"/>
                    <a:pt x="2815" y="140"/>
                  </a:cubicBezTo>
                  <a:cubicBezTo>
                    <a:pt x="2813" y="141"/>
                    <a:pt x="2812" y="142"/>
                    <a:pt x="2810" y="142"/>
                  </a:cubicBezTo>
                  <a:cubicBezTo>
                    <a:pt x="2810" y="142"/>
                    <a:pt x="2810" y="142"/>
                    <a:pt x="2809" y="142"/>
                  </a:cubicBezTo>
                  <a:cubicBezTo>
                    <a:pt x="2800" y="142"/>
                    <a:pt x="2800" y="128"/>
                    <a:pt x="2793" y="125"/>
                  </a:cubicBezTo>
                  <a:cubicBezTo>
                    <a:pt x="2791" y="125"/>
                    <a:pt x="2788" y="124"/>
                    <a:pt x="2786" y="124"/>
                  </a:cubicBezTo>
                  <a:moveTo>
                    <a:pt x="2752" y="123"/>
                  </a:moveTo>
                  <a:cubicBezTo>
                    <a:pt x="2749" y="123"/>
                    <a:pt x="2745" y="125"/>
                    <a:pt x="2745" y="127"/>
                  </a:cubicBezTo>
                  <a:cubicBezTo>
                    <a:pt x="2746" y="130"/>
                    <a:pt x="2748" y="131"/>
                    <a:pt x="2751" y="131"/>
                  </a:cubicBezTo>
                  <a:cubicBezTo>
                    <a:pt x="2754" y="131"/>
                    <a:pt x="2757" y="129"/>
                    <a:pt x="2757" y="126"/>
                  </a:cubicBezTo>
                  <a:cubicBezTo>
                    <a:pt x="2757" y="124"/>
                    <a:pt x="2755" y="123"/>
                    <a:pt x="2752" y="123"/>
                  </a:cubicBezTo>
                  <a:moveTo>
                    <a:pt x="2931" y="120"/>
                  </a:moveTo>
                  <a:cubicBezTo>
                    <a:pt x="2926" y="120"/>
                    <a:pt x="2921" y="122"/>
                    <a:pt x="2919" y="127"/>
                  </a:cubicBezTo>
                  <a:cubicBezTo>
                    <a:pt x="2924" y="133"/>
                    <a:pt x="2935" y="138"/>
                    <a:pt x="2946" y="138"/>
                  </a:cubicBezTo>
                  <a:cubicBezTo>
                    <a:pt x="2949" y="138"/>
                    <a:pt x="2952" y="138"/>
                    <a:pt x="2956" y="137"/>
                  </a:cubicBezTo>
                  <a:cubicBezTo>
                    <a:pt x="2961" y="142"/>
                    <a:pt x="2968" y="148"/>
                    <a:pt x="2968" y="159"/>
                  </a:cubicBezTo>
                  <a:cubicBezTo>
                    <a:pt x="2976" y="161"/>
                    <a:pt x="2983" y="166"/>
                    <a:pt x="2991" y="166"/>
                  </a:cubicBezTo>
                  <a:cubicBezTo>
                    <a:pt x="2993" y="166"/>
                    <a:pt x="2996" y="166"/>
                    <a:pt x="2999" y="164"/>
                  </a:cubicBezTo>
                  <a:cubicBezTo>
                    <a:pt x="3004" y="164"/>
                    <a:pt x="3003" y="169"/>
                    <a:pt x="3008" y="169"/>
                  </a:cubicBezTo>
                  <a:cubicBezTo>
                    <a:pt x="3023" y="165"/>
                    <a:pt x="3046" y="168"/>
                    <a:pt x="3055" y="159"/>
                  </a:cubicBezTo>
                  <a:cubicBezTo>
                    <a:pt x="3060" y="160"/>
                    <a:pt x="3058" y="167"/>
                    <a:pt x="3064" y="167"/>
                  </a:cubicBezTo>
                  <a:cubicBezTo>
                    <a:pt x="3075" y="166"/>
                    <a:pt x="3083" y="161"/>
                    <a:pt x="3093" y="161"/>
                  </a:cubicBezTo>
                  <a:cubicBezTo>
                    <a:pt x="3093" y="161"/>
                    <a:pt x="3094" y="161"/>
                    <a:pt x="3094" y="161"/>
                  </a:cubicBezTo>
                  <a:cubicBezTo>
                    <a:pt x="3098" y="153"/>
                    <a:pt x="3089" y="151"/>
                    <a:pt x="3086" y="146"/>
                  </a:cubicBezTo>
                  <a:cubicBezTo>
                    <a:pt x="3079" y="144"/>
                    <a:pt x="3071" y="143"/>
                    <a:pt x="3064" y="143"/>
                  </a:cubicBezTo>
                  <a:cubicBezTo>
                    <a:pt x="3055" y="143"/>
                    <a:pt x="3046" y="144"/>
                    <a:pt x="3036" y="145"/>
                  </a:cubicBezTo>
                  <a:cubicBezTo>
                    <a:pt x="3027" y="147"/>
                    <a:pt x="3017" y="148"/>
                    <a:pt x="3007" y="148"/>
                  </a:cubicBezTo>
                  <a:cubicBezTo>
                    <a:pt x="3005" y="148"/>
                    <a:pt x="3003" y="148"/>
                    <a:pt x="3001" y="148"/>
                  </a:cubicBezTo>
                  <a:cubicBezTo>
                    <a:pt x="2996" y="142"/>
                    <a:pt x="2985" y="144"/>
                    <a:pt x="2982" y="139"/>
                  </a:cubicBezTo>
                  <a:cubicBezTo>
                    <a:pt x="2982" y="136"/>
                    <a:pt x="2989" y="139"/>
                    <a:pt x="2991" y="137"/>
                  </a:cubicBezTo>
                  <a:cubicBezTo>
                    <a:pt x="2989" y="126"/>
                    <a:pt x="2975" y="128"/>
                    <a:pt x="2963" y="126"/>
                  </a:cubicBezTo>
                  <a:cubicBezTo>
                    <a:pt x="2953" y="125"/>
                    <a:pt x="2941" y="120"/>
                    <a:pt x="2931" y="120"/>
                  </a:cubicBezTo>
                  <a:moveTo>
                    <a:pt x="2726" y="114"/>
                  </a:moveTo>
                  <a:cubicBezTo>
                    <a:pt x="2720" y="114"/>
                    <a:pt x="2714" y="116"/>
                    <a:pt x="2707" y="117"/>
                  </a:cubicBezTo>
                  <a:cubicBezTo>
                    <a:pt x="2696" y="119"/>
                    <a:pt x="2691" y="124"/>
                    <a:pt x="2682" y="128"/>
                  </a:cubicBezTo>
                  <a:cubicBezTo>
                    <a:pt x="2668" y="134"/>
                    <a:pt x="2660" y="133"/>
                    <a:pt x="2666" y="144"/>
                  </a:cubicBezTo>
                  <a:cubicBezTo>
                    <a:pt x="2667" y="144"/>
                    <a:pt x="2668" y="144"/>
                    <a:pt x="2669" y="144"/>
                  </a:cubicBezTo>
                  <a:cubicBezTo>
                    <a:pt x="2674" y="144"/>
                    <a:pt x="2676" y="141"/>
                    <a:pt x="2681" y="141"/>
                  </a:cubicBezTo>
                  <a:cubicBezTo>
                    <a:pt x="2686" y="142"/>
                    <a:pt x="2686" y="147"/>
                    <a:pt x="2692" y="147"/>
                  </a:cubicBezTo>
                  <a:cubicBezTo>
                    <a:pt x="2692" y="147"/>
                    <a:pt x="2692" y="147"/>
                    <a:pt x="2693" y="147"/>
                  </a:cubicBezTo>
                  <a:cubicBezTo>
                    <a:pt x="2697" y="146"/>
                    <a:pt x="2696" y="141"/>
                    <a:pt x="2697" y="138"/>
                  </a:cubicBezTo>
                  <a:cubicBezTo>
                    <a:pt x="2705" y="138"/>
                    <a:pt x="2705" y="138"/>
                    <a:pt x="2705" y="138"/>
                  </a:cubicBezTo>
                  <a:cubicBezTo>
                    <a:pt x="2707" y="135"/>
                    <a:pt x="2706" y="130"/>
                    <a:pt x="2711" y="130"/>
                  </a:cubicBezTo>
                  <a:cubicBezTo>
                    <a:pt x="2715" y="131"/>
                    <a:pt x="2713" y="137"/>
                    <a:pt x="2718" y="137"/>
                  </a:cubicBezTo>
                  <a:cubicBezTo>
                    <a:pt x="2727" y="133"/>
                    <a:pt x="2733" y="128"/>
                    <a:pt x="2733" y="116"/>
                  </a:cubicBezTo>
                  <a:cubicBezTo>
                    <a:pt x="2731" y="115"/>
                    <a:pt x="2728" y="114"/>
                    <a:pt x="2726" y="114"/>
                  </a:cubicBezTo>
                  <a:moveTo>
                    <a:pt x="397" y="107"/>
                  </a:moveTo>
                  <a:cubicBezTo>
                    <a:pt x="395" y="107"/>
                    <a:pt x="393" y="108"/>
                    <a:pt x="392" y="111"/>
                  </a:cubicBezTo>
                  <a:cubicBezTo>
                    <a:pt x="391" y="115"/>
                    <a:pt x="402" y="121"/>
                    <a:pt x="409" y="122"/>
                  </a:cubicBezTo>
                  <a:cubicBezTo>
                    <a:pt x="413" y="115"/>
                    <a:pt x="403" y="107"/>
                    <a:pt x="397" y="107"/>
                  </a:cubicBezTo>
                  <a:moveTo>
                    <a:pt x="3692" y="107"/>
                  </a:moveTo>
                  <a:cubicBezTo>
                    <a:pt x="3699" y="115"/>
                    <a:pt x="3714" y="122"/>
                    <a:pt x="3727" y="123"/>
                  </a:cubicBezTo>
                  <a:cubicBezTo>
                    <a:pt x="3719" y="115"/>
                    <a:pt x="3705" y="107"/>
                    <a:pt x="3692" y="107"/>
                  </a:cubicBezTo>
                  <a:moveTo>
                    <a:pt x="2777" y="102"/>
                  </a:moveTo>
                  <a:cubicBezTo>
                    <a:pt x="2769" y="102"/>
                    <a:pt x="2760" y="105"/>
                    <a:pt x="2756" y="109"/>
                  </a:cubicBezTo>
                  <a:cubicBezTo>
                    <a:pt x="2754" y="106"/>
                    <a:pt x="2750" y="104"/>
                    <a:pt x="2745" y="104"/>
                  </a:cubicBezTo>
                  <a:cubicBezTo>
                    <a:pt x="2742" y="104"/>
                    <a:pt x="2738" y="106"/>
                    <a:pt x="2738" y="111"/>
                  </a:cubicBezTo>
                  <a:cubicBezTo>
                    <a:pt x="2740" y="112"/>
                    <a:pt x="2743" y="113"/>
                    <a:pt x="2747" y="113"/>
                  </a:cubicBezTo>
                  <a:cubicBezTo>
                    <a:pt x="2750" y="113"/>
                    <a:pt x="2754" y="112"/>
                    <a:pt x="2756" y="111"/>
                  </a:cubicBezTo>
                  <a:cubicBezTo>
                    <a:pt x="2759" y="115"/>
                    <a:pt x="2767" y="117"/>
                    <a:pt x="2775" y="117"/>
                  </a:cubicBezTo>
                  <a:cubicBezTo>
                    <a:pt x="2782" y="117"/>
                    <a:pt x="2789" y="114"/>
                    <a:pt x="2788" y="109"/>
                  </a:cubicBezTo>
                  <a:cubicBezTo>
                    <a:pt x="2788" y="104"/>
                    <a:pt x="2783" y="102"/>
                    <a:pt x="2777" y="102"/>
                  </a:cubicBezTo>
                  <a:moveTo>
                    <a:pt x="2781" y="88"/>
                  </a:moveTo>
                  <a:cubicBezTo>
                    <a:pt x="2772" y="88"/>
                    <a:pt x="2763" y="91"/>
                    <a:pt x="2760" y="97"/>
                  </a:cubicBezTo>
                  <a:cubicBezTo>
                    <a:pt x="2761" y="98"/>
                    <a:pt x="2763" y="99"/>
                    <a:pt x="2766" y="99"/>
                  </a:cubicBezTo>
                  <a:cubicBezTo>
                    <a:pt x="2768" y="99"/>
                    <a:pt x="2770" y="99"/>
                    <a:pt x="2771" y="98"/>
                  </a:cubicBezTo>
                  <a:cubicBezTo>
                    <a:pt x="2773" y="98"/>
                    <a:pt x="2775" y="98"/>
                    <a:pt x="2777" y="98"/>
                  </a:cubicBezTo>
                  <a:cubicBezTo>
                    <a:pt x="2781" y="98"/>
                    <a:pt x="2784" y="99"/>
                    <a:pt x="2786" y="102"/>
                  </a:cubicBezTo>
                  <a:cubicBezTo>
                    <a:pt x="2786" y="102"/>
                    <a:pt x="2787" y="102"/>
                    <a:pt x="2787" y="102"/>
                  </a:cubicBezTo>
                  <a:cubicBezTo>
                    <a:pt x="2794" y="102"/>
                    <a:pt x="2798" y="100"/>
                    <a:pt x="2797" y="94"/>
                  </a:cubicBezTo>
                  <a:cubicBezTo>
                    <a:pt x="2794" y="90"/>
                    <a:pt x="2788" y="88"/>
                    <a:pt x="2781" y="88"/>
                  </a:cubicBezTo>
                  <a:moveTo>
                    <a:pt x="2910" y="87"/>
                  </a:moveTo>
                  <a:cubicBezTo>
                    <a:pt x="2906" y="87"/>
                    <a:pt x="2904" y="89"/>
                    <a:pt x="2903" y="96"/>
                  </a:cubicBezTo>
                  <a:cubicBezTo>
                    <a:pt x="2906" y="98"/>
                    <a:pt x="2912" y="98"/>
                    <a:pt x="2916" y="99"/>
                  </a:cubicBezTo>
                  <a:cubicBezTo>
                    <a:pt x="2914" y="102"/>
                    <a:pt x="2908" y="101"/>
                    <a:pt x="2908" y="105"/>
                  </a:cubicBezTo>
                  <a:cubicBezTo>
                    <a:pt x="2910" y="110"/>
                    <a:pt x="2915" y="111"/>
                    <a:pt x="2921" y="111"/>
                  </a:cubicBezTo>
                  <a:cubicBezTo>
                    <a:pt x="2930" y="111"/>
                    <a:pt x="2940" y="108"/>
                    <a:pt x="2946" y="106"/>
                  </a:cubicBezTo>
                  <a:cubicBezTo>
                    <a:pt x="2943" y="100"/>
                    <a:pt x="2935" y="98"/>
                    <a:pt x="2937" y="90"/>
                  </a:cubicBezTo>
                  <a:cubicBezTo>
                    <a:pt x="2935" y="91"/>
                    <a:pt x="2933" y="91"/>
                    <a:pt x="2931" y="91"/>
                  </a:cubicBezTo>
                  <a:cubicBezTo>
                    <a:pt x="2927" y="91"/>
                    <a:pt x="2923" y="90"/>
                    <a:pt x="2920" y="89"/>
                  </a:cubicBezTo>
                  <a:cubicBezTo>
                    <a:pt x="2916" y="88"/>
                    <a:pt x="2913" y="87"/>
                    <a:pt x="2910" y="87"/>
                  </a:cubicBezTo>
                  <a:moveTo>
                    <a:pt x="436" y="116"/>
                  </a:moveTo>
                  <a:cubicBezTo>
                    <a:pt x="436" y="111"/>
                    <a:pt x="442" y="109"/>
                    <a:pt x="448" y="109"/>
                  </a:cubicBezTo>
                  <a:cubicBezTo>
                    <a:pt x="452" y="109"/>
                    <a:pt x="457" y="110"/>
                    <a:pt x="459" y="112"/>
                  </a:cubicBezTo>
                  <a:cubicBezTo>
                    <a:pt x="458" y="116"/>
                    <a:pt x="454" y="116"/>
                    <a:pt x="450" y="116"/>
                  </a:cubicBezTo>
                  <a:cubicBezTo>
                    <a:pt x="448" y="116"/>
                    <a:pt x="446" y="116"/>
                    <a:pt x="444" y="116"/>
                  </a:cubicBezTo>
                  <a:cubicBezTo>
                    <a:pt x="443" y="116"/>
                    <a:pt x="441" y="116"/>
                    <a:pt x="439" y="116"/>
                  </a:cubicBezTo>
                  <a:cubicBezTo>
                    <a:pt x="438" y="116"/>
                    <a:pt x="437" y="116"/>
                    <a:pt x="436" y="116"/>
                  </a:cubicBezTo>
                  <a:moveTo>
                    <a:pt x="455" y="85"/>
                  </a:moveTo>
                  <a:cubicBezTo>
                    <a:pt x="455" y="85"/>
                    <a:pt x="454" y="85"/>
                    <a:pt x="454" y="85"/>
                  </a:cubicBezTo>
                  <a:cubicBezTo>
                    <a:pt x="445" y="85"/>
                    <a:pt x="445" y="93"/>
                    <a:pt x="450" y="101"/>
                  </a:cubicBezTo>
                  <a:cubicBezTo>
                    <a:pt x="443" y="101"/>
                    <a:pt x="443" y="101"/>
                    <a:pt x="443" y="101"/>
                  </a:cubicBezTo>
                  <a:cubicBezTo>
                    <a:pt x="441" y="99"/>
                    <a:pt x="441" y="94"/>
                    <a:pt x="439" y="91"/>
                  </a:cubicBezTo>
                  <a:cubicBezTo>
                    <a:pt x="438" y="91"/>
                    <a:pt x="438" y="91"/>
                    <a:pt x="437" y="91"/>
                  </a:cubicBezTo>
                  <a:cubicBezTo>
                    <a:pt x="436" y="91"/>
                    <a:pt x="435" y="91"/>
                    <a:pt x="434" y="91"/>
                  </a:cubicBezTo>
                  <a:cubicBezTo>
                    <a:pt x="433" y="92"/>
                    <a:pt x="432" y="92"/>
                    <a:pt x="430" y="92"/>
                  </a:cubicBezTo>
                  <a:cubicBezTo>
                    <a:pt x="430" y="92"/>
                    <a:pt x="430" y="92"/>
                    <a:pt x="430" y="92"/>
                  </a:cubicBezTo>
                  <a:cubicBezTo>
                    <a:pt x="428" y="94"/>
                    <a:pt x="430" y="99"/>
                    <a:pt x="427" y="99"/>
                  </a:cubicBezTo>
                  <a:cubicBezTo>
                    <a:pt x="423" y="99"/>
                    <a:pt x="420" y="99"/>
                    <a:pt x="420" y="96"/>
                  </a:cubicBezTo>
                  <a:cubicBezTo>
                    <a:pt x="421" y="93"/>
                    <a:pt x="427" y="93"/>
                    <a:pt x="428" y="90"/>
                  </a:cubicBezTo>
                  <a:cubicBezTo>
                    <a:pt x="425" y="89"/>
                    <a:pt x="420" y="88"/>
                    <a:pt x="416" y="88"/>
                  </a:cubicBezTo>
                  <a:cubicBezTo>
                    <a:pt x="406" y="88"/>
                    <a:pt x="396" y="92"/>
                    <a:pt x="398" y="100"/>
                  </a:cubicBezTo>
                  <a:cubicBezTo>
                    <a:pt x="400" y="103"/>
                    <a:pt x="406" y="102"/>
                    <a:pt x="408" y="105"/>
                  </a:cubicBezTo>
                  <a:cubicBezTo>
                    <a:pt x="409" y="114"/>
                    <a:pt x="416" y="118"/>
                    <a:pt x="426" y="118"/>
                  </a:cubicBezTo>
                  <a:cubicBezTo>
                    <a:pt x="428" y="118"/>
                    <a:pt x="430" y="118"/>
                    <a:pt x="432" y="118"/>
                  </a:cubicBezTo>
                  <a:cubicBezTo>
                    <a:pt x="428" y="120"/>
                    <a:pt x="429" y="125"/>
                    <a:pt x="432" y="127"/>
                  </a:cubicBezTo>
                  <a:cubicBezTo>
                    <a:pt x="433" y="127"/>
                    <a:pt x="433" y="127"/>
                    <a:pt x="433" y="127"/>
                  </a:cubicBezTo>
                  <a:cubicBezTo>
                    <a:pt x="434" y="127"/>
                    <a:pt x="435" y="127"/>
                    <a:pt x="436" y="127"/>
                  </a:cubicBezTo>
                  <a:cubicBezTo>
                    <a:pt x="437" y="126"/>
                    <a:pt x="437" y="126"/>
                    <a:pt x="438" y="126"/>
                  </a:cubicBezTo>
                  <a:cubicBezTo>
                    <a:pt x="439" y="126"/>
                    <a:pt x="439" y="126"/>
                    <a:pt x="440" y="126"/>
                  </a:cubicBezTo>
                  <a:cubicBezTo>
                    <a:pt x="440" y="129"/>
                    <a:pt x="436" y="130"/>
                    <a:pt x="439" y="132"/>
                  </a:cubicBezTo>
                  <a:cubicBezTo>
                    <a:pt x="446" y="136"/>
                    <a:pt x="446" y="149"/>
                    <a:pt x="455" y="149"/>
                  </a:cubicBezTo>
                  <a:cubicBezTo>
                    <a:pt x="455" y="149"/>
                    <a:pt x="455" y="149"/>
                    <a:pt x="455" y="149"/>
                  </a:cubicBezTo>
                  <a:cubicBezTo>
                    <a:pt x="465" y="148"/>
                    <a:pt x="465" y="132"/>
                    <a:pt x="477" y="130"/>
                  </a:cubicBezTo>
                  <a:cubicBezTo>
                    <a:pt x="476" y="119"/>
                    <a:pt x="483" y="115"/>
                    <a:pt x="491" y="111"/>
                  </a:cubicBezTo>
                  <a:cubicBezTo>
                    <a:pt x="498" y="114"/>
                    <a:pt x="499" y="121"/>
                    <a:pt x="503" y="126"/>
                  </a:cubicBezTo>
                  <a:cubicBezTo>
                    <a:pt x="503" y="130"/>
                    <a:pt x="497" y="129"/>
                    <a:pt x="499" y="135"/>
                  </a:cubicBezTo>
                  <a:cubicBezTo>
                    <a:pt x="500" y="135"/>
                    <a:pt x="501" y="136"/>
                    <a:pt x="502" y="136"/>
                  </a:cubicBezTo>
                  <a:cubicBezTo>
                    <a:pt x="506" y="136"/>
                    <a:pt x="509" y="133"/>
                    <a:pt x="512" y="133"/>
                  </a:cubicBezTo>
                  <a:cubicBezTo>
                    <a:pt x="516" y="133"/>
                    <a:pt x="514" y="138"/>
                    <a:pt x="518" y="138"/>
                  </a:cubicBezTo>
                  <a:cubicBezTo>
                    <a:pt x="518" y="138"/>
                    <a:pt x="518" y="138"/>
                    <a:pt x="519" y="138"/>
                  </a:cubicBezTo>
                  <a:cubicBezTo>
                    <a:pt x="525" y="134"/>
                    <a:pt x="535" y="132"/>
                    <a:pt x="540" y="125"/>
                  </a:cubicBezTo>
                  <a:cubicBezTo>
                    <a:pt x="524" y="120"/>
                    <a:pt x="517" y="108"/>
                    <a:pt x="496" y="107"/>
                  </a:cubicBezTo>
                  <a:cubicBezTo>
                    <a:pt x="495" y="106"/>
                    <a:pt x="493" y="105"/>
                    <a:pt x="492" y="102"/>
                  </a:cubicBezTo>
                  <a:cubicBezTo>
                    <a:pt x="491" y="102"/>
                    <a:pt x="490" y="102"/>
                    <a:pt x="489" y="102"/>
                  </a:cubicBezTo>
                  <a:cubicBezTo>
                    <a:pt x="482" y="102"/>
                    <a:pt x="475" y="98"/>
                    <a:pt x="470" y="94"/>
                  </a:cubicBezTo>
                  <a:cubicBezTo>
                    <a:pt x="464" y="89"/>
                    <a:pt x="459" y="85"/>
                    <a:pt x="455" y="85"/>
                  </a:cubicBezTo>
                  <a:moveTo>
                    <a:pt x="804" y="81"/>
                  </a:moveTo>
                  <a:cubicBezTo>
                    <a:pt x="800" y="81"/>
                    <a:pt x="796" y="83"/>
                    <a:pt x="796" y="87"/>
                  </a:cubicBezTo>
                  <a:cubicBezTo>
                    <a:pt x="797" y="89"/>
                    <a:pt x="801" y="90"/>
                    <a:pt x="805" y="90"/>
                  </a:cubicBezTo>
                  <a:cubicBezTo>
                    <a:pt x="809" y="90"/>
                    <a:pt x="812" y="89"/>
                    <a:pt x="812" y="86"/>
                  </a:cubicBezTo>
                  <a:cubicBezTo>
                    <a:pt x="812" y="83"/>
                    <a:pt x="808" y="81"/>
                    <a:pt x="804" y="81"/>
                  </a:cubicBezTo>
                  <a:moveTo>
                    <a:pt x="888" y="80"/>
                  </a:moveTo>
                  <a:cubicBezTo>
                    <a:pt x="882" y="80"/>
                    <a:pt x="876" y="82"/>
                    <a:pt x="875" y="87"/>
                  </a:cubicBezTo>
                  <a:cubicBezTo>
                    <a:pt x="877" y="89"/>
                    <a:pt x="880" y="89"/>
                    <a:pt x="883" y="89"/>
                  </a:cubicBezTo>
                  <a:cubicBezTo>
                    <a:pt x="888" y="89"/>
                    <a:pt x="894" y="88"/>
                    <a:pt x="896" y="86"/>
                  </a:cubicBezTo>
                  <a:cubicBezTo>
                    <a:pt x="896" y="81"/>
                    <a:pt x="896" y="81"/>
                    <a:pt x="896" y="81"/>
                  </a:cubicBezTo>
                  <a:cubicBezTo>
                    <a:pt x="894" y="80"/>
                    <a:pt x="891" y="80"/>
                    <a:pt x="888" y="80"/>
                  </a:cubicBezTo>
                  <a:moveTo>
                    <a:pt x="1219" y="79"/>
                  </a:moveTo>
                  <a:cubicBezTo>
                    <a:pt x="1215" y="79"/>
                    <a:pt x="1212" y="80"/>
                    <a:pt x="1210" y="81"/>
                  </a:cubicBezTo>
                  <a:cubicBezTo>
                    <a:pt x="1211" y="89"/>
                    <a:pt x="1224" y="92"/>
                    <a:pt x="1235" y="92"/>
                  </a:cubicBezTo>
                  <a:cubicBezTo>
                    <a:pt x="1236" y="92"/>
                    <a:pt x="1236" y="92"/>
                    <a:pt x="1237" y="92"/>
                  </a:cubicBezTo>
                  <a:cubicBezTo>
                    <a:pt x="1237" y="84"/>
                    <a:pt x="1237" y="84"/>
                    <a:pt x="1237" y="84"/>
                  </a:cubicBezTo>
                  <a:cubicBezTo>
                    <a:pt x="1233" y="81"/>
                    <a:pt x="1225" y="79"/>
                    <a:pt x="1219" y="79"/>
                  </a:cubicBezTo>
                  <a:moveTo>
                    <a:pt x="2851" y="77"/>
                  </a:moveTo>
                  <a:cubicBezTo>
                    <a:pt x="2844" y="77"/>
                    <a:pt x="2837" y="79"/>
                    <a:pt x="2833" y="82"/>
                  </a:cubicBezTo>
                  <a:cubicBezTo>
                    <a:pt x="2832" y="90"/>
                    <a:pt x="2844" y="88"/>
                    <a:pt x="2849" y="91"/>
                  </a:cubicBezTo>
                  <a:cubicBezTo>
                    <a:pt x="2848" y="94"/>
                    <a:pt x="2841" y="93"/>
                    <a:pt x="2840" y="98"/>
                  </a:cubicBezTo>
                  <a:cubicBezTo>
                    <a:pt x="2842" y="100"/>
                    <a:pt x="2844" y="101"/>
                    <a:pt x="2846" y="101"/>
                  </a:cubicBezTo>
                  <a:cubicBezTo>
                    <a:pt x="2850" y="101"/>
                    <a:pt x="2855" y="99"/>
                    <a:pt x="2858" y="98"/>
                  </a:cubicBezTo>
                  <a:cubicBezTo>
                    <a:pt x="2860" y="97"/>
                    <a:pt x="2862" y="97"/>
                    <a:pt x="2864" y="97"/>
                  </a:cubicBezTo>
                  <a:cubicBezTo>
                    <a:pt x="2875" y="97"/>
                    <a:pt x="2880" y="101"/>
                    <a:pt x="2886" y="108"/>
                  </a:cubicBezTo>
                  <a:cubicBezTo>
                    <a:pt x="2886" y="108"/>
                    <a:pt x="2887" y="108"/>
                    <a:pt x="2887" y="108"/>
                  </a:cubicBezTo>
                  <a:cubicBezTo>
                    <a:pt x="2893" y="108"/>
                    <a:pt x="2897" y="107"/>
                    <a:pt x="2901" y="106"/>
                  </a:cubicBezTo>
                  <a:cubicBezTo>
                    <a:pt x="2896" y="95"/>
                    <a:pt x="2886" y="84"/>
                    <a:pt x="2871" y="84"/>
                  </a:cubicBezTo>
                  <a:cubicBezTo>
                    <a:pt x="2869" y="84"/>
                    <a:pt x="2868" y="85"/>
                    <a:pt x="2867" y="85"/>
                  </a:cubicBezTo>
                  <a:cubicBezTo>
                    <a:pt x="2865" y="79"/>
                    <a:pt x="2858" y="77"/>
                    <a:pt x="2851" y="77"/>
                  </a:cubicBezTo>
                  <a:moveTo>
                    <a:pt x="825" y="76"/>
                  </a:moveTo>
                  <a:cubicBezTo>
                    <a:pt x="820" y="76"/>
                    <a:pt x="815" y="79"/>
                    <a:pt x="818" y="84"/>
                  </a:cubicBezTo>
                  <a:cubicBezTo>
                    <a:pt x="818" y="85"/>
                    <a:pt x="821" y="86"/>
                    <a:pt x="823" y="86"/>
                  </a:cubicBezTo>
                  <a:cubicBezTo>
                    <a:pt x="825" y="86"/>
                    <a:pt x="827" y="85"/>
                    <a:pt x="829" y="85"/>
                  </a:cubicBezTo>
                  <a:cubicBezTo>
                    <a:pt x="832" y="79"/>
                    <a:pt x="829" y="76"/>
                    <a:pt x="825" y="76"/>
                  </a:cubicBezTo>
                  <a:moveTo>
                    <a:pt x="490" y="68"/>
                  </a:moveTo>
                  <a:cubicBezTo>
                    <a:pt x="483" y="73"/>
                    <a:pt x="475" y="78"/>
                    <a:pt x="472" y="86"/>
                  </a:cubicBezTo>
                  <a:cubicBezTo>
                    <a:pt x="476" y="89"/>
                    <a:pt x="482" y="90"/>
                    <a:pt x="487" y="90"/>
                  </a:cubicBezTo>
                  <a:cubicBezTo>
                    <a:pt x="488" y="90"/>
                    <a:pt x="489" y="90"/>
                    <a:pt x="489" y="90"/>
                  </a:cubicBezTo>
                  <a:cubicBezTo>
                    <a:pt x="490" y="90"/>
                    <a:pt x="491" y="90"/>
                    <a:pt x="492" y="90"/>
                  </a:cubicBezTo>
                  <a:cubicBezTo>
                    <a:pt x="495" y="90"/>
                    <a:pt x="499" y="90"/>
                    <a:pt x="502" y="91"/>
                  </a:cubicBezTo>
                  <a:cubicBezTo>
                    <a:pt x="502" y="95"/>
                    <a:pt x="496" y="93"/>
                    <a:pt x="493" y="95"/>
                  </a:cubicBezTo>
                  <a:cubicBezTo>
                    <a:pt x="496" y="101"/>
                    <a:pt x="511" y="102"/>
                    <a:pt x="522" y="102"/>
                  </a:cubicBezTo>
                  <a:cubicBezTo>
                    <a:pt x="529" y="102"/>
                    <a:pt x="539" y="103"/>
                    <a:pt x="546" y="103"/>
                  </a:cubicBezTo>
                  <a:cubicBezTo>
                    <a:pt x="547" y="103"/>
                    <a:pt x="549" y="103"/>
                    <a:pt x="550" y="103"/>
                  </a:cubicBezTo>
                  <a:cubicBezTo>
                    <a:pt x="561" y="102"/>
                    <a:pt x="567" y="91"/>
                    <a:pt x="567" y="82"/>
                  </a:cubicBezTo>
                  <a:cubicBezTo>
                    <a:pt x="557" y="81"/>
                    <a:pt x="547" y="76"/>
                    <a:pt x="538" y="76"/>
                  </a:cubicBezTo>
                  <a:cubicBezTo>
                    <a:pt x="534" y="76"/>
                    <a:pt x="530" y="77"/>
                    <a:pt x="527" y="80"/>
                  </a:cubicBezTo>
                  <a:cubicBezTo>
                    <a:pt x="524" y="79"/>
                    <a:pt x="526" y="73"/>
                    <a:pt x="524" y="71"/>
                  </a:cubicBezTo>
                  <a:cubicBezTo>
                    <a:pt x="523" y="71"/>
                    <a:pt x="522" y="70"/>
                    <a:pt x="522" y="70"/>
                  </a:cubicBezTo>
                  <a:cubicBezTo>
                    <a:pt x="515" y="70"/>
                    <a:pt x="515" y="76"/>
                    <a:pt x="512" y="79"/>
                  </a:cubicBezTo>
                  <a:cubicBezTo>
                    <a:pt x="501" y="78"/>
                    <a:pt x="497" y="71"/>
                    <a:pt x="490" y="68"/>
                  </a:cubicBezTo>
                  <a:moveTo>
                    <a:pt x="752" y="66"/>
                  </a:moveTo>
                  <a:cubicBezTo>
                    <a:pt x="743" y="66"/>
                    <a:pt x="735" y="70"/>
                    <a:pt x="732" y="77"/>
                  </a:cubicBezTo>
                  <a:cubicBezTo>
                    <a:pt x="735" y="80"/>
                    <a:pt x="739" y="81"/>
                    <a:pt x="743" y="81"/>
                  </a:cubicBezTo>
                  <a:cubicBezTo>
                    <a:pt x="752" y="81"/>
                    <a:pt x="761" y="76"/>
                    <a:pt x="761" y="68"/>
                  </a:cubicBezTo>
                  <a:cubicBezTo>
                    <a:pt x="758" y="67"/>
                    <a:pt x="755" y="66"/>
                    <a:pt x="752" y="66"/>
                  </a:cubicBezTo>
                  <a:moveTo>
                    <a:pt x="796" y="65"/>
                  </a:moveTo>
                  <a:cubicBezTo>
                    <a:pt x="792" y="65"/>
                    <a:pt x="787" y="67"/>
                    <a:pt x="783" y="68"/>
                  </a:cubicBezTo>
                  <a:cubicBezTo>
                    <a:pt x="778" y="70"/>
                    <a:pt x="773" y="72"/>
                    <a:pt x="768" y="72"/>
                  </a:cubicBezTo>
                  <a:cubicBezTo>
                    <a:pt x="767" y="72"/>
                    <a:pt x="766" y="72"/>
                    <a:pt x="766" y="72"/>
                  </a:cubicBezTo>
                  <a:cubicBezTo>
                    <a:pt x="764" y="75"/>
                    <a:pt x="762" y="76"/>
                    <a:pt x="762" y="81"/>
                  </a:cubicBezTo>
                  <a:cubicBezTo>
                    <a:pt x="765" y="84"/>
                    <a:pt x="768" y="86"/>
                    <a:pt x="771" y="86"/>
                  </a:cubicBezTo>
                  <a:cubicBezTo>
                    <a:pt x="776" y="86"/>
                    <a:pt x="780" y="82"/>
                    <a:pt x="786" y="81"/>
                  </a:cubicBezTo>
                  <a:cubicBezTo>
                    <a:pt x="789" y="80"/>
                    <a:pt x="794" y="81"/>
                    <a:pt x="796" y="80"/>
                  </a:cubicBezTo>
                  <a:cubicBezTo>
                    <a:pt x="801" y="78"/>
                    <a:pt x="804" y="71"/>
                    <a:pt x="803" y="68"/>
                  </a:cubicBezTo>
                  <a:cubicBezTo>
                    <a:pt x="801" y="66"/>
                    <a:pt x="798" y="65"/>
                    <a:pt x="796" y="65"/>
                  </a:cubicBezTo>
                  <a:moveTo>
                    <a:pt x="1237" y="62"/>
                  </a:moveTo>
                  <a:cubicBezTo>
                    <a:pt x="1228" y="64"/>
                    <a:pt x="1220" y="66"/>
                    <a:pt x="1218" y="73"/>
                  </a:cubicBezTo>
                  <a:cubicBezTo>
                    <a:pt x="1225" y="75"/>
                    <a:pt x="1230" y="79"/>
                    <a:pt x="1237" y="80"/>
                  </a:cubicBezTo>
                  <a:cubicBezTo>
                    <a:pt x="1237" y="62"/>
                    <a:pt x="1237" y="62"/>
                    <a:pt x="1237" y="62"/>
                  </a:cubicBezTo>
                  <a:moveTo>
                    <a:pt x="850" y="61"/>
                  </a:moveTo>
                  <a:cubicBezTo>
                    <a:pt x="848" y="61"/>
                    <a:pt x="845" y="62"/>
                    <a:pt x="843" y="62"/>
                  </a:cubicBezTo>
                  <a:cubicBezTo>
                    <a:pt x="843" y="68"/>
                    <a:pt x="850" y="72"/>
                    <a:pt x="856" y="72"/>
                  </a:cubicBezTo>
                  <a:cubicBezTo>
                    <a:pt x="859" y="72"/>
                    <a:pt x="862" y="71"/>
                    <a:pt x="863" y="68"/>
                  </a:cubicBezTo>
                  <a:cubicBezTo>
                    <a:pt x="861" y="64"/>
                    <a:pt x="856" y="61"/>
                    <a:pt x="850" y="61"/>
                  </a:cubicBezTo>
                  <a:moveTo>
                    <a:pt x="1205" y="54"/>
                  </a:moveTo>
                  <a:cubicBezTo>
                    <a:pt x="1200" y="54"/>
                    <a:pt x="1195" y="58"/>
                    <a:pt x="1199" y="63"/>
                  </a:cubicBezTo>
                  <a:cubicBezTo>
                    <a:pt x="1201" y="63"/>
                    <a:pt x="1203" y="64"/>
                    <a:pt x="1205" y="64"/>
                  </a:cubicBezTo>
                  <a:cubicBezTo>
                    <a:pt x="1209" y="64"/>
                    <a:pt x="1212" y="63"/>
                    <a:pt x="1213" y="60"/>
                  </a:cubicBezTo>
                  <a:cubicBezTo>
                    <a:pt x="1213" y="56"/>
                    <a:pt x="1209" y="54"/>
                    <a:pt x="1205" y="54"/>
                  </a:cubicBezTo>
                  <a:moveTo>
                    <a:pt x="941" y="54"/>
                  </a:moveTo>
                  <a:cubicBezTo>
                    <a:pt x="935" y="54"/>
                    <a:pt x="926" y="57"/>
                    <a:pt x="921" y="59"/>
                  </a:cubicBezTo>
                  <a:cubicBezTo>
                    <a:pt x="919" y="61"/>
                    <a:pt x="922" y="63"/>
                    <a:pt x="920" y="65"/>
                  </a:cubicBezTo>
                  <a:cubicBezTo>
                    <a:pt x="916" y="67"/>
                    <a:pt x="913" y="67"/>
                    <a:pt x="910" y="67"/>
                  </a:cubicBezTo>
                  <a:cubicBezTo>
                    <a:pt x="908" y="67"/>
                    <a:pt x="907" y="67"/>
                    <a:pt x="905" y="67"/>
                  </a:cubicBezTo>
                  <a:cubicBezTo>
                    <a:pt x="903" y="67"/>
                    <a:pt x="901" y="66"/>
                    <a:pt x="899" y="66"/>
                  </a:cubicBezTo>
                  <a:cubicBezTo>
                    <a:pt x="896" y="66"/>
                    <a:pt x="894" y="67"/>
                    <a:pt x="891" y="68"/>
                  </a:cubicBezTo>
                  <a:cubicBezTo>
                    <a:pt x="891" y="76"/>
                    <a:pt x="895" y="79"/>
                    <a:pt x="901" y="79"/>
                  </a:cubicBezTo>
                  <a:cubicBezTo>
                    <a:pt x="909" y="79"/>
                    <a:pt x="920" y="73"/>
                    <a:pt x="925" y="70"/>
                  </a:cubicBezTo>
                  <a:cubicBezTo>
                    <a:pt x="927" y="71"/>
                    <a:pt x="930" y="71"/>
                    <a:pt x="932" y="71"/>
                  </a:cubicBezTo>
                  <a:cubicBezTo>
                    <a:pt x="938" y="71"/>
                    <a:pt x="944" y="67"/>
                    <a:pt x="952" y="66"/>
                  </a:cubicBezTo>
                  <a:cubicBezTo>
                    <a:pt x="953" y="57"/>
                    <a:pt x="948" y="54"/>
                    <a:pt x="941" y="54"/>
                  </a:cubicBezTo>
                  <a:moveTo>
                    <a:pt x="882" y="47"/>
                  </a:moveTo>
                  <a:cubicBezTo>
                    <a:pt x="872" y="47"/>
                    <a:pt x="860" y="52"/>
                    <a:pt x="860" y="61"/>
                  </a:cubicBezTo>
                  <a:cubicBezTo>
                    <a:pt x="864" y="67"/>
                    <a:pt x="872" y="68"/>
                    <a:pt x="875" y="74"/>
                  </a:cubicBezTo>
                  <a:cubicBezTo>
                    <a:pt x="864" y="76"/>
                    <a:pt x="852" y="76"/>
                    <a:pt x="848" y="84"/>
                  </a:cubicBezTo>
                  <a:cubicBezTo>
                    <a:pt x="850" y="86"/>
                    <a:pt x="852" y="86"/>
                    <a:pt x="854" y="86"/>
                  </a:cubicBezTo>
                  <a:cubicBezTo>
                    <a:pt x="856" y="86"/>
                    <a:pt x="859" y="85"/>
                    <a:pt x="861" y="84"/>
                  </a:cubicBezTo>
                  <a:cubicBezTo>
                    <a:pt x="864" y="83"/>
                    <a:pt x="867" y="82"/>
                    <a:pt x="870" y="82"/>
                  </a:cubicBezTo>
                  <a:cubicBezTo>
                    <a:pt x="872" y="82"/>
                    <a:pt x="873" y="82"/>
                    <a:pt x="875" y="83"/>
                  </a:cubicBezTo>
                  <a:cubicBezTo>
                    <a:pt x="879" y="77"/>
                    <a:pt x="884" y="73"/>
                    <a:pt x="887" y="68"/>
                  </a:cubicBezTo>
                  <a:cubicBezTo>
                    <a:pt x="882" y="64"/>
                    <a:pt x="872" y="64"/>
                    <a:pt x="868" y="60"/>
                  </a:cubicBezTo>
                  <a:cubicBezTo>
                    <a:pt x="872" y="54"/>
                    <a:pt x="889" y="58"/>
                    <a:pt x="887" y="48"/>
                  </a:cubicBezTo>
                  <a:cubicBezTo>
                    <a:pt x="886" y="47"/>
                    <a:pt x="884" y="47"/>
                    <a:pt x="882" y="47"/>
                  </a:cubicBezTo>
                  <a:moveTo>
                    <a:pt x="929" y="45"/>
                  </a:moveTo>
                  <a:cubicBezTo>
                    <a:pt x="926" y="45"/>
                    <a:pt x="923" y="47"/>
                    <a:pt x="924" y="52"/>
                  </a:cubicBezTo>
                  <a:cubicBezTo>
                    <a:pt x="925" y="53"/>
                    <a:pt x="927" y="53"/>
                    <a:pt x="929" y="53"/>
                  </a:cubicBezTo>
                  <a:cubicBezTo>
                    <a:pt x="929" y="53"/>
                    <a:pt x="930" y="53"/>
                    <a:pt x="930" y="53"/>
                  </a:cubicBezTo>
                  <a:cubicBezTo>
                    <a:pt x="931" y="53"/>
                    <a:pt x="931" y="53"/>
                    <a:pt x="932" y="53"/>
                  </a:cubicBezTo>
                  <a:cubicBezTo>
                    <a:pt x="932" y="53"/>
                    <a:pt x="933" y="53"/>
                    <a:pt x="933" y="53"/>
                  </a:cubicBezTo>
                  <a:cubicBezTo>
                    <a:pt x="936" y="48"/>
                    <a:pt x="933" y="45"/>
                    <a:pt x="929" y="45"/>
                  </a:cubicBezTo>
                  <a:moveTo>
                    <a:pt x="2955" y="34"/>
                  </a:moveTo>
                  <a:cubicBezTo>
                    <a:pt x="2951" y="34"/>
                    <a:pt x="2948" y="35"/>
                    <a:pt x="2947" y="38"/>
                  </a:cubicBezTo>
                  <a:cubicBezTo>
                    <a:pt x="2947" y="42"/>
                    <a:pt x="2956" y="39"/>
                    <a:pt x="2956" y="44"/>
                  </a:cubicBezTo>
                  <a:cubicBezTo>
                    <a:pt x="2955" y="45"/>
                    <a:pt x="2954" y="45"/>
                    <a:pt x="2953" y="45"/>
                  </a:cubicBezTo>
                  <a:cubicBezTo>
                    <a:pt x="2952" y="45"/>
                    <a:pt x="2951" y="45"/>
                    <a:pt x="2950" y="44"/>
                  </a:cubicBezTo>
                  <a:cubicBezTo>
                    <a:pt x="2949" y="44"/>
                    <a:pt x="2949" y="44"/>
                    <a:pt x="2948" y="44"/>
                  </a:cubicBezTo>
                  <a:cubicBezTo>
                    <a:pt x="2947" y="44"/>
                    <a:pt x="2946" y="44"/>
                    <a:pt x="2946" y="45"/>
                  </a:cubicBezTo>
                  <a:cubicBezTo>
                    <a:pt x="2943" y="47"/>
                    <a:pt x="2948" y="51"/>
                    <a:pt x="2944" y="53"/>
                  </a:cubicBezTo>
                  <a:cubicBezTo>
                    <a:pt x="2943" y="53"/>
                    <a:pt x="2942" y="53"/>
                    <a:pt x="2940" y="53"/>
                  </a:cubicBezTo>
                  <a:cubicBezTo>
                    <a:pt x="2934" y="53"/>
                    <a:pt x="2930" y="54"/>
                    <a:pt x="2928" y="58"/>
                  </a:cubicBezTo>
                  <a:cubicBezTo>
                    <a:pt x="2927" y="62"/>
                    <a:pt x="2930" y="61"/>
                    <a:pt x="2930" y="64"/>
                  </a:cubicBezTo>
                  <a:cubicBezTo>
                    <a:pt x="2929" y="67"/>
                    <a:pt x="2924" y="66"/>
                    <a:pt x="2925" y="70"/>
                  </a:cubicBezTo>
                  <a:cubicBezTo>
                    <a:pt x="2927" y="76"/>
                    <a:pt x="2932" y="77"/>
                    <a:pt x="2938" y="77"/>
                  </a:cubicBezTo>
                  <a:cubicBezTo>
                    <a:pt x="2942" y="77"/>
                    <a:pt x="2945" y="77"/>
                    <a:pt x="2949" y="76"/>
                  </a:cubicBezTo>
                  <a:cubicBezTo>
                    <a:pt x="2953" y="76"/>
                    <a:pt x="2957" y="75"/>
                    <a:pt x="2960" y="75"/>
                  </a:cubicBezTo>
                  <a:cubicBezTo>
                    <a:pt x="2964" y="75"/>
                    <a:pt x="2968" y="76"/>
                    <a:pt x="2971" y="79"/>
                  </a:cubicBezTo>
                  <a:cubicBezTo>
                    <a:pt x="2970" y="82"/>
                    <a:pt x="2968" y="83"/>
                    <a:pt x="2965" y="83"/>
                  </a:cubicBezTo>
                  <a:cubicBezTo>
                    <a:pt x="2961" y="83"/>
                    <a:pt x="2956" y="81"/>
                    <a:pt x="2952" y="80"/>
                  </a:cubicBezTo>
                  <a:cubicBezTo>
                    <a:pt x="2951" y="81"/>
                    <a:pt x="2951" y="84"/>
                    <a:pt x="2949" y="85"/>
                  </a:cubicBezTo>
                  <a:cubicBezTo>
                    <a:pt x="2951" y="93"/>
                    <a:pt x="2964" y="99"/>
                    <a:pt x="2976" y="99"/>
                  </a:cubicBezTo>
                  <a:cubicBezTo>
                    <a:pt x="2981" y="99"/>
                    <a:pt x="2987" y="98"/>
                    <a:pt x="2991" y="96"/>
                  </a:cubicBezTo>
                  <a:cubicBezTo>
                    <a:pt x="2995" y="97"/>
                    <a:pt x="2996" y="101"/>
                    <a:pt x="3002" y="101"/>
                  </a:cubicBezTo>
                  <a:cubicBezTo>
                    <a:pt x="3010" y="98"/>
                    <a:pt x="2998" y="88"/>
                    <a:pt x="3007" y="85"/>
                  </a:cubicBezTo>
                  <a:cubicBezTo>
                    <a:pt x="3010" y="86"/>
                    <a:pt x="3009" y="90"/>
                    <a:pt x="3014" y="90"/>
                  </a:cubicBezTo>
                  <a:cubicBezTo>
                    <a:pt x="3021" y="87"/>
                    <a:pt x="3028" y="84"/>
                    <a:pt x="3029" y="76"/>
                  </a:cubicBezTo>
                  <a:cubicBezTo>
                    <a:pt x="3016" y="76"/>
                    <a:pt x="3019" y="63"/>
                    <a:pt x="3006" y="63"/>
                  </a:cubicBezTo>
                  <a:cubicBezTo>
                    <a:pt x="3004" y="63"/>
                    <a:pt x="3003" y="63"/>
                    <a:pt x="3001" y="63"/>
                  </a:cubicBezTo>
                  <a:cubicBezTo>
                    <a:pt x="2993" y="55"/>
                    <a:pt x="2978" y="53"/>
                    <a:pt x="2976" y="41"/>
                  </a:cubicBezTo>
                  <a:cubicBezTo>
                    <a:pt x="2971" y="39"/>
                    <a:pt x="2962" y="34"/>
                    <a:pt x="2955" y="34"/>
                  </a:cubicBezTo>
                  <a:moveTo>
                    <a:pt x="3075" y="120"/>
                  </a:moveTo>
                  <a:cubicBezTo>
                    <a:pt x="3073" y="120"/>
                    <a:pt x="3070" y="120"/>
                    <a:pt x="3069" y="119"/>
                  </a:cubicBezTo>
                  <a:cubicBezTo>
                    <a:pt x="3065" y="113"/>
                    <a:pt x="3071" y="111"/>
                    <a:pt x="3077" y="111"/>
                  </a:cubicBezTo>
                  <a:cubicBezTo>
                    <a:pt x="3082" y="111"/>
                    <a:pt x="3088" y="113"/>
                    <a:pt x="3087" y="118"/>
                  </a:cubicBezTo>
                  <a:cubicBezTo>
                    <a:pt x="3085" y="119"/>
                    <a:pt x="3080" y="120"/>
                    <a:pt x="3075" y="120"/>
                  </a:cubicBezTo>
                  <a:moveTo>
                    <a:pt x="3192" y="43"/>
                  </a:moveTo>
                  <a:cubicBezTo>
                    <a:pt x="3189" y="43"/>
                    <a:pt x="3186" y="42"/>
                    <a:pt x="3184" y="41"/>
                  </a:cubicBezTo>
                  <a:cubicBezTo>
                    <a:pt x="3191" y="36"/>
                    <a:pt x="3198" y="31"/>
                    <a:pt x="3208" y="31"/>
                  </a:cubicBezTo>
                  <a:cubicBezTo>
                    <a:pt x="3211" y="31"/>
                    <a:pt x="3215" y="32"/>
                    <a:pt x="3218" y="33"/>
                  </a:cubicBezTo>
                  <a:cubicBezTo>
                    <a:pt x="3213" y="37"/>
                    <a:pt x="3201" y="43"/>
                    <a:pt x="3192" y="43"/>
                  </a:cubicBezTo>
                  <a:moveTo>
                    <a:pt x="3137" y="10"/>
                  </a:moveTo>
                  <a:cubicBezTo>
                    <a:pt x="3133" y="12"/>
                    <a:pt x="3131" y="16"/>
                    <a:pt x="3126" y="17"/>
                  </a:cubicBezTo>
                  <a:cubicBezTo>
                    <a:pt x="3122" y="15"/>
                    <a:pt x="3118" y="14"/>
                    <a:pt x="3114" y="14"/>
                  </a:cubicBezTo>
                  <a:cubicBezTo>
                    <a:pt x="3104" y="14"/>
                    <a:pt x="3092" y="19"/>
                    <a:pt x="3081" y="19"/>
                  </a:cubicBezTo>
                  <a:cubicBezTo>
                    <a:pt x="3079" y="20"/>
                    <a:pt x="3080" y="25"/>
                    <a:pt x="3077" y="25"/>
                  </a:cubicBezTo>
                  <a:cubicBezTo>
                    <a:pt x="3071" y="23"/>
                    <a:pt x="3065" y="19"/>
                    <a:pt x="3058" y="19"/>
                  </a:cubicBezTo>
                  <a:cubicBezTo>
                    <a:pt x="3055" y="19"/>
                    <a:pt x="3053" y="20"/>
                    <a:pt x="3050" y="22"/>
                  </a:cubicBezTo>
                  <a:cubicBezTo>
                    <a:pt x="3045" y="19"/>
                    <a:pt x="3041" y="16"/>
                    <a:pt x="3033" y="16"/>
                  </a:cubicBezTo>
                  <a:cubicBezTo>
                    <a:pt x="3033" y="16"/>
                    <a:pt x="3032" y="16"/>
                    <a:pt x="3031" y="16"/>
                  </a:cubicBezTo>
                  <a:cubicBezTo>
                    <a:pt x="3028" y="21"/>
                    <a:pt x="3024" y="23"/>
                    <a:pt x="3020" y="23"/>
                  </a:cubicBezTo>
                  <a:cubicBezTo>
                    <a:pt x="3017" y="23"/>
                    <a:pt x="3015" y="22"/>
                    <a:pt x="3012" y="22"/>
                  </a:cubicBezTo>
                  <a:cubicBezTo>
                    <a:pt x="3010" y="22"/>
                    <a:pt x="3007" y="21"/>
                    <a:pt x="3004" y="21"/>
                  </a:cubicBezTo>
                  <a:cubicBezTo>
                    <a:pt x="3003" y="21"/>
                    <a:pt x="3001" y="21"/>
                    <a:pt x="3000" y="22"/>
                  </a:cubicBezTo>
                  <a:cubicBezTo>
                    <a:pt x="2996" y="22"/>
                    <a:pt x="2992" y="26"/>
                    <a:pt x="2989" y="26"/>
                  </a:cubicBezTo>
                  <a:cubicBezTo>
                    <a:pt x="2988" y="26"/>
                    <a:pt x="2987" y="26"/>
                    <a:pt x="2986" y="26"/>
                  </a:cubicBezTo>
                  <a:cubicBezTo>
                    <a:pt x="2985" y="26"/>
                    <a:pt x="2984" y="26"/>
                    <a:pt x="2983" y="26"/>
                  </a:cubicBezTo>
                  <a:cubicBezTo>
                    <a:pt x="2982" y="26"/>
                    <a:pt x="2980" y="26"/>
                    <a:pt x="2979" y="26"/>
                  </a:cubicBezTo>
                  <a:cubicBezTo>
                    <a:pt x="2977" y="26"/>
                    <a:pt x="2975" y="26"/>
                    <a:pt x="2974" y="29"/>
                  </a:cubicBezTo>
                  <a:cubicBezTo>
                    <a:pt x="2975" y="33"/>
                    <a:pt x="2979" y="34"/>
                    <a:pt x="2983" y="34"/>
                  </a:cubicBezTo>
                  <a:cubicBezTo>
                    <a:pt x="2985" y="34"/>
                    <a:pt x="2986" y="34"/>
                    <a:pt x="2987" y="34"/>
                  </a:cubicBezTo>
                  <a:cubicBezTo>
                    <a:pt x="2988" y="34"/>
                    <a:pt x="2989" y="34"/>
                    <a:pt x="2991" y="34"/>
                  </a:cubicBezTo>
                  <a:cubicBezTo>
                    <a:pt x="2993" y="34"/>
                    <a:pt x="2995" y="34"/>
                    <a:pt x="2997" y="35"/>
                  </a:cubicBezTo>
                  <a:cubicBezTo>
                    <a:pt x="2993" y="41"/>
                    <a:pt x="2998" y="47"/>
                    <a:pt x="3000" y="52"/>
                  </a:cubicBezTo>
                  <a:cubicBezTo>
                    <a:pt x="3003" y="55"/>
                    <a:pt x="3007" y="55"/>
                    <a:pt x="3010" y="55"/>
                  </a:cubicBezTo>
                  <a:cubicBezTo>
                    <a:pt x="3015" y="55"/>
                    <a:pt x="3020" y="53"/>
                    <a:pt x="3025" y="51"/>
                  </a:cubicBezTo>
                  <a:cubicBezTo>
                    <a:pt x="3029" y="48"/>
                    <a:pt x="3034" y="46"/>
                    <a:pt x="3038" y="46"/>
                  </a:cubicBezTo>
                  <a:cubicBezTo>
                    <a:pt x="3039" y="46"/>
                    <a:pt x="3041" y="46"/>
                    <a:pt x="3042" y="47"/>
                  </a:cubicBezTo>
                  <a:cubicBezTo>
                    <a:pt x="3035" y="49"/>
                    <a:pt x="3026" y="50"/>
                    <a:pt x="3026" y="60"/>
                  </a:cubicBezTo>
                  <a:cubicBezTo>
                    <a:pt x="3037" y="59"/>
                    <a:pt x="3046" y="54"/>
                    <a:pt x="3056" y="54"/>
                  </a:cubicBezTo>
                  <a:cubicBezTo>
                    <a:pt x="3059" y="54"/>
                    <a:pt x="3062" y="55"/>
                    <a:pt x="3065" y="56"/>
                  </a:cubicBezTo>
                  <a:cubicBezTo>
                    <a:pt x="3076" y="53"/>
                    <a:pt x="3090" y="52"/>
                    <a:pt x="3088" y="38"/>
                  </a:cubicBezTo>
                  <a:cubicBezTo>
                    <a:pt x="3090" y="37"/>
                    <a:pt x="3093" y="35"/>
                    <a:pt x="3095" y="35"/>
                  </a:cubicBezTo>
                  <a:cubicBezTo>
                    <a:pt x="3096" y="35"/>
                    <a:pt x="3097" y="36"/>
                    <a:pt x="3098" y="36"/>
                  </a:cubicBezTo>
                  <a:cubicBezTo>
                    <a:pt x="3099" y="40"/>
                    <a:pt x="3093" y="39"/>
                    <a:pt x="3094" y="44"/>
                  </a:cubicBezTo>
                  <a:cubicBezTo>
                    <a:pt x="3095" y="47"/>
                    <a:pt x="3102" y="46"/>
                    <a:pt x="3101" y="51"/>
                  </a:cubicBezTo>
                  <a:cubicBezTo>
                    <a:pt x="3091" y="57"/>
                    <a:pt x="3076" y="59"/>
                    <a:pt x="3066" y="64"/>
                  </a:cubicBezTo>
                  <a:cubicBezTo>
                    <a:pt x="3068" y="70"/>
                    <a:pt x="3077" y="70"/>
                    <a:pt x="3079" y="75"/>
                  </a:cubicBezTo>
                  <a:cubicBezTo>
                    <a:pt x="3067" y="75"/>
                    <a:pt x="3057" y="62"/>
                    <a:pt x="3042" y="62"/>
                  </a:cubicBezTo>
                  <a:cubicBezTo>
                    <a:pt x="3041" y="62"/>
                    <a:pt x="3039" y="62"/>
                    <a:pt x="3037" y="62"/>
                  </a:cubicBezTo>
                  <a:cubicBezTo>
                    <a:pt x="3034" y="63"/>
                    <a:pt x="3028" y="67"/>
                    <a:pt x="3028" y="70"/>
                  </a:cubicBezTo>
                  <a:cubicBezTo>
                    <a:pt x="3027" y="79"/>
                    <a:pt x="3051" y="79"/>
                    <a:pt x="3055" y="87"/>
                  </a:cubicBezTo>
                  <a:cubicBezTo>
                    <a:pt x="3044" y="92"/>
                    <a:pt x="3026" y="89"/>
                    <a:pt x="3015" y="96"/>
                  </a:cubicBezTo>
                  <a:cubicBezTo>
                    <a:pt x="3015" y="99"/>
                    <a:pt x="3014" y="100"/>
                    <a:pt x="3015" y="103"/>
                  </a:cubicBezTo>
                  <a:cubicBezTo>
                    <a:pt x="3022" y="102"/>
                    <a:pt x="3031" y="99"/>
                    <a:pt x="3037" y="99"/>
                  </a:cubicBezTo>
                  <a:cubicBezTo>
                    <a:pt x="3038" y="99"/>
                    <a:pt x="3040" y="99"/>
                    <a:pt x="3041" y="99"/>
                  </a:cubicBezTo>
                  <a:cubicBezTo>
                    <a:pt x="3041" y="105"/>
                    <a:pt x="3034" y="104"/>
                    <a:pt x="3035" y="110"/>
                  </a:cubicBezTo>
                  <a:cubicBezTo>
                    <a:pt x="3037" y="114"/>
                    <a:pt x="3039" y="115"/>
                    <a:pt x="3041" y="115"/>
                  </a:cubicBezTo>
                  <a:cubicBezTo>
                    <a:pt x="3044" y="115"/>
                    <a:pt x="3047" y="114"/>
                    <a:pt x="3050" y="112"/>
                  </a:cubicBezTo>
                  <a:cubicBezTo>
                    <a:pt x="3052" y="111"/>
                    <a:pt x="3055" y="110"/>
                    <a:pt x="3057" y="110"/>
                  </a:cubicBezTo>
                  <a:cubicBezTo>
                    <a:pt x="3058" y="110"/>
                    <a:pt x="3058" y="110"/>
                    <a:pt x="3059" y="110"/>
                  </a:cubicBezTo>
                  <a:cubicBezTo>
                    <a:pt x="3058" y="117"/>
                    <a:pt x="3048" y="118"/>
                    <a:pt x="3041" y="121"/>
                  </a:cubicBezTo>
                  <a:cubicBezTo>
                    <a:pt x="3031" y="117"/>
                    <a:pt x="3026" y="105"/>
                    <a:pt x="3013" y="105"/>
                  </a:cubicBezTo>
                  <a:cubicBezTo>
                    <a:pt x="3010" y="105"/>
                    <a:pt x="3008" y="106"/>
                    <a:pt x="3004" y="107"/>
                  </a:cubicBezTo>
                  <a:cubicBezTo>
                    <a:pt x="3003" y="114"/>
                    <a:pt x="3013" y="112"/>
                    <a:pt x="3013" y="118"/>
                  </a:cubicBezTo>
                  <a:cubicBezTo>
                    <a:pt x="3007" y="121"/>
                    <a:pt x="2996" y="122"/>
                    <a:pt x="2994" y="129"/>
                  </a:cubicBezTo>
                  <a:cubicBezTo>
                    <a:pt x="2996" y="133"/>
                    <a:pt x="3000" y="134"/>
                    <a:pt x="3005" y="134"/>
                  </a:cubicBezTo>
                  <a:cubicBezTo>
                    <a:pt x="3009" y="134"/>
                    <a:pt x="3014" y="133"/>
                    <a:pt x="3018" y="132"/>
                  </a:cubicBezTo>
                  <a:cubicBezTo>
                    <a:pt x="3024" y="134"/>
                    <a:pt x="3029" y="137"/>
                    <a:pt x="3036" y="138"/>
                  </a:cubicBezTo>
                  <a:cubicBezTo>
                    <a:pt x="3043" y="133"/>
                    <a:pt x="3051" y="132"/>
                    <a:pt x="3060" y="132"/>
                  </a:cubicBezTo>
                  <a:cubicBezTo>
                    <a:pt x="3064" y="132"/>
                    <a:pt x="3069" y="133"/>
                    <a:pt x="3074" y="133"/>
                  </a:cubicBezTo>
                  <a:cubicBezTo>
                    <a:pt x="3079" y="133"/>
                    <a:pt x="3084" y="134"/>
                    <a:pt x="3089" y="134"/>
                  </a:cubicBezTo>
                  <a:cubicBezTo>
                    <a:pt x="3098" y="134"/>
                    <a:pt x="3107" y="132"/>
                    <a:pt x="3115" y="127"/>
                  </a:cubicBezTo>
                  <a:cubicBezTo>
                    <a:pt x="3114" y="118"/>
                    <a:pt x="3093" y="125"/>
                    <a:pt x="3094" y="113"/>
                  </a:cubicBezTo>
                  <a:cubicBezTo>
                    <a:pt x="3095" y="114"/>
                    <a:pt x="3097" y="114"/>
                    <a:pt x="3098" y="114"/>
                  </a:cubicBezTo>
                  <a:cubicBezTo>
                    <a:pt x="3105" y="114"/>
                    <a:pt x="3108" y="107"/>
                    <a:pt x="3114" y="105"/>
                  </a:cubicBezTo>
                  <a:cubicBezTo>
                    <a:pt x="3115" y="105"/>
                    <a:pt x="3117" y="104"/>
                    <a:pt x="3118" y="104"/>
                  </a:cubicBezTo>
                  <a:cubicBezTo>
                    <a:pt x="3119" y="104"/>
                    <a:pt x="3120" y="104"/>
                    <a:pt x="3120" y="105"/>
                  </a:cubicBezTo>
                  <a:cubicBezTo>
                    <a:pt x="3121" y="105"/>
                    <a:pt x="3122" y="105"/>
                    <a:pt x="3122" y="105"/>
                  </a:cubicBezTo>
                  <a:cubicBezTo>
                    <a:pt x="3125" y="105"/>
                    <a:pt x="3128" y="104"/>
                    <a:pt x="3131" y="101"/>
                  </a:cubicBezTo>
                  <a:cubicBezTo>
                    <a:pt x="3131" y="98"/>
                    <a:pt x="3127" y="98"/>
                    <a:pt x="3127" y="95"/>
                  </a:cubicBezTo>
                  <a:cubicBezTo>
                    <a:pt x="3132" y="93"/>
                    <a:pt x="3139" y="94"/>
                    <a:pt x="3139" y="89"/>
                  </a:cubicBezTo>
                  <a:cubicBezTo>
                    <a:pt x="3137" y="83"/>
                    <a:pt x="3123" y="87"/>
                    <a:pt x="3122" y="80"/>
                  </a:cubicBezTo>
                  <a:cubicBezTo>
                    <a:pt x="3123" y="78"/>
                    <a:pt x="3124" y="76"/>
                    <a:pt x="3127" y="75"/>
                  </a:cubicBezTo>
                  <a:cubicBezTo>
                    <a:pt x="3132" y="76"/>
                    <a:pt x="3133" y="79"/>
                    <a:pt x="3139" y="79"/>
                  </a:cubicBezTo>
                  <a:cubicBezTo>
                    <a:pt x="3139" y="79"/>
                    <a:pt x="3140" y="79"/>
                    <a:pt x="3141" y="79"/>
                  </a:cubicBezTo>
                  <a:cubicBezTo>
                    <a:pt x="3141" y="75"/>
                    <a:pt x="3135" y="75"/>
                    <a:pt x="3137" y="70"/>
                  </a:cubicBezTo>
                  <a:cubicBezTo>
                    <a:pt x="3139" y="69"/>
                    <a:pt x="3141" y="69"/>
                    <a:pt x="3142" y="69"/>
                  </a:cubicBezTo>
                  <a:cubicBezTo>
                    <a:pt x="3147" y="69"/>
                    <a:pt x="3151" y="70"/>
                    <a:pt x="3155" y="71"/>
                  </a:cubicBezTo>
                  <a:cubicBezTo>
                    <a:pt x="3159" y="73"/>
                    <a:pt x="3163" y="74"/>
                    <a:pt x="3167" y="74"/>
                  </a:cubicBezTo>
                  <a:cubicBezTo>
                    <a:pt x="3168" y="74"/>
                    <a:pt x="3169" y="74"/>
                    <a:pt x="3170" y="73"/>
                  </a:cubicBezTo>
                  <a:cubicBezTo>
                    <a:pt x="3173" y="71"/>
                    <a:pt x="3171" y="67"/>
                    <a:pt x="3170" y="64"/>
                  </a:cubicBezTo>
                  <a:cubicBezTo>
                    <a:pt x="3173" y="63"/>
                    <a:pt x="3177" y="63"/>
                    <a:pt x="3178" y="61"/>
                  </a:cubicBezTo>
                  <a:cubicBezTo>
                    <a:pt x="3180" y="59"/>
                    <a:pt x="3176" y="55"/>
                    <a:pt x="3182" y="54"/>
                  </a:cubicBezTo>
                  <a:cubicBezTo>
                    <a:pt x="3182" y="54"/>
                    <a:pt x="3183" y="53"/>
                    <a:pt x="3184" y="53"/>
                  </a:cubicBezTo>
                  <a:cubicBezTo>
                    <a:pt x="3187" y="53"/>
                    <a:pt x="3191" y="55"/>
                    <a:pt x="3194" y="55"/>
                  </a:cubicBezTo>
                  <a:cubicBezTo>
                    <a:pt x="3203" y="43"/>
                    <a:pt x="3227" y="44"/>
                    <a:pt x="3235" y="32"/>
                  </a:cubicBezTo>
                  <a:cubicBezTo>
                    <a:pt x="3234" y="32"/>
                    <a:pt x="3233" y="31"/>
                    <a:pt x="3232" y="31"/>
                  </a:cubicBezTo>
                  <a:cubicBezTo>
                    <a:pt x="3230" y="31"/>
                    <a:pt x="3229" y="32"/>
                    <a:pt x="3227" y="33"/>
                  </a:cubicBezTo>
                  <a:cubicBezTo>
                    <a:pt x="3226" y="33"/>
                    <a:pt x="3224" y="34"/>
                    <a:pt x="3223" y="34"/>
                  </a:cubicBezTo>
                  <a:cubicBezTo>
                    <a:pt x="3222" y="34"/>
                    <a:pt x="3221" y="33"/>
                    <a:pt x="3220" y="33"/>
                  </a:cubicBezTo>
                  <a:cubicBezTo>
                    <a:pt x="3228" y="22"/>
                    <a:pt x="3260" y="34"/>
                    <a:pt x="3266" y="20"/>
                  </a:cubicBezTo>
                  <a:cubicBezTo>
                    <a:pt x="3253" y="15"/>
                    <a:pt x="3238" y="13"/>
                    <a:pt x="3222" y="13"/>
                  </a:cubicBezTo>
                  <a:cubicBezTo>
                    <a:pt x="3214" y="13"/>
                    <a:pt x="3206" y="14"/>
                    <a:pt x="3198" y="14"/>
                  </a:cubicBezTo>
                  <a:cubicBezTo>
                    <a:pt x="3190" y="14"/>
                    <a:pt x="3182" y="15"/>
                    <a:pt x="3175" y="15"/>
                  </a:cubicBezTo>
                  <a:cubicBezTo>
                    <a:pt x="3161" y="15"/>
                    <a:pt x="3148" y="14"/>
                    <a:pt x="3137" y="10"/>
                  </a:cubicBezTo>
                  <a:moveTo>
                    <a:pt x="3537" y="345"/>
                  </a:moveTo>
                  <a:cubicBezTo>
                    <a:pt x="3513" y="345"/>
                    <a:pt x="3486" y="343"/>
                    <a:pt x="3468" y="336"/>
                  </a:cubicBezTo>
                  <a:cubicBezTo>
                    <a:pt x="3467" y="329"/>
                    <a:pt x="3475" y="329"/>
                    <a:pt x="3476" y="324"/>
                  </a:cubicBezTo>
                  <a:cubicBezTo>
                    <a:pt x="3476" y="318"/>
                    <a:pt x="3472" y="312"/>
                    <a:pt x="3473" y="309"/>
                  </a:cubicBezTo>
                  <a:cubicBezTo>
                    <a:pt x="3473" y="308"/>
                    <a:pt x="3473" y="307"/>
                    <a:pt x="3474" y="307"/>
                  </a:cubicBezTo>
                  <a:cubicBezTo>
                    <a:pt x="3482" y="307"/>
                    <a:pt x="3509" y="311"/>
                    <a:pt x="3523" y="315"/>
                  </a:cubicBezTo>
                  <a:cubicBezTo>
                    <a:pt x="3537" y="318"/>
                    <a:pt x="3549" y="324"/>
                    <a:pt x="3554" y="334"/>
                  </a:cubicBezTo>
                  <a:cubicBezTo>
                    <a:pt x="3552" y="338"/>
                    <a:pt x="3549" y="342"/>
                    <a:pt x="3546" y="345"/>
                  </a:cubicBezTo>
                  <a:cubicBezTo>
                    <a:pt x="3543" y="345"/>
                    <a:pt x="3540" y="345"/>
                    <a:pt x="3537" y="345"/>
                  </a:cubicBezTo>
                  <a:moveTo>
                    <a:pt x="3376" y="0"/>
                  </a:moveTo>
                  <a:cubicBezTo>
                    <a:pt x="3372" y="0"/>
                    <a:pt x="3370" y="2"/>
                    <a:pt x="3368" y="4"/>
                  </a:cubicBezTo>
                  <a:cubicBezTo>
                    <a:pt x="3366" y="15"/>
                    <a:pt x="3373" y="19"/>
                    <a:pt x="3376" y="25"/>
                  </a:cubicBezTo>
                  <a:cubicBezTo>
                    <a:pt x="3375" y="26"/>
                    <a:pt x="3372" y="27"/>
                    <a:pt x="3370" y="27"/>
                  </a:cubicBezTo>
                  <a:cubicBezTo>
                    <a:pt x="3367" y="27"/>
                    <a:pt x="3364" y="26"/>
                    <a:pt x="3361" y="25"/>
                  </a:cubicBezTo>
                  <a:cubicBezTo>
                    <a:pt x="3358" y="24"/>
                    <a:pt x="3354" y="23"/>
                    <a:pt x="3351" y="23"/>
                  </a:cubicBezTo>
                  <a:cubicBezTo>
                    <a:pt x="3350" y="23"/>
                    <a:pt x="3350" y="23"/>
                    <a:pt x="3350" y="23"/>
                  </a:cubicBezTo>
                  <a:cubicBezTo>
                    <a:pt x="3348" y="27"/>
                    <a:pt x="3348" y="32"/>
                    <a:pt x="3343" y="33"/>
                  </a:cubicBezTo>
                  <a:cubicBezTo>
                    <a:pt x="3341" y="30"/>
                    <a:pt x="3343" y="24"/>
                    <a:pt x="3342" y="20"/>
                  </a:cubicBezTo>
                  <a:cubicBezTo>
                    <a:pt x="3339" y="14"/>
                    <a:pt x="3333" y="13"/>
                    <a:pt x="3326" y="13"/>
                  </a:cubicBezTo>
                  <a:cubicBezTo>
                    <a:pt x="3324" y="13"/>
                    <a:pt x="3323" y="13"/>
                    <a:pt x="3321" y="13"/>
                  </a:cubicBezTo>
                  <a:cubicBezTo>
                    <a:pt x="3319" y="13"/>
                    <a:pt x="3318" y="14"/>
                    <a:pt x="3316" y="14"/>
                  </a:cubicBezTo>
                  <a:cubicBezTo>
                    <a:pt x="3314" y="14"/>
                    <a:pt x="3312" y="13"/>
                    <a:pt x="3310" y="13"/>
                  </a:cubicBezTo>
                  <a:cubicBezTo>
                    <a:pt x="3303" y="12"/>
                    <a:pt x="3296" y="7"/>
                    <a:pt x="3289" y="7"/>
                  </a:cubicBezTo>
                  <a:cubicBezTo>
                    <a:pt x="3287" y="7"/>
                    <a:pt x="3284" y="8"/>
                    <a:pt x="3282" y="10"/>
                  </a:cubicBezTo>
                  <a:cubicBezTo>
                    <a:pt x="3282" y="10"/>
                    <a:pt x="3282" y="11"/>
                    <a:pt x="3281" y="11"/>
                  </a:cubicBezTo>
                  <a:cubicBezTo>
                    <a:pt x="3283" y="16"/>
                    <a:pt x="3283" y="20"/>
                    <a:pt x="3286" y="23"/>
                  </a:cubicBezTo>
                  <a:cubicBezTo>
                    <a:pt x="3290" y="29"/>
                    <a:pt x="3302" y="29"/>
                    <a:pt x="3305" y="36"/>
                  </a:cubicBezTo>
                  <a:cubicBezTo>
                    <a:pt x="3304" y="37"/>
                    <a:pt x="3303" y="37"/>
                    <a:pt x="3303" y="38"/>
                  </a:cubicBezTo>
                  <a:cubicBezTo>
                    <a:pt x="3303" y="38"/>
                    <a:pt x="3302" y="38"/>
                    <a:pt x="3302" y="38"/>
                  </a:cubicBezTo>
                  <a:cubicBezTo>
                    <a:pt x="3296" y="38"/>
                    <a:pt x="3292" y="36"/>
                    <a:pt x="3289" y="34"/>
                  </a:cubicBezTo>
                  <a:cubicBezTo>
                    <a:pt x="3285" y="32"/>
                    <a:pt x="3282" y="30"/>
                    <a:pt x="3278" y="30"/>
                  </a:cubicBezTo>
                  <a:cubicBezTo>
                    <a:pt x="3275" y="30"/>
                    <a:pt x="3272" y="30"/>
                    <a:pt x="3269" y="33"/>
                  </a:cubicBezTo>
                  <a:cubicBezTo>
                    <a:pt x="3267" y="36"/>
                    <a:pt x="3270" y="38"/>
                    <a:pt x="3267" y="41"/>
                  </a:cubicBezTo>
                  <a:cubicBezTo>
                    <a:pt x="3265" y="41"/>
                    <a:pt x="3264" y="41"/>
                    <a:pt x="3263" y="41"/>
                  </a:cubicBezTo>
                  <a:cubicBezTo>
                    <a:pt x="3256" y="41"/>
                    <a:pt x="3255" y="45"/>
                    <a:pt x="3249" y="46"/>
                  </a:cubicBezTo>
                  <a:cubicBezTo>
                    <a:pt x="3246" y="43"/>
                    <a:pt x="3243" y="42"/>
                    <a:pt x="3241" y="42"/>
                  </a:cubicBezTo>
                  <a:cubicBezTo>
                    <a:pt x="3236" y="42"/>
                    <a:pt x="3233" y="45"/>
                    <a:pt x="3229" y="48"/>
                  </a:cubicBezTo>
                  <a:cubicBezTo>
                    <a:pt x="3224" y="52"/>
                    <a:pt x="3220" y="55"/>
                    <a:pt x="3213" y="55"/>
                  </a:cubicBezTo>
                  <a:cubicBezTo>
                    <a:pt x="3212" y="55"/>
                    <a:pt x="3211" y="55"/>
                    <a:pt x="3209" y="55"/>
                  </a:cubicBezTo>
                  <a:cubicBezTo>
                    <a:pt x="3209" y="61"/>
                    <a:pt x="3209" y="61"/>
                    <a:pt x="3209" y="61"/>
                  </a:cubicBezTo>
                  <a:cubicBezTo>
                    <a:pt x="3220" y="65"/>
                    <a:pt x="3239" y="59"/>
                    <a:pt x="3240" y="71"/>
                  </a:cubicBezTo>
                  <a:cubicBezTo>
                    <a:pt x="3241" y="74"/>
                    <a:pt x="3235" y="82"/>
                    <a:pt x="3229" y="84"/>
                  </a:cubicBezTo>
                  <a:cubicBezTo>
                    <a:pt x="3228" y="84"/>
                    <a:pt x="3227" y="84"/>
                    <a:pt x="3226" y="84"/>
                  </a:cubicBezTo>
                  <a:cubicBezTo>
                    <a:pt x="3224" y="84"/>
                    <a:pt x="3221" y="83"/>
                    <a:pt x="3218" y="83"/>
                  </a:cubicBezTo>
                  <a:cubicBezTo>
                    <a:pt x="3215" y="82"/>
                    <a:pt x="3211" y="82"/>
                    <a:pt x="3208" y="82"/>
                  </a:cubicBezTo>
                  <a:cubicBezTo>
                    <a:pt x="3207" y="82"/>
                    <a:pt x="3206" y="82"/>
                    <a:pt x="3205" y="82"/>
                  </a:cubicBezTo>
                  <a:cubicBezTo>
                    <a:pt x="3193" y="83"/>
                    <a:pt x="3183" y="92"/>
                    <a:pt x="3175" y="93"/>
                  </a:cubicBezTo>
                  <a:cubicBezTo>
                    <a:pt x="3174" y="93"/>
                    <a:pt x="3174" y="93"/>
                    <a:pt x="3173" y="93"/>
                  </a:cubicBezTo>
                  <a:cubicBezTo>
                    <a:pt x="3170" y="93"/>
                    <a:pt x="3168" y="93"/>
                    <a:pt x="3166" y="92"/>
                  </a:cubicBezTo>
                  <a:cubicBezTo>
                    <a:pt x="3164" y="92"/>
                    <a:pt x="3162" y="91"/>
                    <a:pt x="3160" y="91"/>
                  </a:cubicBezTo>
                  <a:cubicBezTo>
                    <a:pt x="3158" y="91"/>
                    <a:pt x="3156" y="92"/>
                    <a:pt x="3155" y="93"/>
                  </a:cubicBezTo>
                  <a:cubicBezTo>
                    <a:pt x="3154" y="98"/>
                    <a:pt x="3158" y="106"/>
                    <a:pt x="3165" y="108"/>
                  </a:cubicBezTo>
                  <a:cubicBezTo>
                    <a:pt x="3170" y="108"/>
                    <a:pt x="3171" y="103"/>
                    <a:pt x="3176" y="103"/>
                  </a:cubicBezTo>
                  <a:cubicBezTo>
                    <a:pt x="3184" y="107"/>
                    <a:pt x="3185" y="114"/>
                    <a:pt x="3195" y="114"/>
                  </a:cubicBezTo>
                  <a:cubicBezTo>
                    <a:pt x="3195" y="114"/>
                    <a:pt x="3196" y="114"/>
                    <a:pt x="3196" y="114"/>
                  </a:cubicBezTo>
                  <a:cubicBezTo>
                    <a:pt x="3202" y="114"/>
                    <a:pt x="3210" y="108"/>
                    <a:pt x="3217" y="108"/>
                  </a:cubicBezTo>
                  <a:cubicBezTo>
                    <a:pt x="3220" y="108"/>
                    <a:pt x="3222" y="109"/>
                    <a:pt x="3224" y="114"/>
                  </a:cubicBezTo>
                  <a:cubicBezTo>
                    <a:pt x="3216" y="118"/>
                    <a:pt x="3200" y="114"/>
                    <a:pt x="3196" y="121"/>
                  </a:cubicBezTo>
                  <a:cubicBezTo>
                    <a:pt x="3191" y="119"/>
                    <a:pt x="3186" y="116"/>
                    <a:pt x="3180" y="116"/>
                  </a:cubicBezTo>
                  <a:cubicBezTo>
                    <a:pt x="3178" y="116"/>
                    <a:pt x="3176" y="116"/>
                    <a:pt x="3174" y="117"/>
                  </a:cubicBezTo>
                  <a:cubicBezTo>
                    <a:pt x="3174" y="129"/>
                    <a:pt x="3190" y="127"/>
                    <a:pt x="3201" y="129"/>
                  </a:cubicBezTo>
                  <a:cubicBezTo>
                    <a:pt x="3206" y="135"/>
                    <a:pt x="3211" y="145"/>
                    <a:pt x="3221" y="145"/>
                  </a:cubicBezTo>
                  <a:cubicBezTo>
                    <a:pt x="3222" y="145"/>
                    <a:pt x="3223" y="145"/>
                    <a:pt x="3224" y="145"/>
                  </a:cubicBezTo>
                  <a:cubicBezTo>
                    <a:pt x="3224" y="139"/>
                    <a:pt x="3218" y="139"/>
                    <a:pt x="3219" y="134"/>
                  </a:cubicBezTo>
                  <a:cubicBezTo>
                    <a:pt x="3222" y="134"/>
                    <a:pt x="3224" y="134"/>
                    <a:pt x="3227" y="134"/>
                  </a:cubicBezTo>
                  <a:cubicBezTo>
                    <a:pt x="3232" y="134"/>
                    <a:pt x="3238" y="134"/>
                    <a:pt x="3244" y="133"/>
                  </a:cubicBezTo>
                  <a:cubicBezTo>
                    <a:pt x="3250" y="133"/>
                    <a:pt x="3256" y="132"/>
                    <a:pt x="3262" y="132"/>
                  </a:cubicBezTo>
                  <a:cubicBezTo>
                    <a:pt x="3267" y="132"/>
                    <a:pt x="3272" y="132"/>
                    <a:pt x="3277" y="134"/>
                  </a:cubicBezTo>
                  <a:cubicBezTo>
                    <a:pt x="3283" y="135"/>
                    <a:pt x="3283" y="140"/>
                    <a:pt x="3288" y="145"/>
                  </a:cubicBezTo>
                  <a:cubicBezTo>
                    <a:pt x="3298" y="154"/>
                    <a:pt x="3317" y="162"/>
                    <a:pt x="3323" y="172"/>
                  </a:cubicBezTo>
                  <a:cubicBezTo>
                    <a:pt x="3323" y="176"/>
                    <a:pt x="3325" y="178"/>
                    <a:pt x="3326" y="181"/>
                  </a:cubicBezTo>
                  <a:cubicBezTo>
                    <a:pt x="3335" y="184"/>
                    <a:pt x="3348" y="196"/>
                    <a:pt x="3330" y="199"/>
                  </a:cubicBezTo>
                  <a:cubicBezTo>
                    <a:pt x="3331" y="204"/>
                    <a:pt x="3330" y="209"/>
                    <a:pt x="3331" y="213"/>
                  </a:cubicBezTo>
                  <a:cubicBezTo>
                    <a:pt x="3333" y="214"/>
                    <a:pt x="3335" y="214"/>
                    <a:pt x="3336" y="214"/>
                  </a:cubicBezTo>
                  <a:cubicBezTo>
                    <a:pt x="3343" y="214"/>
                    <a:pt x="3346" y="207"/>
                    <a:pt x="3353" y="206"/>
                  </a:cubicBezTo>
                  <a:cubicBezTo>
                    <a:pt x="3354" y="206"/>
                    <a:pt x="3355" y="206"/>
                    <a:pt x="3356" y="206"/>
                  </a:cubicBezTo>
                  <a:cubicBezTo>
                    <a:pt x="3370" y="206"/>
                    <a:pt x="3381" y="218"/>
                    <a:pt x="3378" y="229"/>
                  </a:cubicBezTo>
                  <a:cubicBezTo>
                    <a:pt x="3366" y="228"/>
                    <a:pt x="3358" y="218"/>
                    <a:pt x="3347" y="218"/>
                  </a:cubicBezTo>
                  <a:cubicBezTo>
                    <a:pt x="3345" y="218"/>
                    <a:pt x="3343" y="218"/>
                    <a:pt x="3341" y="219"/>
                  </a:cubicBezTo>
                  <a:cubicBezTo>
                    <a:pt x="3348" y="230"/>
                    <a:pt x="3371" y="228"/>
                    <a:pt x="3380" y="239"/>
                  </a:cubicBezTo>
                  <a:cubicBezTo>
                    <a:pt x="3377" y="243"/>
                    <a:pt x="3376" y="249"/>
                    <a:pt x="3372" y="252"/>
                  </a:cubicBezTo>
                  <a:cubicBezTo>
                    <a:pt x="3371" y="252"/>
                    <a:pt x="3369" y="251"/>
                    <a:pt x="3367" y="251"/>
                  </a:cubicBezTo>
                  <a:cubicBezTo>
                    <a:pt x="3364" y="251"/>
                    <a:pt x="3360" y="253"/>
                    <a:pt x="3359" y="254"/>
                  </a:cubicBezTo>
                  <a:cubicBezTo>
                    <a:pt x="3358" y="258"/>
                    <a:pt x="3364" y="257"/>
                    <a:pt x="3364" y="261"/>
                  </a:cubicBezTo>
                  <a:cubicBezTo>
                    <a:pt x="3362" y="264"/>
                    <a:pt x="3353" y="261"/>
                    <a:pt x="3354" y="266"/>
                  </a:cubicBezTo>
                  <a:cubicBezTo>
                    <a:pt x="3354" y="268"/>
                    <a:pt x="3355" y="268"/>
                    <a:pt x="3357" y="268"/>
                  </a:cubicBezTo>
                  <a:cubicBezTo>
                    <a:pt x="3358" y="268"/>
                    <a:pt x="3359" y="268"/>
                    <a:pt x="3360" y="267"/>
                  </a:cubicBezTo>
                  <a:cubicBezTo>
                    <a:pt x="3361" y="267"/>
                    <a:pt x="3362" y="267"/>
                    <a:pt x="3363" y="267"/>
                  </a:cubicBezTo>
                  <a:cubicBezTo>
                    <a:pt x="3365" y="267"/>
                    <a:pt x="3366" y="268"/>
                    <a:pt x="3367" y="269"/>
                  </a:cubicBezTo>
                  <a:cubicBezTo>
                    <a:pt x="3360" y="272"/>
                    <a:pt x="3352" y="274"/>
                    <a:pt x="3352" y="282"/>
                  </a:cubicBezTo>
                  <a:cubicBezTo>
                    <a:pt x="3354" y="285"/>
                    <a:pt x="3358" y="286"/>
                    <a:pt x="3362" y="288"/>
                  </a:cubicBezTo>
                  <a:cubicBezTo>
                    <a:pt x="3365" y="294"/>
                    <a:pt x="3359" y="308"/>
                    <a:pt x="3369" y="311"/>
                  </a:cubicBezTo>
                  <a:cubicBezTo>
                    <a:pt x="3373" y="310"/>
                    <a:pt x="3374" y="305"/>
                    <a:pt x="3379" y="305"/>
                  </a:cubicBezTo>
                  <a:cubicBezTo>
                    <a:pt x="3380" y="305"/>
                    <a:pt x="3380" y="305"/>
                    <a:pt x="3381" y="305"/>
                  </a:cubicBezTo>
                  <a:cubicBezTo>
                    <a:pt x="3381" y="307"/>
                    <a:pt x="3385" y="306"/>
                    <a:pt x="3384" y="308"/>
                  </a:cubicBezTo>
                  <a:cubicBezTo>
                    <a:pt x="3381" y="315"/>
                    <a:pt x="3371" y="316"/>
                    <a:pt x="3371" y="323"/>
                  </a:cubicBezTo>
                  <a:cubicBezTo>
                    <a:pt x="3370" y="335"/>
                    <a:pt x="3395" y="345"/>
                    <a:pt x="3401" y="353"/>
                  </a:cubicBezTo>
                  <a:cubicBezTo>
                    <a:pt x="3401" y="356"/>
                    <a:pt x="3399" y="356"/>
                    <a:pt x="3400" y="359"/>
                  </a:cubicBezTo>
                  <a:cubicBezTo>
                    <a:pt x="3402" y="361"/>
                    <a:pt x="3405" y="362"/>
                    <a:pt x="3408" y="362"/>
                  </a:cubicBezTo>
                  <a:cubicBezTo>
                    <a:pt x="3410" y="362"/>
                    <a:pt x="3412" y="361"/>
                    <a:pt x="3414" y="361"/>
                  </a:cubicBezTo>
                  <a:cubicBezTo>
                    <a:pt x="3417" y="361"/>
                    <a:pt x="3419" y="361"/>
                    <a:pt x="3422" y="361"/>
                  </a:cubicBezTo>
                  <a:cubicBezTo>
                    <a:pt x="3422" y="361"/>
                    <a:pt x="3423" y="361"/>
                    <a:pt x="3424" y="361"/>
                  </a:cubicBezTo>
                  <a:cubicBezTo>
                    <a:pt x="3429" y="367"/>
                    <a:pt x="3435" y="373"/>
                    <a:pt x="3447" y="373"/>
                  </a:cubicBezTo>
                  <a:cubicBezTo>
                    <a:pt x="3448" y="373"/>
                    <a:pt x="3449" y="373"/>
                    <a:pt x="3450" y="373"/>
                  </a:cubicBezTo>
                  <a:cubicBezTo>
                    <a:pt x="3456" y="370"/>
                    <a:pt x="3454" y="361"/>
                    <a:pt x="3462" y="359"/>
                  </a:cubicBezTo>
                  <a:cubicBezTo>
                    <a:pt x="3481" y="361"/>
                    <a:pt x="3512" y="369"/>
                    <a:pt x="3536" y="369"/>
                  </a:cubicBezTo>
                  <a:cubicBezTo>
                    <a:pt x="3546" y="369"/>
                    <a:pt x="3556" y="368"/>
                    <a:pt x="3563" y="364"/>
                  </a:cubicBezTo>
                  <a:cubicBezTo>
                    <a:pt x="3572" y="358"/>
                    <a:pt x="3583" y="341"/>
                    <a:pt x="3583" y="334"/>
                  </a:cubicBezTo>
                  <a:cubicBezTo>
                    <a:pt x="3582" y="330"/>
                    <a:pt x="3579" y="322"/>
                    <a:pt x="3577" y="319"/>
                  </a:cubicBezTo>
                  <a:cubicBezTo>
                    <a:pt x="3569" y="306"/>
                    <a:pt x="3547" y="299"/>
                    <a:pt x="3529" y="293"/>
                  </a:cubicBezTo>
                  <a:cubicBezTo>
                    <a:pt x="3540" y="283"/>
                    <a:pt x="3549" y="272"/>
                    <a:pt x="3564" y="265"/>
                  </a:cubicBezTo>
                  <a:cubicBezTo>
                    <a:pt x="3563" y="262"/>
                    <a:pt x="3561" y="255"/>
                    <a:pt x="3566" y="254"/>
                  </a:cubicBezTo>
                  <a:cubicBezTo>
                    <a:pt x="3570" y="257"/>
                    <a:pt x="3574" y="258"/>
                    <a:pt x="3578" y="258"/>
                  </a:cubicBezTo>
                  <a:cubicBezTo>
                    <a:pt x="3585" y="258"/>
                    <a:pt x="3591" y="255"/>
                    <a:pt x="3600" y="253"/>
                  </a:cubicBezTo>
                  <a:cubicBezTo>
                    <a:pt x="3609" y="251"/>
                    <a:pt x="3618" y="251"/>
                    <a:pt x="3625" y="249"/>
                  </a:cubicBezTo>
                  <a:cubicBezTo>
                    <a:pt x="3630" y="247"/>
                    <a:pt x="3633" y="242"/>
                    <a:pt x="3638" y="240"/>
                  </a:cubicBezTo>
                  <a:cubicBezTo>
                    <a:pt x="3649" y="236"/>
                    <a:pt x="3666" y="237"/>
                    <a:pt x="3667" y="227"/>
                  </a:cubicBezTo>
                  <a:cubicBezTo>
                    <a:pt x="3660" y="228"/>
                    <a:pt x="3652" y="230"/>
                    <a:pt x="3644" y="230"/>
                  </a:cubicBezTo>
                  <a:cubicBezTo>
                    <a:pt x="3639" y="230"/>
                    <a:pt x="3634" y="229"/>
                    <a:pt x="3629" y="226"/>
                  </a:cubicBezTo>
                  <a:cubicBezTo>
                    <a:pt x="3627" y="223"/>
                    <a:pt x="3628" y="219"/>
                    <a:pt x="3626" y="218"/>
                  </a:cubicBezTo>
                  <a:cubicBezTo>
                    <a:pt x="3625" y="218"/>
                    <a:pt x="3625" y="218"/>
                    <a:pt x="3624" y="218"/>
                  </a:cubicBezTo>
                  <a:cubicBezTo>
                    <a:pt x="3624" y="218"/>
                    <a:pt x="3623" y="218"/>
                    <a:pt x="3622" y="218"/>
                  </a:cubicBezTo>
                  <a:cubicBezTo>
                    <a:pt x="3622" y="218"/>
                    <a:pt x="3621" y="218"/>
                    <a:pt x="3620" y="218"/>
                  </a:cubicBezTo>
                  <a:cubicBezTo>
                    <a:pt x="3618" y="218"/>
                    <a:pt x="3617" y="218"/>
                    <a:pt x="3616" y="219"/>
                  </a:cubicBezTo>
                  <a:cubicBezTo>
                    <a:pt x="3613" y="222"/>
                    <a:pt x="3617" y="224"/>
                    <a:pt x="3615" y="227"/>
                  </a:cubicBezTo>
                  <a:cubicBezTo>
                    <a:pt x="3613" y="229"/>
                    <a:pt x="3610" y="229"/>
                    <a:pt x="3608" y="229"/>
                  </a:cubicBezTo>
                  <a:cubicBezTo>
                    <a:pt x="3602" y="229"/>
                    <a:pt x="3596" y="226"/>
                    <a:pt x="3596" y="221"/>
                  </a:cubicBezTo>
                  <a:cubicBezTo>
                    <a:pt x="3599" y="215"/>
                    <a:pt x="3607" y="213"/>
                    <a:pt x="3616" y="213"/>
                  </a:cubicBezTo>
                  <a:cubicBezTo>
                    <a:pt x="3613" y="207"/>
                    <a:pt x="3602" y="208"/>
                    <a:pt x="3601" y="201"/>
                  </a:cubicBezTo>
                  <a:cubicBezTo>
                    <a:pt x="3604" y="200"/>
                    <a:pt x="3602" y="197"/>
                    <a:pt x="3604" y="197"/>
                  </a:cubicBezTo>
                  <a:cubicBezTo>
                    <a:pt x="3604" y="197"/>
                    <a:pt x="3605" y="197"/>
                    <a:pt x="3605" y="197"/>
                  </a:cubicBezTo>
                  <a:cubicBezTo>
                    <a:pt x="3605" y="197"/>
                    <a:pt x="3606" y="197"/>
                    <a:pt x="3606" y="197"/>
                  </a:cubicBezTo>
                  <a:cubicBezTo>
                    <a:pt x="3610" y="197"/>
                    <a:pt x="3612" y="202"/>
                    <a:pt x="3616" y="204"/>
                  </a:cubicBezTo>
                  <a:cubicBezTo>
                    <a:pt x="3617" y="205"/>
                    <a:pt x="3620" y="204"/>
                    <a:pt x="3621" y="205"/>
                  </a:cubicBezTo>
                  <a:cubicBezTo>
                    <a:pt x="3623" y="206"/>
                    <a:pt x="3623" y="209"/>
                    <a:pt x="3623" y="209"/>
                  </a:cubicBezTo>
                  <a:cubicBezTo>
                    <a:pt x="3629" y="211"/>
                    <a:pt x="3635" y="209"/>
                    <a:pt x="3639" y="212"/>
                  </a:cubicBezTo>
                  <a:cubicBezTo>
                    <a:pt x="3645" y="216"/>
                    <a:pt x="3645" y="225"/>
                    <a:pt x="3653" y="226"/>
                  </a:cubicBezTo>
                  <a:cubicBezTo>
                    <a:pt x="3654" y="226"/>
                    <a:pt x="3654" y="226"/>
                    <a:pt x="3654" y="226"/>
                  </a:cubicBezTo>
                  <a:cubicBezTo>
                    <a:pt x="3659" y="226"/>
                    <a:pt x="3664" y="222"/>
                    <a:pt x="3669" y="221"/>
                  </a:cubicBezTo>
                  <a:cubicBezTo>
                    <a:pt x="3666" y="200"/>
                    <a:pt x="3636" y="201"/>
                    <a:pt x="3626" y="187"/>
                  </a:cubicBezTo>
                  <a:cubicBezTo>
                    <a:pt x="3620" y="185"/>
                    <a:pt x="3613" y="185"/>
                    <a:pt x="3612" y="179"/>
                  </a:cubicBezTo>
                  <a:cubicBezTo>
                    <a:pt x="3615" y="178"/>
                    <a:pt x="3618" y="177"/>
                    <a:pt x="3621" y="177"/>
                  </a:cubicBezTo>
                  <a:cubicBezTo>
                    <a:pt x="3632" y="177"/>
                    <a:pt x="3644" y="186"/>
                    <a:pt x="3647" y="194"/>
                  </a:cubicBezTo>
                  <a:cubicBezTo>
                    <a:pt x="3653" y="196"/>
                    <a:pt x="3658" y="202"/>
                    <a:pt x="3664" y="202"/>
                  </a:cubicBezTo>
                  <a:cubicBezTo>
                    <a:pt x="3665" y="202"/>
                    <a:pt x="3666" y="202"/>
                    <a:pt x="3667" y="201"/>
                  </a:cubicBezTo>
                  <a:cubicBezTo>
                    <a:pt x="3668" y="194"/>
                    <a:pt x="3656" y="195"/>
                    <a:pt x="3662" y="188"/>
                  </a:cubicBezTo>
                  <a:cubicBezTo>
                    <a:pt x="3656" y="182"/>
                    <a:pt x="3641" y="182"/>
                    <a:pt x="3635" y="175"/>
                  </a:cubicBezTo>
                  <a:cubicBezTo>
                    <a:pt x="3637" y="172"/>
                    <a:pt x="3640" y="171"/>
                    <a:pt x="3643" y="171"/>
                  </a:cubicBezTo>
                  <a:cubicBezTo>
                    <a:pt x="3650" y="171"/>
                    <a:pt x="3656" y="182"/>
                    <a:pt x="3662" y="183"/>
                  </a:cubicBezTo>
                  <a:cubicBezTo>
                    <a:pt x="3663" y="183"/>
                    <a:pt x="3663" y="183"/>
                    <a:pt x="3664" y="183"/>
                  </a:cubicBezTo>
                  <a:cubicBezTo>
                    <a:pt x="3669" y="183"/>
                    <a:pt x="3676" y="179"/>
                    <a:pt x="3680" y="175"/>
                  </a:cubicBezTo>
                  <a:cubicBezTo>
                    <a:pt x="3677" y="171"/>
                    <a:pt x="3664" y="174"/>
                    <a:pt x="3663" y="167"/>
                  </a:cubicBezTo>
                  <a:cubicBezTo>
                    <a:pt x="3664" y="164"/>
                    <a:pt x="3666" y="163"/>
                    <a:pt x="3669" y="163"/>
                  </a:cubicBezTo>
                  <a:cubicBezTo>
                    <a:pt x="3671" y="163"/>
                    <a:pt x="3672" y="163"/>
                    <a:pt x="3674" y="164"/>
                  </a:cubicBezTo>
                  <a:cubicBezTo>
                    <a:pt x="3677" y="164"/>
                    <a:pt x="3679" y="164"/>
                    <a:pt x="3681" y="164"/>
                  </a:cubicBezTo>
                  <a:cubicBezTo>
                    <a:pt x="3682" y="164"/>
                    <a:pt x="3684" y="164"/>
                    <a:pt x="3686" y="163"/>
                  </a:cubicBezTo>
                  <a:cubicBezTo>
                    <a:pt x="3682" y="155"/>
                    <a:pt x="3667" y="155"/>
                    <a:pt x="3668" y="143"/>
                  </a:cubicBezTo>
                  <a:cubicBezTo>
                    <a:pt x="3671" y="141"/>
                    <a:pt x="3679" y="142"/>
                    <a:pt x="3679" y="137"/>
                  </a:cubicBezTo>
                  <a:cubicBezTo>
                    <a:pt x="3675" y="132"/>
                    <a:pt x="3664" y="133"/>
                    <a:pt x="3662" y="126"/>
                  </a:cubicBezTo>
                  <a:cubicBezTo>
                    <a:pt x="3670" y="120"/>
                    <a:pt x="3694" y="126"/>
                    <a:pt x="3694" y="117"/>
                  </a:cubicBezTo>
                  <a:cubicBezTo>
                    <a:pt x="3695" y="106"/>
                    <a:pt x="3665" y="118"/>
                    <a:pt x="3666" y="103"/>
                  </a:cubicBezTo>
                  <a:cubicBezTo>
                    <a:pt x="3671" y="93"/>
                    <a:pt x="3680" y="86"/>
                    <a:pt x="3680" y="72"/>
                  </a:cubicBezTo>
                  <a:cubicBezTo>
                    <a:pt x="3683" y="66"/>
                    <a:pt x="3693" y="62"/>
                    <a:pt x="3688" y="56"/>
                  </a:cubicBezTo>
                  <a:cubicBezTo>
                    <a:pt x="3688" y="56"/>
                    <a:pt x="3687" y="56"/>
                    <a:pt x="3687" y="56"/>
                  </a:cubicBezTo>
                  <a:cubicBezTo>
                    <a:pt x="3684" y="56"/>
                    <a:pt x="3682" y="57"/>
                    <a:pt x="3680" y="59"/>
                  </a:cubicBezTo>
                  <a:cubicBezTo>
                    <a:pt x="3678" y="61"/>
                    <a:pt x="3676" y="62"/>
                    <a:pt x="3673" y="62"/>
                  </a:cubicBezTo>
                  <a:cubicBezTo>
                    <a:pt x="3672" y="62"/>
                    <a:pt x="3671" y="62"/>
                    <a:pt x="3670" y="61"/>
                  </a:cubicBezTo>
                  <a:cubicBezTo>
                    <a:pt x="3673" y="55"/>
                    <a:pt x="3675" y="51"/>
                    <a:pt x="3673" y="45"/>
                  </a:cubicBezTo>
                  <a:cubicBezTo>
                    <a:pt x="3696" y="45"/>
                    <a:pt x="3716" y="43"/>
                    <a:pt x="3725" y="32"/>
                  </a:cubicBezTo>
                  <a:cubicBezTo>
                    <a:pt x="3726" y="32"/>
                    <a:pt x="3727" y="32"/>
                    <a:pt x="3727" y="32"/>
                  </a:cubicBezTo>
                  <a:cubicBezTo>
                    <a:pt x="3730" y="32"/>
                    <a:pt x="3732" y="31"/>
                    <a:pt x="3734" y="31"/>
                  </a:cubicBezTo>
                  <a:cubicBezTo>
                    <a:pt x="3734" y="29"/>
                    <a:pt x="3735" y="28"/>
                    <a:pt x="3736" y="27"/>
                  </a:cubicBezTo>
                  <a:cubicBezTo>
                    <a:pt x="3736" y="22"/>
                    <a:pt x="3726" y="20"/>
                    <a:pt x="3716" y="20"/>
                  </a:cubicBezTo>
                  <a:cubicBezTo>
                    <a:pt x="3710" y="20"/>
                    <a:pt x="3704" y="21"/>
                    <a:pt x="3700" y="22"/>
                  </a:cubicBezTo>
                  <a:cubicBezTo>
                    <a:pt x="3692" y="23"/>
                    <a:pt x="3678" y="31"/>
                    <a:pt x="3670" y="36"/>
                  </a:cubicBezTo>
                  <a:cubicBezTo>
                    <a:pt x="3660" y="42"/>
                    <a:pt x="3653" y="51"/>
                    <a:pt x="3645" y="53"/>
                  </a:cubicBezTo>
                  <a:cubicBezTo>
                    <a:pt x="3642" y="42"/>
                    <a:pt x="3666" y="34"/>
                    <a:pt x="3654" y="22"/>
                  </a:cubicBezTo>
                  <a:cubicBezTo>
                    <a:pt x="3654" y="22"/>
                    <a:pt x="3654" y="22"/>
                    <a:pt x="3653" y="22"/>
                  </a:cubicBezTo>
                  <a:cubicBezTo>
                    <a:pt x="3646" y="22"/>
                    <a:pt x="3640" y="25"/>
                    <a:pt x="3634" y="29"/>
                  </a:cubicBezTo>
                  <a:cubicBezTo>
                    <a:pt x="3628" y="33"/>
                    <a:pt x="3622" y="37"/>
                    <a:pt x="3616" y="37"/>
                  </a:cubicBezTo>
                  <a:cubicBezTo>
                    <a:pt x="3614" y="37"/>
                    <a:pt x="3611" y="36"/>
                    <a:pt x="3608" y="34"/>
                  </a:cubicBezTo>
                  <a:cubicBezTo>
                    <a:pt x="3611" y="30"/>
                    <a:pt x="3621" y="32"/>
                    <a:pt x="3621" y="25"/>
                  </a:cubicBezTo>
                  <a:cubicBezTo>
                    <a:pt x="3617" y="24"/>
                    <a:pt x="3610" y="23"/>
                    <a:pt x="3604" y="23"/>
                  </a:cubicBezTo>
                  <a:cubicBezTo>
                    <a:pt x="3598" y="23"/>
                    <a:pt x="3591" y="24"/>
                    <a:pt x="3585" y="24"/>
                  </a:cubicBezTo>
                  <a:cubicBezTo>
                    <a:pt x="3575" y="25"/>
                    <a:pt x="3567" y="31"/>
                    <a:pt x="3560" y="31"/>
                  </a:cubicBezTo>
                  <a:cubicBezTo>
                    <a:pt x="3558" y="31"/>
                    <a:pt x="3556" y="31"/>
                    <a:pt x="3554" y="29"/>
                  </a:cubicBezTo>
                  <a:cubicBezTo>
                    <a:pt x="3555" y="27"/>
                    <a:pt x="3558" y="26"/>
                    <a:pt x="3562" y="26"/>
                  </a:cubicBezTo>
                  <a:cubicBezTo>
                    <a:pt x="3563" y="26"/>
                    <a:pt x="3564" y="26"/>
                    <a:pt x="3565" y="26"/>
                  </a:cubicBezTo>
                  <a:cubicBezTo>
                    <a:pt x="3565" y="20"/>
                    <a:pt x="3565" y="20"/>
                    <a:pt x="3565" y="20"/>
                  </a:cubicBezTo>
                  <a:cubicBezTo>
                    <a:pt x="3543" y="14"/>
                    <a:pt x="3516" y="12"/>
                    <a:pt x="3489" y="12"/>
                  </a:cubicBezTo>
                  <a:cubicBezTo>
                    <a:pt x="3482" y="12"/>
                    <a:pt x="3474" y="12"/>
                    <a:pt x="3466" y="12"/>
                  </a:cubicBezTo>
                  <a:cubicBezTo>
                    <a:pt x="3460" y="14"/>
                    <a:pt x="3462" y="22"/>
                    <a:pt x="3456" y="23"/>
                  </a:cubicBezTo>
                  <a:cubicBezTo>
                    <a:pt x="3441" y="20"/>
                    <a:pt x="3431" y="13"/>
                    <a:pt x="3416" y="10"/>
                  </a:cubicBezTo>
                  <a:cubicBezTo>
                    <a:pt x="3416" y="20"/>
                    <a:pt x="3430" y="17"/>
                    <a:pt x="3431" y="25"/>
                  </a:cubicBezTo>
                  <a:cubicBezTo>
                    <a:pt x="3429" y="28"/>
                    <a:pt x="3427" y="28"/>
                    <a:pt x="3425" y="28"/>
                  </a:cubicBezTo>
                  <a:cubicBezTo>
                    <a:pt x="3420" y="28"/>
                    <a:pt x="3417" y="22"/>
                    <a:pt x="3413" y="20"/>
                  </a:cubicBezTo>
                  <a:cubicBezTo>
                    <a:pt x="3405" y="14"/>
                    <a:pt x="3390" y="12"/>
                    <a:pt x="3384" y="8"/>
                  </a:cubicBezTo>
                  <a:cubicBezTo>
                    <a:pt x="3384" y="5"/>
                    <a:pt x="3381" y="4"/>
                    <a:pt x="3380" y="1"/>
                  </a:cubicBezTo>
                  <a:cubicBezTo>
                    <a:pt x="3378" y="1"/>
                    <a:pt x="3377" y="0"/>
                    <a:pt x="337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b="1">
                <a:solidFill>
                  <a:prstClr val="black"/>
                </a:solidFill>
                <a:latin typeface="Arial" pitchFamily="34" charset="0"/>
                <a:ea typeface="黑体" pitchFamily="49" charset="-122"/>
              </a:endParaRPr>
            </a:p>
          </p:txBody>
        </p:sp>
        <p:sp>
          <p:nvSpPr>
            <p:cNvPr id="23" name="Freeform 50"/>
            <p:cNvSpPr>
              <a:spLocks noEditPoints="1"/>
            </p:cNvSpPr>
            <p:nvPr/>
          </p:nvSpPr>
          <p:spPr bwMode="auto">
            <a:xfrm>
              <a:off x="-627" y="1568"/>
              <a:ext cx="8343" cy="2197"/>
            </a:xfrm>
            <a:custGeom>
              <a:avLst/>
              <a:gdLst>
                <a:gd name="T0" fmla="*/ 1802 w 3529"/>
                <a:gd name="T1" fmla="*/ 846 h 928"/>
                <a:gd name="T2" fmla="*/ 1998 w 3529"/>
                <a:gd name="T3" fmla="*/ 895 h 928"/>
                <a:gd name="T4" fmla="*/ 1797 w 3529"/>
                <a:gd name="T5" fmla="*/ 812 h 928"/>
                <a:gd name="T6" fmla="*/ 2083 w 3529"/>
                <a:gd name="T7" fmla="*/ 797 h 928"/>
                <a:gd name="T8" fmla="*/ 1966 w 3529"/>
                <a:gd name="T9" fmla="*/ 639 h 928"/>
                <a:gd name="T10" fmla="*/ 1675 w 3529"/>
                <a:gd name="T11" fmla="*/ 566 h 928"/>
                <a:gd name="T12" fmla="*/ 1539 w 3529"/>
                <a:gd name="T13" fmla="*/ 619 h 928"/>
                <a:gd name="T14" fmla="*/ 1487 w 3529"/>
                <a:gd name="T15" fmla="*/ 772 h 928"/>
                <a:gd name="T16" fmla="*/ 1694 w 3529"/>
                <a:gd name="T17" fmla="*/ 758 h 928"/>
                <a:gd name="T18" fmla="*/ 1852 w 3529"/>
                <a:gd name="T19" fmla="*/ 675 h 928"/>
                <a:gd name="T20" fmla="*/ 1525 w 3529"/>
                <a:gd name="T21" fmla="*/ 555 h 928"/>
                <a:gd name="T22" fmla="*/ 1536 w 3529"/>
                <a:gd name="T23" fmla="*/ 541 h 928"/>
                <a:gd name="T24" fmla="*/ 1437 w 3529"/>
                <a:gd name="T25" fmla="*/ 538 h 928"/>
                <a:gd name="T26" fmla="*/ 1422 w 3529"/>
                <a:gd name="T27" fmla="*/ 518 h 928"/>
                <a:gd name="T28" fmla="*/ 1545 w 3529"/>
                <a:gd name="T29" fmla="*/ 499 h 928"/>
                <a:gd name="T30" fmla="*/ 1704 w 3529"/>
                <a:gd name="T31" fmla="*/ 523 h 928"/>
                <a:gd name="T32" fmla="*/ 1819 w 3529"/>
                <a:gd name="T33" fmla="*/ 552 h 928"/>
                <a:gd name="T34" fmla="*/ 1844 w 3529"/>
                <a:gd name="T35" fmla="*/ 504 h 928"/>
                <a:gd name="T36" fmla="*/ 833 w 3529"/>
                <a:gd name="T37" fmla="*/ 369 h 928"/>
                <a:gd name="T38" fmla="*/ 3244 w 3529"/>
                <a:gd name="T39" fmla="*/ 300 h 928"/>
                <a:gd name="T40" fmla="*/ 3189 w 3529"/>
                <a:gd name="T41" fmla="*/ 313 h 928"/>
                <a:gd name="T42" fmla="*/ 3153 w 3529"/>
                <a:gd name="T43" fmla="*/ 293 h 928"/>
                <a:gd name="T44" fmla="*/ 118 w 3529"/>
                <a:gd name="T45" fmla="*/ 223 h 928"/>
                <a:gd name="T46" fmla="*/ 166 w 3529"/>
                <a:gd name="T47" fmla="*/ 210 h 928"/>
                <a:gd name="T48" fmla="*/ 142 w 3529"/>
                <a:gd name="T49" fmla="*/ 181 h 928"/>
                <a:gd name="T50" fmla="*/ 449 w 3529"/>
                <a:gd name="T51" fmla="*/ 128 h 928"/>
                <a:gd name="T52" fmla="*/ 340 w 3529"/>
                <a:gd name="T53" fmla="*/ 111 h 928"/>
                <a:gd name="T54" fmla="*/ 3276 w 3529"/>
                <a:gd name="T55" fmla="*/ 35 h 928"/>
                <a:gd name="T56" fmla="*/ 330 w 3529"/>
                <a:gd name="T57" fmla="*/ 0 h 928"/>
                <a:gd name="T58" fmla="*/ 246 w 3529"/>
                <a:gd name="T59" fmla="*/ 77 h 928"/>
                <a:gd name="T60" fmla="*/ 250 w 3529"/>
                <a:gd name="T61" fmla="*/ 150 h 928"/>
                <a:gd name="T62" fmla="*/ 345 w 3529"/>
                <a:gd name="T63" fmla="*/ 81 h 928"/>
                <a:gd name="T64" fmla="*/ 484 w 3529"/>
                <a:gd name="T65" fmla="*/ 123 h 928"/>
                <a:gd name="T66" fmla="*/ 501 w 3529"/>
                <a:gd name="T67" fmla="*/ 100 h 928"/>
                <a:gd name="T68" fmla="*/ 623 w 3529"/>
                <a:gd name="T69" fmla="*/ 47 h 928"/>
                <a:gd name="T70" fmla="*/ 684 w 3529"/>
                <a:gd name="T71" fmla="*/ 61 h 928"/>
                <a:gd name="T72" fmla="*/ 588 w 3529"/>
                <a:gd name="T73" fmla="*/ 146 h 928"/>
                <a:gd name="T74" fmla="*/ 603 w 3529"/>
                <a:gd name="T75" fmla="*/ 198 h 928"/>
                <a:gd name="T76" fmla="*/ 399 w 3529"/>
                <a:gd name="T77" fmla="*/ 140 h 928"/>
                <a:gd name="T78" fmla="*/ 263 w 3529"/>
                <a:gd name="T79" fmla="*/ 160 h 928"/>
                <a:gd name="T80" fmla="*/ 176 w 3529"/>
                <a:gd name="T81" fmla="*/ 411 h 928"/>
                <a:gd name="T82" fmla="*/ 316 w 3529"/>
                <a:gd name="T83" fmla="*/ 415 h 928"/>
                <a:gd name="T84" fmla="*/ 750 w 3529"/>
                <a:gd name="T85" fmla="*/ 460 h 928"/>
                <a:gd name="T86" fmla="*/ 681 w 3529"/>
                <a:gd name="T87" fmla="*/ 283 h 928"/>
                <a:gd name="T88" fmla="*/ 716 w 3529"/>
                <a:gd name="T89" fmla="*/ 301 h 928"/>
                <a:gd name="T90" fmla="*/ 815 w 3529"/>
                <a:gd name="T91" fmla="*/ 342 h 928"/>
                <a:gd name="T92" fmla="*/ 830 w 3529"/>
                <a:gd name="T93" fmla="*/ 259 h 928"/>
                <a:gd name="T94" fmla="*/ 1005 w 3529"/>
                <a:gd name="T95" fmla="*/ 278 h 928"/>
                <a:gd name="T96" fmla="*/ 1119 w 3529"/>
                <a:gd name="T97" fmla="*/ 339 h 928"/>
                <a:gd name="T98" fmla="*/ 3257 w 3529"/>
                <a:gd name="T99" fmla="*/ 43 h 928"/>
                <a:gd name="T100" fmla="*/ 2707 w 3529"/>
                <a:gd name="T101" fmla="*/ 160 h 928"/>
                <a:gd name="T102" fmla="*/ 2820 w 3529"/>
                <a:gd name="T103" fmla="*/ 239 h 928"/>
                <a:gd name="T104" fmla="*/ 3036 w 3529"/>
                <a:gd name="T105" fmla="*/ 354 h 928"/>
                <a:gd name="T106" fmla="*/ 3529 w 3529"/>
                <a:gd name="T107" fmla="*/ 499 h 928"/>
                <a:gd name="T108" fmla="*/ 3363 w 3529"/>
                <a:gd name="T109" fmla="*/ 410 h 928"/>
                <a:gd name="T110" fmla="*/ 3197 w 3529"/>
                <a:gd name="T111" fmla="*/ 371 h 928"/>
                <a:gd name="T112" fmla="*/ 3034 w 3529"/>
                <a:gd name="T113" fmla="*/ 329 h 928"/>
                <a:gd name="T114" fmla="*/ 2936 w 3529"/>
                <a:gd name="T115" fmla="*/ 266 h 928"/>
                <a:gd name="T116" fmla="*/ 3039 w 3529"/>
                <a:gd name="T117" fmla="*/ 198 h 928"/>
                <a:gd name="T118" fmla="*/ 3097 w 3529"/>
                <a:gd name="T119" fmla="*/ 191 h 928"/>
                <a:gd name="T120" fmla="*/ 3202 w 3529"/>
                <a:gd name="T121" fmla="*/ 88 h 928"/>
                <a:gd name="T122" fmla="*/ 3272 w 3529"/>
                <a:gd name="T123" fmla="*/ 54 h 928"/>
                <a:gd name="T124" fmla="*/ 3267 w 3529"/>
                <a:gd name="T125" fmla="*/ 7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529" h="928">
                  <a:moveTo>
                    <a:pt x="1978" y="918"/>
                  </a:moveTo>
                  <a:cubicBezTo>
                    <a:pt x="1975" y="918"/>
                    <a:pt x="1971" y="921"/>
                    <a:pt x="1973" y="927"/>
                  </a:cubicBezTo>
                  <a:cubicBezTo>
                    <a:pt x="1974" y="928"/>
                    <a:pt x="1976" y="928"/>
                    <a:pt x="1979" y="928"/>
                  </a:cubicBezTo>
                  <a:cubicBezTo>
                    <a:pt x="1981" y="928"/>
                    <a:pt x="1983" y="928"/>
                    <a:pt x="1984" y="927"/>
                  </a:cubicBezTo>
                  <a:cubicBezTo>
                    <a:pt x="1987" y="922"/>
                    <a:pt x="1983" y="918"/>
                    <a:pt x="1978" y="918"/>
                  </a:cubicBezTo>
                  <a:moveTo>
                    <a:pt x="1798" y="824"/>
                  </a:moveTo>
                  <a:cubicBezTo>
                    <a:pt x="1790" y="824"/>
                    <a:pt x="1787" y="829"/>
                    <a:pt x="1780" y="830"/>
                  </a:cubicBezTo>
                  <a:cubicBezTo>
                    <a:pt x="1776" y="829"/>
                    <a:pt x="1770" y="824"/>
                    <a:pt x="1766" y="824"/>
                  </a:cubicBezTo>
                  <a:cubicBezTo>
                    <a:pt x="1764" y="824"/>
                    <a:pt x="1762" y="825"/>
                    <a:pt x="1761" y="828"/>
                  </a:cubicBezTo>
                  <a:cubicBezTo>
                    <a:pt x="1763" y="833"/>
                    <a:pt x="1769" y="834"/>
                    <a:pt x="1771" y="838"/>
                  </a:cubicBezTo>
                  <a:cubicBezTo>
                    <a:pt x="1766" y="848"/>
                    <a:pt x="1776" y="856"/>
                    <a:pt x="1786" y="859"/>
                  </a:cubicBezTo>
                  <a:cubicBezTo>
                    <a:pt x="1791" y="854"/>
                    <a:pt x="1793" y="848"/>
                    <a:pt x="1802" y="846"/>
                  </a:cubicBezTo>
                  <a:cubicBezTo>
                    <a:pt x="1804" y="841"/>
                    <a:pt x="1806" y="827"/>
                    <a:pt x="1800" y="824"/>
                  </a:cubicBezTo>
                  <a:cubicBezTo>
                    <a:pt x="1800" y="824"/>
                    <a:pt x="1799" y="824"/>
                    <a:pt x="1798" y="824"/>
                  </a:cubicBezTo>
                  <a:moveTo>
                    <a:pt x="2042" y="822"/>
                  </a:moveTo>
                  <a:cubicBezTo>
                    <a:pt x="2038" y="822"/>
                    <a:pt x="2038" y="822"/>
                    <a:pt x="2038" y="822"/>
                  </a:cubicBezTo>
                  <a:cubicBezTo>
                    <a:pt x="2032" y="854"/>
                    <a:pt x="1986" y="851"/>
                    <a:pt x="1979" y="882"/>
                  </a:cubicBezTo>
                  <a:cubicBezTo>
                    <a:pt x="1980" y="883"/>
                    <a:pt x="1983" y="883"/>
                    <a:pt x="1985" y="883"/>
                  </a:cubicBezTo>
                  <a:cubicBezTo>
                    <a:pt x="1986" y="883"/>
                    <a:pt x="1986" y="883"/>
                    <a:pt x="1987" y="883"/>
                  </a:cubicBezTo>
                  <a:cubicBezTo>
                    <a:pt x="1988" y="883"/>
                    <a:pt x="1988" y="883"/>
                    <a:pt x="1989" y="883"/>
                  </a:cubicBezTo>
                  <a:cubicBezTo>
                    <a:pt x="1991" y="883"/>
                    <a:pt x="1994" y="884"/>
                    <a:pt x="1996" y="885"/>
                  </a:cubicBezTo>
                  <a:cubicBezTo>
                    <a:pt x="1995" y="888"/>
                    <a:pt x="1990" y="887"/>
                    <a:pt x="1991" y="891"/>
                  </a:cubicBezTo>
                  <a:cubicBezTo>
                    <a:pt x="1994" y="892"/>
                    <a:pt x="1994" y="895"/>
                    <a:pt x="1997" y="895"/>
                  </a:cubicBezTo>
                  <a:cubicBezTo>
                    <a:pt x="1998" y="895"/>
                    <a:pt x="1998" y="895"/>
                    <a:pt x="1998" y="895"/>
                  </a:cubicBezTo>
                  <a:cubicBezTo>
                    <a:pt x="2001" y="893"/>
                    <a:pt x="2000" y="889"/>
                    <a:pt x="2002" y="887"/>
                  </a:cubicBezTo>
                  <a:cubicBezTo>
                    <a:pt x="2004" y="888"/>
                    <a:pt x="2005" y="888"/>
                    <a:pt x="2007" y="888"/>
                  </a:cubicBezTo>
                  <a:cubicBezTo>
                    <a:pt x="2028" y="888"/>
                    <a:pt x="2025" y="862"/>
                    <a:pt x="2044" y="858"/>
                  </a:cubicBezTo>
                  <a:cubicBezTo>
                    <a:pt x="2045" y="845"/>
                    <a:pt x="2057" y="843"/>
                    <a:pt x="2060" y="833"/>
                  </a:cubicBezTo>
                  <a:cubicBezTo>
                    <a:pt x="2053" y="830"/>
                    <a:pt x="2047" y="827"/>
                    <a:pt x="2042" y="822"/>
                  </a:cubicBezTo>
                  <a:moveTo>
                    <a:pt x="1759" y="814"/>
                  </a:moveTo>
                  <a:cubicBezTo>
                    <a:pt x="1755" y="814"/>
                    <a:pt x="1753" y="816"/>
                    <a:pt x="1753" y="820"/>
                  </a:cubicBezTo>
                  <a:cubicBezTo>
                    <a:pt x="1754" y="821"/>
                    <a:pt x="1756" y="822"/>
                    <a:pt x="1758" y="822"/>
                  </a:cubicBezTo>
                  <a:cubicBezTo>
                    <a:pt x="1759" y="822"/>
                    <a:pt x="1760" y="822"/>
                    <a:pt x="1760" y="821"/>
                  </a:cubicBezTo>
                  <a:cubicBezTo>
                    <a:pt x="1762" y="820"/>
                    <a:pt x="1761" y="816"/>
                    <a:pt x="1760" y="814"/>
                  </a:cubicBezTo>
                  <a:cubicBezTo>
                    <a:pt x="1760" y="814"/>
                    <a:pt x="1760" y="814"/>
                    <a:pt x="1759" y="814"/>
                  </a:cubicBezTo>
                  <a:moveTo>
                    <a:pt x="1797" y="812"/>
                  </a:moveTo>
                  <a:cubicBezTo>
                    <a:pt x="1793" y="812"/>
                    <a:pt x="1790" y="818"/>
                    <a:pt x="1797" y="820"/>
                  </a:cubicBezTo>
                  <a:cubicBezTo>
                    <a:pt x="1799" y="818"/>
                    <a:pt x="1801" y="817"/>
                    <a:pt x="1801" y="814"/>
                  </a:cubicBezTo>
                  <a:cubicBezTo>
                    <a:pt x="1800" y="813"/>
                    <a:pt x="1798" y="812"/>
                    <a:pt x="1797" y="812"/>
                  </a:cubicBezTo>
                  <a:moveTo>
                    <a:pt x="2043" y="759"/>
                  </a:moveTo>
                  <a:cubicBezTo>
                    <a:pt x="2040" y="759"/>
                    <a:pt x="2039" y="761"/>
                    <a:pt x="2038" y="763"/>
                  </a:cubicBezTo>
                  <a:cubicBezTo>
                    <a:pt x="2035" y="775"/>
                    <a:pt x="2070" y="782"/>
                    <a:pt x="2064" y="800"/>
                  </a:cubicBezTo>
                  <a:cubicBezTo>
                    <a:pt x="2063" y="804"/>
                    <a:pt x="2057" y="804"/>
                    <a:pt x="2057" y="809"/>
                  </a:cubicBezTo>
                  <a:cubicBezTo>
                    <a:pt x="2064" y="814"/>
                    <a:pt x="2068" y="822"/>
                    <a:pt x="2073" y="828"/>
                  </a:cubicBezTo>
                  <a:cubicBezTo>
                    <a:pt x="2082" y="828"/>
                    <a:pt x="2082" y="819"/>
                    <a:pt x="2087" y="814"/>
                  </a:cubicBezTo>
                  <a:cubicBezTo>
                    <a:pt x="2093" y="809"/>
                    <a:pt x="2105" y="806"/>
                    <a:pt x="2103" y="795"/>
                  </a:cubicBezTo>
                  <a:cubicBezTo>
                    <a:pt x="2101" y="793"/>
                    <a:pt x="2099" y="792"/>
                    <a:pt x="2097" y="792"/>
                  </a:cubicBezTo>
                  <a:cubicBezTo>
                    <a:pt x="2092" y="792"/>
                    <a:pt x="2088" y="797"/>
                    <a:pt x="2083" y="797"/>
                  </a:cubicBezTo>
                  <a:cubicBezTo>
                    <a:pt x="2078" y="796"/>
                    <a:pt x="2079" y="791"/>
                    <a:pt x="2079" y="786"/>
                  </a:cubicBezTo>
                  <a:cubicBezTo>
                    <a:pt x="2078" y="785"/>
                    <a:pt x="2077" y="785"/>
                    <a:pt x="2075" y="785"/>
                  </a:cubicBezTo>
                  <a:cubicBezTo>
                    <a:pt x="2074" y="785"/>
                    <a:pt x="2074" y="785"/>
                    <a:pt x="2073" y="785"/>
                  </a:cubicBezTo>
                  <a:cubicBezTo>
                    <a:pt x="2072" y="785"/>
                    <a:pt x="2072" y="785"/>
                    <a:pt x="2071" y="785"/>
                  </a:cubicBezTo>
                  <a:cubicBezTo>
                    <a:pt x="2071" y="785"/>
                    <a:pt x="2071" y="785"/>
                    <a:pt x="2070" y="785"/>
                  </a:cubicBezTo>
                  <a:cubicBezTo>
                    <a:pt x="2064" y="775"/>
                    <a:pt x="2053" y="768"/>
                    <a:pt x="2045" y="759"/>
                  </a:cubicBezTo>
                  <a:cubicBezTo>
                    <a:pt x="2044" y="759"/>
                    <a:pt x="2044" y="759"/>
                    <a:pt x="2043" y="759"/>
                  </a:cubicBezTo>
                  <a:moveTo>
                    <a:pt x="1966" y="639"/>
                  </a:moveTo>
                  <a:cubicBezTo>
                    <a:pt x="1963" y="639"/>
                    <a:pt x="1961" y="641"/>
                    <a:pt x="1962" y="645"/>
                  </a:cubicBezTo>
                  <a:cubicBezTo>
                    <a:pt x="1962" y="649"/>
                    <a:pt x="1972" y="655"/>
                    <a:pt x="1980" y="655"/>
                  </a:cubicBezTo>
                  <a:cubicBezTo>
                    <a:pt x="1983" y="655"/>
                    <a:pt x="1987" y="654"/>
                    <a:pt x="1988" y="650"/>
                  </a:cubicBezTo>
                  <a:cubicBezTo>
                    <a:pt x="1985" y="647"/>
                    <a:pt x="1973" y="639"/>
                    <a:pt x="1966" y="639"/>
                  </a:cubicBezTo>
                  <a:moveTo>
                    <a:pt x="1745" y="556"/>
                  </a:moveTo>
                  <a:cubicBezTo>
                    <a:pt x="1720" y="564"/>
                    <a:pt x="1746" y="613"/>
                    <a:pt x="1717" y="613"/>
                  </a:cubicBezTo>
                  <a:cubicBezTo>
                    <a:pt x="1716" y="613"/>
                    <a:pt x="1716" y="613"/>
                    <a:pt x="1715" y="613"/>
                  </a:cubicBezTo>
                  <a:cubicBezTo>
                    <a:pt x="1709" y="612"/>
                    <a:pt x="1706" y="607"/>
                    <a:pt x="1702" y="605"/>
                  </a:cubicBezTo>
                  <a:cubicBezTo>
                    <a:pt x="1701" y="604"/>
                    <a:pt x="1700" y="604"/>
                    <a:pt x="1698" y="604"/>
                  </a:cubicBezTo>
                  <a:cubicBezTo>
                    <a:pt x="1698" y="604"/>
                    <a:pt x="1698" y="604"/>
                    <a:pt x="1698" y="604"/>
                  </a:cubicBezTo>
                  <a:cubicBezTo>
                    <a:pt x="1697" y="604"/>
                    <a:pt x="1697" y="604"/>
                    <a:pt x="1697" y="604"/>
                  </a:cubicBezTo>
                  <a:cubicBezTo>
                    <a:pt x="1696" y="604"/>
                    <a:pt x="1695" y="604"/>
                    <a:pt x="1694" y="604"/>
                  </a:cubicBezTo>
                  <a:cubicBezTo>
                    <a:pt x="1685" y="600"/>
                    <a:pt x="1678" y="592"/>
                    <a:pt x="1673" y="587"/>
                  </a:cubicBezTo>
                  <a:cubicBezTo>
                    <a:pt x="1677" y="580"/>
                    <a:pt x="1686" y="577"/>
                    <a:pt x="1688" y="568"/>
                  </a:cubicBezTo>
                  <a:cubicBezTo>
                    <a:pt x="1686" y="566"/>
                    <a:pt x="1684" y="565"/>
                    <a:pt x="1682" y="565"/>
                  </a:cubicBezTo>
                  <a:cubicBezTo>
                    <a:pt x="1680" y="565"/>
                    <a:pt x="1677" y="566"/>
                    <a:pt x="1675" y="566"/>
                  </a:cubicBezTo>
                  <a:cubicBezTo>
                    <a:pt x="1672" y="567"/>
                    <a:pt x="1670" y="568"/>
                    <a:pt x="1667" y="568"/>
                  </a:cubicBezTo>
                  <a:cubicBezTo>
                    <a:pt x="1666" y="568"/>
                    <a:pt x="1666" y="568"/>
                    <a:pt x="1665" y="567"/>
                  </a:cubicBezTo>
                  <a:cubicBezTo>
                    <a:pt x="1658" y="566"/>
                    <a:pt x="1651" y="556"/>
                    <a:pt x="1643" y="556"/>
                  </a:cubicBezTo>
                  <a:cubicBezTo>
                    <a:pt x="1641" y="556"/>
                    <a:pt x="1638" y="558"/>
                    <a:pt x="1635" y="561"/>
                  </a:cubicBezTo>
                  <a:cubicBezTo>
                    <a:pt x="1637" y="564"/>
                    <a:pt x="1645" y="564"/>
                    <a:pt x="1642" y="568"/>
                  </a:cubicBezTo>
                  <a:cubicBezTo>
                    <a:pt x="1639" y="568"/>
                    <a:pt x="1637" y="568"/>
                    <a:pt x="1635" y="568"/>
                  </a:cubicBezTo>
                  <a:cubicBezTo>
                    <a:pt x="1619" y="568"/>
                    <a:pt x="1618" y="585"/>
                    <a:pt x="1607" y="592"/>
                  </a:cubicBezTo>
                  <a:cubicBezTo>
                    <a:pt x="1596" y="589"/>
                    <a:pt x="1595" y="580"/>
                    <a:pt x="1585" y="580"/>
                  </a:cubicBezTo>
                  <a:cubicBezTo>
                    <a:pt x="1584" y="580"/>
                    <a:pt x="1583" y="580"/>
                    <a:pt x="1582" y="580"/>
                  </a:cubicBezTo>
                  <a:cubicBezTo>
                    <a:pt x="1569" y="582"/>
                    <a:pt x="1566" y="599"/>
                    <a:pt x="1555" y="605"/>
                  </a:cubicBezTo>
                  <a:cubicBezTo>
                    <a:pt x="1546" y="605"/>
                    <a:pt x="1546" y="605"/>
                    <a:pt x="1546" y="605"/>
                  </a:cubicBezTo>
                  <a:cubicBezTo>
                    <a:pt x="1539" y="608"/>
                    <a:pt x="1541" y="615"/>
                    <a:pt x="1539" y="619"/>
                  </a:cubicBezTo>
                  <a:cubicBezTo>
                    <a:pt x="1534" y="629"/>
                    <a:pt x="1513" y="638"/>
                    <a:pt x="1497" y="640"/>
                  </a:cubicBezTo>
                  <a:cubicBezTo>
                    <a:pt x="1496" y="640"/>
                    <a:pt x="1496" y="640"/>
                    <a:pt x="1495" y="640"/>
                  </a:cubicBezTo>
                  <a:cubicBezTo>
                    <a:pt x="1494" y="640"/>
                    <a:pt x="1493" y="640"/>
                    <a:pt x="1491" y="640"/>
                  </a:cubicBezTo>
                  <a:cubicBezTo>
                    <a:pt x="1490" y="639"/>
                    <a:pt x="1488" y="639"/>
                    <a:pt x="1487" y="639"/>
                  </a:cubicBezTo>
                  <a:cubicBezTo>
                    <a:pt x="1486" y="639"/>
                    <a:pt x="1485" y="639"/>
                    <a:pt x="1483" y="640"/>
                  </a:cubicBezTo>
                  <a:cubicBezTo>
                    <a:pt x="1474" y="642"/>
                    <a:pt x="1468" y="653"/>
                    <a:pt x="1457" y="653"/>
                  </a:cubicBezTo>
                  <a:cubicBezTo>
                    <a:pt x="1456" y="653"/>
                    <a:pt x="1455" y="653"/>
                    <a:pt x="1453" y="653"/>
                  </a:cubicBezTo>
                  <a:cubicBezTo>
                    <a:pt x="1449" y="664"/>
                    <a:pt x="1446" y="676"/>
                    <a:pt x="1457" y="686"/>
                  </a:cubicBezTo>
                  <a:cubicBezTo>
                    <a:pt x="1447" y="694"/>
                    <a:pt x="1456" y="700"/>
                    <a:pt x="1459" y="707"/>
                  </a:cubicBezTo>
                  <a:cubicBezTo>
                    <a:pt x="1464" y="719"/>
                    <a:pt x="1473" y="738"/>
                    <a:pt x="1470" y="750"/>
                  </a:cubicBezTo>
                  <a:cubicBezTo>
                    <a:pt x="1469" y="756"/>
                    <a:pt x="1462" y="759"/>
                    <a:pt x="1465" y="767"/>
                  </a:cubicBezTo>
                  <a:cubicBezTo>
                    <a:pt x="1470" y="771"/>
                    <a:pt x="1478" y="772"/>
                    <a:pt x="1487" y="772"/>
                  </a:cubicBezTo>
                  <a:cubicBezTo>
                    <a:pt x="1489" y="772"/>
                    <a:pt x="1491" y="772"/>
                    <a:pt x="1492" y="772"/>
                  </a:cubicBezTo>
                  <a:cubicBezTo>
                    <a:pt x="1505" y="765"/>
                    <a:pt x="1514" y="756"/>
                    <a:pt x="1530" y="756"/>
                  </a:cubicBezTo>
                  <a:cubicBezTo>
                    <a:pt x="1531" y="756"/>
                    <a:pt x="1532" y="756"/>
                    <a:pt x="1533" y="757"/>
                  </a:cubicBezTo>
                  <a:cubicBezTo>
                    <a:pt x="1537" y="757"/>
                    <a:pt x="1541" y="759"/>
                    <a:pt x="1545" y="759"/>
                  </a:cubicBezTo>
                  <a:cubicBezTo>
                    <a:pt x="1545" y="759"/>
                    <a:pt x="1546" y="759"/>
                    <a:pt x="1546" y="759"/>
                  </a:cubicBezTo>
                  <a:cubicBezTo>
                    <a:pt x="1557" y="759"/>
                    <a:pt x="1560" y="751"/>
                    <a:pt x="1570" y="748"/>
                  </a:cubicBezTo>
                  <a:cubicBezTo>
                    <a:pt x="1575" y="747"/>
                    <a:pt x="1583" y="747"/>
                    <a:pt x="1589" y="745"/>
                  </a:cubicBezTo>
                  <a:cubicBezTo>
                    <a:pt x="1599" y="742"/>
                    <a:pt x="1611" y="739"/>
                    <a:pt x="1625" y="737"/>
                  </a:cubicBezTo>
                  <a:cubicBezTo>
                    <a:pt x="1634" y="742"/>
                    <a:pt x="1644" y="741"/>
                    <a:pt x="1652" y="745"/>
                  </a:cubicBezTo>
                  <a:cubicBezTo>
                    <a:pt x="1662" y="752"/>
                    <a:pt x="1663" y="764"/>
                    <a:pt x="1674" y="770"/>
                  </a:cubicBezTo>
                  <a:cubicBezTo>
                    <a:pt x="1682" y="768"/>
                    <a:pt x="1682" y="758"/>
                    <a:pt x="1690" y="758"/>
                  </a:cubicBezTo>
                  <a:cubicBezTo>
                    <a:pt x="1691" y="758"/>
                    <a:pt x="1692" y="758"/>
                    <a:pt x="1694" y="758"/>
                  </a:cubicBezTo>
                  <a:cubicBezTo>
                    <a:pt x="1697" y="764"/>
                    <a:pt x="1686" y="765"/>
                    <a:pt x="1686" y="771"/>
                  </a:cubicBezTo>
                  <a:cubicBezTo>
                    <a:pt x="1695" y="773"/>
                    <a:pt x="1698" y="779"/>
                    <a:pt x="1707" y="780"/>
                  </a:cubicBezTo>
                  <a:cubicBezTo>
                    <a:pt x="1712" y="785"/>
                    <a:pt x="1717" y="798"/>
                    <a:pt x="1727" y="803"/>
                  </a:cubicBezTo>
                  <a:cubicBezTo>
                    <a:pt x="1729" y="804"/>
                    <a:pt x="1734" y="803"/>
                    <a:pt x="1737" y="805"/>
                  </a:cubicBezTo>
                  <a:cubicBezTo>
                    <a:pt x="1742" y="807"/>
                    <a:pt x="1741" y="810"/>
                    <a:pt x="1746" y="810"/>
                  </a:cubicBezTo>
                  <a:cubicBezTo>
                    <a:pt x="1746" y="810"/>
                    <a:pt x="1746" y="810"/>
                    <a:pt x="1747" y="810"/>
                  </a:cubicBezTo>
                  <a:cubicBezTo>
                    <a:pt x="1754" y="810"/>
                    <a:pt x="1757" y="805"/>
                    <a:pt x="1764" y="802"/>
                  </a:cubicBezTo>
                  <a:cubicBezTo>
                    <a:pt x="1768" y="805"/>
                    <a:pt x="1772" y="809"/>
                    <a:pt x="1779" y="809"/>
                  </a:cubicBezTo>
                  <a:cubicBezTo>
                    <a:pt x="1787" y="801"/>
                    <a:pt x="1793" y="801"/>
                    <a:pt x="1806" y="798"/>
                  </a:cubicBezTo>
                  <a:cubicBezTo>
                    <a:pt x="1819" y="795"/>
                    <a:pt x="1817" y="785"/>
                    <a:pt x="1820" y="775"/>
                  </a:cubicBezTo>
                  <a:cubicBezTo>
                    <a:pt x="1824" y="760"/>
                    <a:pt x="1841" y="751"/>
                    <a:pt x="1846" y="739"/>
                  </a:cubicBezTo>
                  <a:cubicBezTo>
                    <a:pt x="1853" y="718"/>
                    <a:pt x="1844" y="693"/>
                    <a:pt x="1852" y="675"/>
                  </a:cubicBezTo>
                  <a:cubicBezTo>
                    <a:pt x="1851" y="674"/>
                    <a:pt x="1851" y="674"/>
                    <a:pt x="1850" y="674"/>
                  </a:cubicBezTo>
                  <a:cubicBezTo>
                    <a:pt x="1849" y="674"/>
                    <a:pt x="1848" y="675"/>
                    <a:pt x="1847" y="676"/>
                  </a:cubicBezTo>
                  <a:cubicBezTo>
                    <a:pt x="1846" y="678"/>
                    <a:pt x="1845" y="679"/>
                    <a:pt x="1843" y="679"/>
                  </a:cubicBezTo>
                  <a:cubicBezTo>
                    <a:pt x="1843" y="679"/>
                    <a:pt x="1843" y="679"/>
                    <a:pt x="1842" y="679"/>
                  </a:cubicBezTo>
                  <a:cubicBezTo>
                    <a:pt x="1836" y="672"/>
                    <a:pt x="1822" y="669"/>
                    <a:pt x="1825" y="657"/>
                  </a:cubicBezTo>
                  <a:cubicBezTo>
                    <a:pt x="1817" y="655"/>
                    <a:pt x="1811" y="651"/>
                    <a:pt x="1813" y="641"/>
                  </a:cubicBezTo>
                  <a:cubicBezTo>
                    <a:pt x="1794" y="631"/>
                    <a:pt x="1772" y="620"/>
                    <a:pt x="1775" y="595"/>
                  </a:cubicBezTo>
                  <a:cubicBezTo>
                    <a:pt x="1772" y="588"/>
                    <a:pt x="1761" y="588"/>
                    <a:pt x="1755" y="583"/>
                  </a:cubicBezTo>
                  <a:cubicBezTo>
                    <a:pt x="1759" y="571"/>
                    <a:pt x="1752" y="562"/>
                    <a:pt x="1745" y="556"/>
                  </a:cubicBezTo>
                  <a:moveTo>
                    <a:pt x="1512" y="541"/>
                  </a:moveTo>
                  <a:cubicBezTo>
                    <a:pt x="1508" y="541"/>
                    <a:pt x="1505" y="543"/>
                    <a:pt x="1506" y="549"/>
                  </a:cubicBezTo>
                  <a:cubicBezTo>
                    <a:pt x="1513" y="550"/>
                    <a:pt x="1517" y="555"/>
                    <a:pt x="1525" y="555"/>
                  </a:cubicBezTo>
                  <a:cubicBezTo>
                    <a:pt x="1526" y="555"/>
                    <a:pt x="1526" y="554"/>
                    <a:pt x="1527" y="554"/>
                  </a:cubicBezTo>
                  <a:cubicBezTo>
                    <a:pt x="1527" y="554"/>
                    <a:pt x="1527" y="554"/>
                    <a:pt x="1528" y="554"/>
                  </a:cubicBezTo>
                  <a:cubicBezTo>
                    <a:pt x="1529" y="553"/>
                    <a:pt x="1529" y="550"/>
                    <a:pt x="1529" y="547"/>
                  </a:cubicBezTo>
                  <a:cubicBezTo>
                    <a:pt x="1525" y="545"/>
                    <a:pt x="1518" y="541"/>
                    <a:pt x="1512" y="541"/>
                  </a:cubicBezTo>
                  <a:moveTo>
                    <a:pt x="1577" y="534"/>
                  </a:moveTo>
                  <a:cubicBezTo>
                    <a:pt x="1566" y="534"/>
                    <a:pt x="1553" y="541"/>
                    <a:pt x="1553" y="550"/>
                  </a:cubicBezTo>
                  <a:cubicBezTo>
                    <a:pt x="1555" y="550"/>
                    <a:pt x="1556" y="551"/>
                    <a:pt x="1556" y="553"/>
                  </a:cubicBezTo>
                  <a:cubicBezTo>
                    <a:pt x="1571" y="551"/>
                    <a:pt x="1581" y="547"/>
                    <a:pt x="1590" y="541"/>
                  </a:cubicBezTo>
                  <a:cubicBezTo>
                    <a:pt x="1588" y="536"/>
                    <a:pt x="1583" y="534"/>
                    <a:pt x="1577" y="534"/>
                  </a:cubicBezTo>
                  <a:moveTo>
                    <a:pt x="1529" y="531"/>
                  </a:moveTo>
                  <a:cubicBezTo>
                    <a:pt x="1523" y="531"/>
                    <a:pt x="1519" y="532"/>
                    <a:pt x="1517" y="535"/>
                  </a:cubicBezTo>
                  <a:cubicBezTo>
                    <a:pt x="1520" y="539"/>
                    <a:pt x="1528" y="541"/>
                    <a:pt x="1536" y="541"/>
                  </a:cubicBezTo>
                  <a:cubicBezTo>
                    <a:pt x="1542" y="541"/>
                    <a:pt x="1548" y="539"/>
                    <a:pt x="1550" y="534"/>
                  </a:cubicBezTo>
                  <a:cubicBezTo>
                    <a:pt x="1545" y="533"/>
                    <a:pt x="1536" y="531"/>
                    <a:pt x="1529" y="531"/>
                  </a:cubicBezTo>
                  <a:moveTo>
                    <a:pt x="1390" y="516"/>
                  </a:moveTo>
                  <a:cubicBezTo>
                    <a:pt x="1381" y="516"/>
                    <a:pt x="1371" y="518"/>
                    <a:pt x="1366" y="521"/>
                  </a:cubicBezTo>
                  <a:cubicBezTo>
                    <a:pt x="1366" y="527"/>
                    <a:pt x="1374" y="526"/>
                    <a:pt x="1379" y="528"/>
                  </a:cubicBezTo>
                  <a:cubicBezTo>
                    <a:pt x="1384" y="529"/>
                    <a:pt x="1389" y="532"/>
                    <a:pt x="1394" y="533"/>
                  </a:cubicBezTo>
                  <a:cubicBezTo>
                    <a:pt x="1395" y="533"/>
                    <a:pt x="1396" y="533"/>
                    <a:pt x="1397" y="533"/>
                  </a:cubicBezTo>
                  <a:cubicBezTo>
                    <a:pt x="1399" y="533"/>
                    <a:pt x="1401" y="533"/>
                    <a:pt x="1403" y="533"/>
                  </a:cubicBezTo>
                  <a:cubicBezTo>
                    <a:pt x="1405" y="533"/>
                    <a:pt x="1407" y="533"/>
                    <a:pt x="1409" y="533"/>
                  </a:cubicBezTo>
                  <a:cubicBezTo>
                    <a:pt x="1410" y="533"/>
                    <a:pt x="1411" y="533"/>
                    <a:pt x="1412" y="533"/>
                  </a:cubicBezTo>
                  <a:cubicBezTo>
                    <a:pt x="1418" y="534"/>
                    <a:pt x="1424" y="537"/>
                    <a:pt x="1429" y="538"/>
                  </a:cubicBezTo>
                  <a:cubicBezTo>
                    <a:pt x="1432" y="538"/>
                    <a:pt x="1434" y="538"/>
                    <a:pt x="1437" y="538"/>
                  </a:cubicBezTo>
                  <a:cubicBezTo>
                    <a:pt x="1440" y="538"/>
                    <a:pt x="1443" y="538"/>
                    <a:pt x="1446" y="538"/>
                  </a:cubicBezTo>
                  <a:cubicBezTo>
                    <a:pt x="1449" y="538"/>
                    <a:pt x="1452" y="537"/>
                    <a:pt x="1454" y="537"/>
                  </a:cubicBezTo>
                  <a:cubicBezTo>
                    <a:pt x="1459" y="537"/>
                    <a:pt x="1464" y="538"/>
                    <a:pt x="1468" y="541"/>
                  </a:cubicBezTo>
                  <a:cubicBezTo>
                    <a:pt x="1470" y="540"/>
                    <a:pt x="1471" y="538"/>
                    <a:pt x="1474" y="538"/>
                  </a:cubicBezTo>
                  <a:cubicBezTo>
                    <a:pt x="1474" y="538"/>
                    <a:pt x="1474" y="538"/>
                    <a:pt x="1475" y="538"/>
                  </a:cubicBezTo>
                  <a:cubicBezTo>
                    <a:pt x="1477" y="540"/>
                    <a:pt x="1483" y="542"/>
                    <a:pt x="1490" y="542"/>
                  </a:cubicBezTo>
                  <a:cubicBezTo>
                    <a:pt x="1500" y="542"/>
                    <a:pt x="1510" y="539"/>
                    <a:pt x="1512" y="534"/>
                  </a:cubicBezTo>
                  <a:cubicBezTo>
                    <a:pt x="1509" y="532"/>
                    <a:pt x="1503" y="531"/>
                    <a:pt x="1497" y="531"/>
                  </a:cubicBezTo>
                  <a:cubicBezTo>
                    <a:pt x="1489" y="531"/>
                    <a:pt x="1480" y="533"/>
                    <a:pt x="1476" y="537"/>
                  </a:cubicBezTo>
                  <a:cubicBezTo>
                    <a:pt x="1477" y="531"/>
                    <a:pt x="1468" y="534"/>
                    <a:pt x="1466" y="532"/>
                  </a:cubicBezTo>
                  <a:cubicBezTo>
                    <a:pt x="1462" y="530"/>
                    <a:pt x="1463" y="524"/>
                    <a:pt x="1458" y="523"/>
                  </a:cubicBezTo>
                  <a:cubicBezTo>
                    <a:pt x="1447" y="521"/>
                    <a:pt x="1435" y="518"/>
                    <a:pt x="1422" y="518"/>
                  </a:cubicBezTo>
                  <a:cubicBezTo>
                    <a:pt x="1418" y="518"/>
                    <a:pt x="1413" y="518"/>
                    <a:pt x="1409" y="519"/>
                  </a:cubicBezTo>
                  <a:cubicBezTo>
                    <a:pt x="1405" y="517"/>
                    <a:pt x="1398" y="516"/>
                    <a:pt x="1390" y="516"/>
                  </a:cubicBezTo>
                  <a:moveTo>
                    <a:pt x="1375" y="499"/>
                  </a:moveTo>
                  <a:cubicBezTo>
                    <a:pt x="1336" y="499"/>
                    <a:pt x="1336" y="499"/>
                    <a:pt x="1336" y="499"/>
                  </a:cubicBezTo>
                  <a:cubicBezTo>
                    <a:pt x="1346" y="507"/>
                    <a:pt x="1359" y="514"/>
                    <a:pt x="1367" y="514"/>
                  </a:cubicBezTo>
                  <a:cubicBezTo>
                    <a:pt x="1374" y="514"/>
                    <a:pt x="1377" y="510"/>
                    <a:pt x="1375" y="499"/>
                  </a:cubicBezTo>
                  <a:moveTo>
                    <a:pt x="1522" y="499"/>
                  </a:moveTo>
                  <a:cubicBezTo>
                    <a:pt x="1511" y="499"/>
                    <a:pt x="1511" y="499"/>
                    <a:pt x="1511" y="499"/>
                  </a:cubicBezTo>
                  <a:cubicBezTo>
                    <a:pt x="1512" y="500"/>
                    <a:pt x="1512" y="501"/>
                    <a:pt x="1512" y="502"/>
                  </a:cubicBezTo>
                  <a:cubicBezTo>
                    <a:pt x="1509" y="507"/>
                    <a:pt x="1505" y="516"/>
                    <a:pt x="1513" y="519"/>
                  </a:cubicBezTo>
                  <a:cubicBezTo>
                    <a:pt x="1529" y="518"/>
                    <a:pt x="1523" y="507"/>
                    <a:pt x="1522" y="499"/>
                  </a:cubicBezTo>
                  <a:moveTo>
                    <a:pt x="1545" y="499"/>
                  </a:moveTo>
                  <a:cubicBezTo>
                    <a:pt x="1530" y="499"/>
                    <a:pt x="1530" y="499"/>
                    <a:pt x="1530" y="499"/>
                  </a:cubicBezTo>
                  <a:cubicBezTo>
                    <a:pt x="1531" y="502"/>
                    <a:pt x="1532" y="505"/>
                    <a:pt x="1537" y="506"/>
                  </a:cubicBezTo>
                  <a:cubicBezTo>
                    <a:pt x="1542" y="505"/>
                    <a:pt x="1544" y="502"/>
                    <a:pt x="1545" y="499"/>
                  </a:cubicBezTo>
                  <a:moveTo>
                    <a:pt x="1652" y="499"/>
                  </a:moveTo>
                  <a:cubicBezTo>
                    <a:pt x="1642" y="499"/>
                    <a:pt x="1642" y="499"/>
                    <a:pt x="1642" y="499"/>
                  </a:cubicBezTo>
                  <a:cubicBezTo>
                    <a:pt x="1644" y="501"/>
                    <a:pt x="1645" y="502"/>
                    <a:pt x="1647" y="503"/>
                  </a:cubicBezTo>
                  <a:cubicBezTo>
                    <a:pt x="1650" y="502"/>
                    <a:pt x="1651" y="500"/>
                    <a:pt x="1652" y="499"/>
                  </a:cubicBezTo>
                  <a:moveTo>
                    <a:pt x="1767" y="499"/>
                  </a:moveTo>
                  <a:cubicBezTo>
                    <a:pt x="1657" y="499"/>
                    <a:pt x="1657" y="499"/>
                    <a:pt x="1657" y="499"/>
                  </a:cubicBezTo>
                  <a:cubicBezTo>
                    <a:pt x="1663" y="503"/>
                    <a:pt x="1671" y="506"/>
                    <a:pt x="1681" y="506"/>
                  </a:cubicBezTo>
                  <a:cubicBezTo>
                    <a:pt x="1683" y="506"/>
                    <a:pt x="1685" y="506"/>
                    <a:pt x="1687" y="505"/>
                  </a:cubicBezTo>
                  <a:cubicBezTo>
                    <a:pt x="1693" y="511"/>
                    <a:pt x="1700" y="516"/>
                    <a:pt x="1704" y="523"/>
                  </a:cubicBezTo>
                  <a:cubicBezTo>
                    <a:pt x="1701" y="529"/>
                    <a:pt x="1693" y="530"/>
                    <a:pt x="1693" y="539"/>
                  </a:cubicBezTo>
                  <a:cubicBezTo>
                    <a:pt x="1694" y="539"/>
                    <a:pt x="1695" y="539"/>
                    <a:pt x="1697" y="539"/>
                  </a:cubicBezTo>
                  <a:cubicBezTo>
                    <a:pt x="1702" y="539"/>
                    <a:pt x="1703" y="535"/>
                    <a:pt x="1709" y="535"/>
                  </a:cubicBezTo>
                  <a:cubicBezTo>
                    <a:pt x="1710" y="535"/>
                    <a:pt x="1710" y="535"/>
                    <a:pt x="1710" y="535"/>
                  </a:cubicBezTo>
                  <a:cubicBezTo>
                    <a:pt x="1716" y="535"/>
                    <a:pt x="1721" y="538"/>
                    <a:pt x="1725" y="540"/>
                  </a:cubicBezTo>
                  <a:cubicBezTo>
                    <a:pt x="1730" y="543"/>
                    <a:pt x="1734" y="546"/>
                    <a:pt x="1740" y="546"/>
                  </a:cubicBezTo>
                  <a:cubicBezTo>
                    <a:pt x="1742" y="546"/>
                    <a:pt x="1744" y="545"/>
                    <a:pt x="1747" y="544"/>
                  </a:cubicBezTo>
                  <a:cubicBezTo>
                    <a:pt x="1750" y="542"/>
                    <a:pt x="1750" y="537"/>
                    <a:pt x="1751" y="533"/>
                  </a:cubicBezTo>
                  <a:cubicBezTo>
                    <a:pt x="1755" y="531"/>
                    <a:pt x="1759" y="531"/>
                    <a:pt x="1762" y="531"/>
                  </a:cubicBezTo>
                  <a:cubicBezTo>
                    <a:pt x="1772" y="531"/>
                    <a:pt x="1778" y="537"/>
                    <a:pt x="1785" y="542"/>
                  </a:cubicBezTo>
                  <a:cubicBezTo>
                    <a:pt x="1792" y="548"/>
                    <a:pt x="1799" y="554"/>
                    <a:pt x="1808" y="554"/>
                  </a:cubicBezTo>
                  <a:cubicBezTo>
                    <a:pt x="1811" y="554"/>
                    <a:pt x="1815" y="553"/>
                    <a:pt x="1819" y="552"/>
                  </a:cubicBezTo>
                  <a:cubicBezTo>
                    <a:pt x="1819" y="545"/>
                    <a:pt x="1814" y="543"/>
                    <a:pt x="1811" y="539"/>
                  </a:cubicBezTo>
                  <a:cubicBezTo>
                    <a:pt x="1797" y="536"/>
                    <a:pt x="1796" y="525"/>
                    <a:pt x="1790" y="516"/>
                  </a:cubicBezTo>
                  <a:cubicBezTo>
                    <a:pt x="1785" y="508"/>
                    <a:pt x="1776" y="504"/>
                    <a:pt x="1767" y="499"/>
                  </a:cubicBezTo>
                  <a:moveTo>
                    <a:pt x="1850" y="499"/>
                  </a:moveTo>
                  <a:cubicBezTo>
                    <a:pt x="1839" y="499"/>
                    <a:pt x="1839" y="499"/>
                    <a:pt x="1839" y="499"/>
                  </a:cubicBezTo>
                  <a:cubicBezTo>
                    <a:pt x="1840" y="500"/>
                    <a:pt x="1840" y="500"/>
                    <a:pt x="1840" y="501"/>
                  </a:cubicBezTo>
                  <a:cubicBezTo>
                    <a:pt x="1833" y="502"/>
                    <a:pt x="1824" y="508"/>
                    <a:pt x="1814" y="508"/>
                  </a:cubicBezTo>
                  <a:cubicBezTo>
                    <a:pt x="1811" y="508"/>
                    <a:pt x="1808" y="508"/>
                    <a:pt x="1805" y="506"/>
                  </a:cubicBezTo>
                  <a:cubicBezTo>
                    <a:pt x="1803" y="507"/>
                    <a:pt x="1803" y="510"/>
                    <a:pt x="1803" y="513"/>
                  </a:cubicBezTo>
                  <a:cubicBezTo>
                    <a:pt x="1808" y="516"/>
                    <a:pt x="1814" y="518"/>
                    <a:pt x="1819" y="518"/>
                  </a:cubicBezTo>
                  <a:cubicBezTo>
                    <a:pt x="1830" y="518"/>
                    <a:pt x="1840" y="512"/>
                    <a:pt x="1843" y="504"/>
                  </a:cubicBezTo>
                  <a:cubicBezTo>
                    <a:pt x="1844" y="504"/>
                    <a:pt x="1844" y="504"/>
                    <a:pt x="1844" y="504"/>
                  </a:cubicBezTo>
                  <a:cubicBezTo>
                    <a:pt x="1845" y="504"/>
                    <a:pt x="1846" y="505"/>
                    <a:pt x="1847" y="505"/>
                  </a:cubicBezTo>
                  <a:cubicBezTo>
                    <a:pt x="1847" y="505"/>
                    <a:pt x="1848" y="505"/>
                    <a:pt x="1849" y="505"/>
                  </a:cubicBezTo>
                  <a:cubicBezTo>
                    <a:pt x="1850" y="505"/>
                    <a:pt x="1850" y="505"/>
                    <a:pt x="1851" y="504"/>
                  </a:cubicBezTo>
                  <a:cubicBezTo>
                    <a:pt x="1852" y="503"/>
                    <a:pt x="1851" y="501"/>
                    <a:pt x="1850" y="499"/>
                  </a:cubicBezTo>
                  <a:moveTo>
                    <a:pt x="1122" y="382"/>
                  </a:moveTo>
                  <a:cubicBezTo>
                    <a:pt x="1115" y="382"/>
                    <a:pt x="1109" y="391"/>
                    <a:pt x="1108" y="398"/>
                  </a:cubicBezTo>
                  <a:cubicBezTo>
                    <a:pt x="1106" y="407"/>
                    <a:pt x="1112" y="421"/>
                    <a:pt x="1120" y="421"/>
                  </a:cubicBezTo>
                  <a:cubicBezTo>
                    <a:pt x="1120" y="421"/>
                    <a:pt x="1120" y="421"/>
                    <a:pt x="1120" y="421"/>
                  </a:cubicBezTo>
                  <a:cubicBezTo>
                    <a:pt x="1127" y="421"/>
                    <a:pt x="1134" y="412"/>
                    <a:pt x="1134" y="406"/>
                  </a:cubicBezTo>
                  <a:cubicBezTo>
                    <a:pt x="1135" y="397"/>
                    <a:pt x="1122" y="390"/>
                    <a:pt x="1122" y="382"/>
                  </a:cubicBezTo>
                  <a:moveTo>
                    <a:pt x="836" y="361"/>
                  </a:moveTo>
                  <a:cubicBezTo>
                    <a:pt x="833" y="361"/>
                    <a:pt x="830" y="364"/>
                    <a:pt x="833" y="369"/>
                  </a:cubicBezTo>
                  <a:cubicBezTo>
                    <a:pt x="834" y="369"/>
                    <a:pt x="835" y="370"/>
                    <a:pt x="836" y="370"/>
                  </a:cubicBezTo>
                  <a:cubicBezTo>
                    <a:pt x="839" y="370"/>
                    <a:pt x="842" y="368"/>
                    <a:pt x="842" y="365"/>
                  </a:cubicBezTo>
                  <a:cubicBezTo>
                    <a:pt x="841" y="363"/>
                    <a:pt x="839" y="361"/>
                    <a:pt x="836" y="361"/>
                  </a:cubicBezTo>
                  <a:moveTo>
                    <a:pt x="853" y="357"/>
                  </a:moveTo>
                  <a:cubicBezTo>
                    <a:pt x="849" y="357"/>
                    <a:pt x="844" y="359"/>
                    <a:pt x="843" y="363"/>
                  </a:cubicBezTo>
                  <a:cubicBezTo>
                    <a:pt x="845" y="364"/>
                    <a:pt x="849" y="365"/>
                    <a:pt x="853" y="365"/>
                  </a:cubicBezTo>
                  <a:cubicBezTo>
                    <a:pt x="857" y="365"/>
                    <a:pt x="860" y="364"/>
                    <a:pt x="861" y="361"/>
                  </a:cubicBezTo>
                  <a:cubicBezTo>
                    <a:pt x="860" y="358"/>
                    <a:pt x="857" y="357"/>
                    <a:pt x="853" y="357"/>
                  </a:cubicBezTo>
                  <a:moveTo>
                    <a:pt x="1258" y="322"/>
                  </a:moveTo>
                  <a:cubicBezTo>
                    <a:pt x="1258" y="325"/>
                    <a:pt x="1258" y="328"/>
                    <a:pt x="1258" y="330"/>
                  </a:cubicBezTo>
                  <a:cubicBezTo>
                    <a:pt x="1258" y="322"/>
                    <a:pt x="1258" y="322"/>
                    <a:pt x="1258" y="322"/>
                  </a:cubicBezTo>
                  <a:moveTo>
                    <a:pt x="3244" y="300"/>
                  </a:moveTo>
                  <a:cubicBezTo>
                    <a:pt x="3238" y="300"/>
                    <a:pt x="3232" y="302"/>
                    <a:pt x="3230" y="304"/>
                  </a:cubicBezTo>
                  <a:cubicBezTo>
                    <a:pt x="3230" y="311"/>
                    <a:pt x="3237" y="315"/>
                    <a:pt x="3243" y="315"/>
                  </a:cubicBezTo>
                  <a:cubicBezTo>
                    <a:pt x="3249" y="315"/>
                    <a:pt x="3255" y="311"/>
                    <a:pt x="3255" y="303"/>
                  </a:cubicBezTo>
                  <a:cubicBezTo>
                    <a:pt x="3253" y="301"/>
                    <a:pt x="3248" y="300"/>
                    <a:pt x="3244" y="300"/>
                  </a:cubicBezTo>
                  <a:moveTo>
                    <a:pt x="3191" y="290"/>
                  </a:moveTo>
                  <a:cubicBezTo>
                    <a:pt x="3179" y="290"/>
                    <a:pt x="3168" y="294"/>
                    <a:pt x="3166" y="304"/>
                  </a:cubicBezTo>
                  <a:cubicBezTo>
                    <a:pt x="3167" y="306"/>
                    <a:pt x="3168" y="306"/>
                    <a:pt x="3169" y="306"/>
                  </a:cubicBezTo>
                  <a:cubicBezTo>
                    <a:pt x="3170" y="306"/>
                    <a:pt x="3171" y="306"/>
                    <a:pt x="3172" y="306"/>
                  </a:cubicBezTo>
                  <a:cubicBezTo>
                    <a:pt x="3173" y="306"/>
                    <a:pt x="3174" y="306"/>
                    <a:pt x="3175" y="306"/>
                  </a:cubicBezTo>
                  <a:cubicBezTo>
                    <a:pt x="3176" y="306"/>
                    <a:pt x="3177" y="306"/>
                    <a:pt x="3178" y="306"/>
                  </a:cubicBezTo>
                  <a:cubicBezTo>
                    <a:pt x="3184" y="308"/>
                    <a:pt x="3183" y="313"/>
                    <a:pt x="3189" y="313"/>
                  </a:cubicBezTo>
                  <a:cubicBezTo>
                    <a:pt x="3189" y="313"/>
                    <a:pt x="3189" y="313"/>
                    <a:pt x="3189" y="313"/>
                  </a:cubicBezTo>
                  <a:cubicBezTo>
                    <a:pt x="3196" y="312"/>
                    <a:pt x="3196" y="306"/>
                    <a:pt x="3204" y="305"/>
                  </a:cubicBezTo>
                  <a:cubicBezTo>
                    <a:pt x="3207" y="306"/>
                    <a:pt x="3213" y="308"/>
                    <a:pt x="3218" y="308"/>
                  </a:cubicBezTo>
                  <a:cubicBezTo>
                    <a:pt x="3222" y="308"/>
                    <a:pt x="3225" y="307"/>
                    <a:pt x="3226" y="302"/>
                  </a:cubicBezTo>
                  <a:cubicBezTo>
                    <a:pt x="3220" y="296"/>
                    <a:pt x="3205" y="290"/>
                    <a:pt x="3191" y="290"/>
                  </a:cubicBezTo>
                  <a:moveTo>
                    <a:pt x="3091" y="260"/>
                  </a:moveTo>
                  <a:cubicBezTo>
                    <a:pt x="3088" y="260"/>
                    <a:pt x="3085" y="260"/>
                    <a:pt x="3082" y="262"/>
                  </a:cubicBezTo>
                  <a:cubicBezTo>
                    <a:pt x="3082" y="263"/>
                    <a:pt x="3080" y="263"/>
                    <a:pt x="3081" y="264"/>
                  </a:cubicBezTo>
                  <a:cubicBezTo>
                    <a:pt x="3089" y="272"/>
                    <a:pt x="3105" y="273"/>
                    <a:pt x="3116" y="278"/>
                  </a:cubicBezTo>
                  <a:cubicBezTo>
                    <a:pt x="3121" y="283"/>
                    <a:pt x="3131" y="285"/>
                    <a:pt x="3133" y="293"/>
                  </a:cubicBezTo>
                  <a:cubicBezTo>
                    <a:pt x="3134" y="293"/>
                    <a:pt x="3136" y="293"/>
                    <a:pt x="3138" y="293"/>
                  </a:cubicBezTo>
                  <a:cubicBezTo>
                    <a:pt x="3140" y="293"/>
                    <a:pt x="3143" y="293"/>
                    <a:pt x="3145" y="293"/>
                  </a:cubicBezTo>
                  <a:cubicBezTo>
                    <a:pt x="3148" y="293"/>
                    <a:pt x="3151" y="293"/>
                    <a:pt x="3153" y="293"/>
                  </a:cubicBezTo>
                  <a:cubicBezTo>
                    <a:pt x="3160" y="293"/>
                    <a:pt x="3165" y="292"/>
                    <a:pt x="3165" y="287"/>
                  </a:cubicBezTo>
                  <a:cubicBezTo>
                    <a:pt x="3157" y="281"/>
                    <a:pt x="3148" y="277"/>
                    <a:pt x="3138" y="274"/>
                  </a:cubicBezTo>
                  <a:cubicBezTo>
                    <a:pt x="3134" y="272"/>
                    <a:pt x="3131" y="268"/>
                    <a:pt x="3128" y="267"/>
                  </a:cubicBezTo>
                  <a:cubicBezTo>
                    <a:pt x="3128" y="267"/>
                    <a:pt x="3127" y="267"/>
                    <a:pt x="3126" y="267"/>
                  </a:cubicBezTo>
                  <a:cubicBezTo>
                    <a:pt x="3125" y="267"/>
                    <a:pt x="3124" y="267"/>
                    <a:pt x="3123" y="267"/>
                  </a:cubicBezTo>
                  <a:cubicBezTo>
                    <a:pt x="3122" y="267"/>
                    <a:pt x="3120" y="267"/>
                    <a:pt x="3119" y="267"/>
                  </a:cubicBezTo>
                  <a:cubicBezTo>
                    <a:pt x="3119" y="267"/>
                    <a:pt x="3118" y="267"/>
                    <a:pt x="3117" y="267"/>
                  </a:cubicBezTo>
                  <a:cubicBezTo>
                    <a:pt x="3109" y="266"/>
                    <a:pt x="3101" y="260"/>
                    <a:pt x="3091" y="260"/>
                  </a:cubicBezTo>
                  <a:moveTo>
                    <a:pt x="135" y="221"/>
                  </a:moveTo>
                  <a:cubicBezTo>
                    <a:pt x="133" y="221"/>
                    <a:pt x="131" y="222"/>
                    <a:pt x="129" y="225"/>
                  </a:cubicBezTo>
                  <a:cubicBezTo>
                    <a:pt x="128" y="223"/>
                    <a:pt x="125" y="221"/>
                    <a:pt x="122" y="221"/>
                  </a:cubicBezTo>
                  <a:cubicBezTo>
                    <a:pt x="120" y="221"/>
                    <a:pt x="119" y="221"/>
                    <a:pt x="118" y="223"/>
                  </a:cubicBezTo>
                  <a:cubicBezTo>
                    <a:pt x="120" y="227"/>
                    <a:pt x="118" y="231"/>
                    <a:pt x="119" y="234"/>
                  </a:cubicBezTo>
                  <a:cubicBezTo>
                    <a:pt x="120" y="234"/>
                    <a:pt x="120" y="234"/>
                    <a:pt x="121" y="234"/>
                  </a:cubicBezTo>
                  <a:cubicBezTo>
                    <a:pt x="124" y="234"/>
                    <a:pt x="127" y="232"/>
                    <a:pt x="130" y="230"/>
                  </a:cubicBezTo>
                  <a:cubicBezTo>
                    <a:pt x="133" y="228"/>
                    <a:pt x="136" y="226"/>
                    <a:pt x="141" y="226"/>
                  </a:cubicBezTo>
                  <a:cubicBezTo>
                    <a:pt x="141" y="226"/>
                    <a:pt x="141" y="226"/>
                    <a:pt x="141" y="226"/>
                  </a:cubicBezTo>
                  <a:cubicBezTo>
                    <a:pt x="142" y="228"/>
                    <a:pt x="143" y="231"/>
                    <a:pt x="146" y="231"/>
                  </a:cubicBezTo>
                  <a:cubicBezTo>
                    <a:pt x="146" y="231"/>
                    <a:pt x="146" y="231"/>
                    <a:pt x="146" y="231"/>
                  </a:cubicBezTo>
                  <a:cubicBezTo>
                    <a:pt x="147" y="231"/>
                    <a:pt x="147" y="231"/>
                    <a:pt x="147" y="231"/>
                  </a:cubicBezTo>
                  <a:cubicBezTo>
                    <a:pt x="151" y="231"/>
                    <a:pt x="152" y="229"/>
                    <a:pt x="152" y="226"/>
                  </a:cubicBezTo>
                  <a:cubicBezTo>
                    <a:pt x="146" y="225"/>
                    <a:pt x="140" y="221"/>
                    <a:pt x="135" y="221"/>
                  </a:cubicBezTo>
                  <a:moveTo>
                    <a:pt x="167" y="209"/>
                  </a:moveTo>
                  <a:cubicBezTo>
                    <a:pt x="167" y="209"/>
                    <a:pt x="167" y="210"/>
                    <a:pt x="166" y="210"/>
                  </a:cubicBezTo>
                  <a:cubicBezTo>
                    <a:pt x="164" y="213"/>
                    <a:pt x="161" y="215"/>
                    <a:pt x="163" y="219"/>
                  </a:cubicBezTo>
                  <a:cubicBezTo>
                    <a:pt x="160" y="220"/>
                    <a:pt x="157" y="221"/>
                    <a:pt x="156" y="224"/>
                  </a:cubicBezTo>
                  <a:cubicBezTo>
                    <a:pt x="158" y="225"/>
                    <a:pt x="160" y="227"/>
                    <a:pt x="162" y="227"/>
                  </a:cubicBezTo>
                  <a:cubicBezTo>
                    <a:pt x="165" y="224"/>
                    <a:pt x="165" y="223"/>
                    <a:pt x="164" y="219"/>
                  </a:cubicBezTo>
                  <a:cubicBezTo>
                    <a:pt x="164" y="219"/>
                    <a:pt x="164" y="219"/>
                    <a:pt x="164" y="219"/>
                  </a:cubicBezTo>
                  <a:cubicBezTo>
                    <a:pt x="169" y="219"/>
                    <a:pt x="171" y="216"/>
                    <a:pt x="171" y="211"/>
                  </a:cubicBezTo>
                  <a:cubicBezTo>
                    <a:pt x="169" y="211"/>
                    <a:pt x="169" y="209"/>
                    <a:pt x="167" y="209"/>
                  </a:cubicBezTo>
                  <a:moveTo>
                    <a:pt x="142" y="181"/>
                  </a:moveTo>
                  <a:cubicBezTo>
                    <a:pt x="138" y="181"/>
                    <a:pt x="135" y="185"/>
                    <a:pt x="139" y="189"/>
                  </a:cubicBezTo>
                  <a:cubicBezTo>
                    <a:pt x="139" y="189"/>
                    <a:pt x="140" y="189"/>
                    <a:pt x="141" y="189"/>
                  </a:cubicBezTo>
                  <a:cubicBezTo>
                    <a:pt x="145" y="189"/>
                    <a:pt x="147" y="187"/>
                    <a:pt x="146" y="183"/>
                  </a:cubicBezTo>
                  <a:cubicBezTo>
                    <a:pt x="145" y="181"/>
                    <a:pt x="144" y="181"/>
                    <a:pt x="142" y="181"/>
                  </a:cubicBezTo>
                  <a:moveTo>
                    <a:pt x="15" y="155"/>
                  </a:moveTo>
                  <a:cubicBezTo>
                    <a:pt x="10" y="155"/>
                    <a:pt x="6" y="160"/>
                    <a:pt x="0" y="160"/>
                  </a:cubicBezTo>
                  <a:cubicBezTo>
                    <a:pt x="0" y="165"/>
                    <a:pt x="3" y="167"/>
                    <a:pt x="7" y="167"/>
                  </a:cubicBezTo>
                  <a:cubicBezTo>
                    <a:pt x="12" y="167"/>
                    <a:pt x="20" y="162"/>
                    <a:pt x="18" y="156"/>
                  </a:cubicBezTo>
                  <a:cubicBezTo>
                    <a:pt x="17" y="156"/>
                    <a:pt x="16" y="155"/>
                    <a:pt x="15" y="155"/>
                  </a:cubicBezTo>
                  <a:moveTo>
                    <a:pt x="560" y="154"/>
                  </a:moveTo>
                  <a:cubicBezTo>
                    <a:pt x="553" y="154"/>
                    <a:pt x="547" y="155"/>
                    <a:pt x="543" y="155"/>
                  </a:cubicBezTo>
                  <a:cubicBezTo>
                    <a:pt x="543" y="156"/>
                    <a:pt x="541" y="157"/>
                    <a:pt x="542" y="159"/>
                  </a:cubicBezTo>
                  <a:cubicBezTo>
                    <a:pt x="545" y="162"/>
                    <a:pt x="553" y="165"/>
                    <a:pt x="560" y="165"/>
                  </a:cubicBezTo>
                  <a:cubicBezTo>
                    <a:pt x="566" y="165"/>
                    <a:pt x="573" y="163"/>
                    <a:pt x="576" y="159"/>
                  </a:cubicBezTo>
                  <a:cubicBezTo>
                    <a:pt x="574" y="155"/>
                    <a:pt x="567" y="154"/>
                    <a:pt x="560" y="154"/>
                  </a:cubicBezTo>
                  <a:moveTo>
                    <a:pt x="449" y="128"/>
                  </a:moveTo>
                  <a:cubicBezTo>
                    <a:pt x="442" y="128"/>
                    <a:pt x="434" y="129"/>
                    <a:pt x="429" y="130"/>
                  </a:cubicBezTo>
                  <a:cubicBezTo>
                    <a:pt x="429" y="135"/>
                    <a:pt x="429" y="135"/>
                    <a:pt x="429" y="135"/>
                  </a:cubicBezTo>
                  <a:cubicBezTo>
                    <a:pt x="440" y="139"/>
                    <a:pt x="450" y="149"/>
                    <a:pt x="461" y="150"/>
                  </a:cubicBezTo>
                  <a:cubicBezTo>
                    <a:pt x="467" y="145"/>
                    <a:pt x="459" y="138"/>
                    <a:pt x="461" y="130"/>
                  </a:cubicBezTo>
                  <a:cubicBezTo>
                    <a:pt x="458" y="128"/>
                    <a:pt x="454" y="128"/>
                    <a:pt x="449" y="128"/>
                  </a:cubicBezTo>
                  <a:moveTo>
                    <a:pt x="320" y="122"/>
                  </a:moveTo>
                  <a:cubicBezTo>
                    <a:pt x="319" y="122"/>
                    <a:pt x="319" y="122"/>
                    <a:pt x="318" y="122"/>
                  </a:cubicBezTo>
                  <a:cubicBezTo>
                    <a:pt x="316" y="125"/>
                    <a:pt x="317" y="130"/>
                    <a:pt x="322" y="130"/>
                  </a:cubicBezTo>
                  <a:cubicBezTo>
                    <a:pt x="322" y="130"/>
                    <a:pt x="323" y="130"/>
                    <a:pt x="324" y="130"/>
                  </a:cubicBezTo>
                  <a:cubicBezTo>
                    <a:pt x="326" y="127"/>
                    <a:pt x="325" y="122"/>
                    <a:pt x="320" y="122"/>
                  </a:cubicBezTo>
                  <a:moveTo>
                    <a:pt x="345" y="109"/>
                  </a:moveTo>
                  <a:cubicBezTo>
                    <a:pt x="344" y="109"/>
                    <a:pt x="342" y="110"/>
                    <a:pt x="340" y="111"/>
                  </a:cubicBezTo>
                  <a:cubicBezTo>
                    <a:pt x="341" y="116"/>
                    <a:pt x="344" y="118"/>
                    <a:pt x="348" y="120"/>
                  </a:cubicBezTo>
                  <a:cubicBezTo>
                    <a:pt x="356" y="117"/>
                    <a:pt x="351" y="109"/>
                    <a:pt x="345" y="109"/>
                  </a:cubicBezTo>
                  <a:moveTo>
                    <a:pt x="399" y="102"/>
                  </a:moveTo>
                  <a:cubicBezTo>
                    <a:pt x="394" y="102"/>
                    <a:pt x="388" y="104"/>
                    <a:pt x="386" y="108"/>
                  </a:cubicBezTo>
                  <a:cubicBezTo>
                    <a:pt x="393" y="113"/>
                    <a:pt x="385" y="126"/>
                    <a:pt x="396" y="127"/>
                  </a:cubicBezTo>
                  <a:cubicBezTo>
                    <a:pt x="396" y="127"/>
                    <a:pt x="396" y="127"/>
                    <a:pt x="396" y="127"/>
                  </a:cubicBezTo>
                  <a:cubicBezTo>
                    <a:pt x="404" y="127"/>
                    <a:pt x="409" y="117"/>
                    <a:pt x="408" y="106"/>
                  </a:cubicBezTo>
                  <a:cubicBezTo>
                    <a:pt x="406" y="103"/>
                    <a:pt x="402" y="102"/>
                    <a:pt x="399" y="102"/>
                  </a:cubicBezTo>
                  <a:moveTo>
                    <a:pt x="3270" y="26"/>
                  </a:moveTo>
                  <a:cubicBezTo>
                    <a:pt x="3266" y="28"/>
                    <a:pt x="3269" y="33"/>
                    <a:pt x="3271" y="35"/>
                  </a:cubicBezTo>
                  <a:cubicBezTo>
                    <a:pt x="3272" y="35"/>
                    <a:pt x="3273" y="35"/>
                    <a:pt x="3273" y="35"/>
                  </a:cubicBezTo>
                  <a:cubicBezTo>
                    <a:pt x="3274" y="35"/>
                    <a:pt x="3275" y="35"/>
                    <a:pt x="3276" y="35"/>
                  </a:cubicBezTo>
                  <a:cubicBezTo>
                    <a:pt x="3277" y="35"/>
                    <a:pt x="3278" y="35"/>
                    <a:pt x="3279" y="35"/>
                  </a:cubicBezTo>
                  <a:cubicBezTo>
                    <a:pt x="3283" y="35"/>
                    <a:pt x="3286" y="35"/>
                    <a:pt x="3287" y="32"/>
                  </a:cubicBezTo>
                  <a:cubicBezTo>
                    <a:pt x="3280" y="30"/>
                    <a:pt x="3274" y="29"/>
                    <a:pt x="3270" y="26"/>
                  </a:cubicBezTo>
                  <a:moveTo>
                    <a:pt x="314" y="0"/>
                  </a:moveTo>
                  <a:cubicBezTo>
                    <a:pt x="259" y="0"/>
                    <a:pt x="259" y="0"/>
                    <a:pt x="259" y="0"/>
                  </a:cubicBezTo>
                  <a:cubicBezTo>
                    <a:pt x="256" y="2"/>
                    <a:pt x="250" y="3"/>
                    <a:pt x="246" y="5"/>
                  </a:cubicBezTo>
                  <a:cubicBezTo>
                    <a:pt x="246" y="8"/>
                    <a:pt x="249" y="7"/>
                    <a:pt x="251" y="9"/>
                  </a:cubicBezTo>
                  <a:cubicBezTo>
                    <a:pt x="255" y="9"/>
                    <a:pt x="259" y="8"/>
                    <a:pt x="262" y="8"/>
                  </a:cubicBezTo>
                  <a:cubicBezTo>
                    <a:pt x="265" y="8"/>
                    <a:pt x="267" y="8"/>
                    <a:pt x="269" y="9"/>
                  </a:cubicBezTo>
                  <a:cubicBezTo>
                    <a:pt x="281" y="3"/>
                    <a:pt x="302" y="6"/>
                    <a:pt x="314" y="0"/>
                  </a:cubicBezTo>
                  <a:moveTo>
                    <a:pt x="1258" y="0"/>
                  </a:moveTo>
                  <a:cubicBezTo>
                    <a:pt x="330" y="0"/>
                    <a:pt x="330" y="0"/>
                    <a:pt x="330" y="0"/>
                  </a:cubicBezTo>
                  <a:cubicBezTo>
                    <a:pt x="321" y="7"/>
                    <a:pt x="311" y="13"/>
                    <a:pt x="300" y="19"/>
                  </a:cubicBezTo>
                  <a:cubicBezTo>
                    <a:pt x="296" y="18"/>
                    <a:pt x="296" y="14"/>
                    <a:pt x="291" y="14"/>
                  </a:cubicBezTo>
                  <a:cubicBezTo>
                    <a:pt x="290" y="14"/>
                    <a:pt x="290" y="14"/>
                    <a:pt x="290" y="14"/>
                  </a:cubicBezTo>
                  <a:cubicBezTo>
                    <a:pt x="288" y="17"/>
                    <a:pt x="293" y="24"/>
                    <a:pt x="287" y="25"/>
                  </a:cubicBezTo>
                  <a:cubicBezTo>
                    <a:pt x="284" y="24"/>
                    <a:pt x="277" y="23"/>
                    <a:pt x="270" y="23"/>
                  </a:cubicBezTo>
                  <a:cubicBezTo>
                    <a:pt x="264" y="23"/>
                    <a:pt x="259" y="24"/>
                    <a:pt x="257" y="29"/>
                  </a:cubicBezTo>
                  <a:cubicBezTo>
                    <a:pt x="259" y="34"/>
                    <a:pt x="263" y="37"/>
                    <a:pt x="268" y="39"/>
                  </a:cubicBezTo>
                  <a:cubicBezTo>
                    <a:pt x="270" y="38"/>
                    <a:pt x="272" y="38"/>
                    <a:pt x="274" y="38"/>
                  </a:cubicBezTo>
                  <a:cubicBezTo>
                    <a:pt x="288" y="38"/>
                    <a:pt x="298" y="52"/>
                    <a:pt x="297" y="62"/>
                  </a:cubicBezTo>
                  <a:cubicBezTo>
                    <a:pt x="297" y="67"/>
                    <a:pt x="290" y="78"/>
                    <a:pt x="286" y="80"/>
                  </a:cubicBezTo>
                  <a:cubicBezTo>
                    <a:pt x="283" y="81"/>
                    <a:pt x="280" y="81"/>
                    <a:pt x="276" y="81"/>
                  </a:cubicBezTo>
                  <a:cubicBezTo>
                    <a:pt x="265" y="81"/>
                    <a:pt x="250" y="78"/>
                    <a:pt x="246" y="77"/>
                  </a:cubicBezTo>
                  <a:cubicBezTo>
                    <a:pt x="245" y="77"/>
                    <a:pt x="244" y="77"/>
                    <a:pt x="242" y="77"/>
                  </a:cubicBezTo>
                  <a:cubicBezTo>
                    <a:pt x="241" y="77"/>
                    <a:pt x="239" y="77"/>
                    <a:pt x="238" y="77"/>
                  </a:cubicBezTo>
                  <a:cubicBezTo>
                    <a:pt x="237" y="77"/>
                    <a:pt x="235" y="77"/>
                    <a:pt x="234" y="77"/>
                  </a:cubicBezTo>
                  <a:cubicBezTo>
                    <a:pt x="230" y="77"/>
                    <a:pt x="227" y="77"/>
                    <a:pt x="225" y="74"/>
                  </a:cubicBezTo>
                  <a:cubicBezTo>
                    <a:pt x="221" y="80"/>
                    <a:pt x="211" y="78"/>
                    <a:pt x="209" y="84"/>
                  </a:cubicBezTo>
                  <a:cubicBezTo>
                    <a:pt x="208" y="89"/>
                    <a:pt x="218" y="96"/>
                    <a:pt x="218" y="103"/>
                  </a:cubicBezTo>
                  <a:cubicBezTo>
                    <a:pt x="219" y="113"/>
                    <a:pt x="214" y="114"/>
                    <a:pt x="209" y="123"/>
                  </a:cubicBezTo>
                  <a:cubicBezTo>
                    <a:pt x="217" y="128"/>
                    <a:pt x="211" y="141"/>
                    <a:pt x="218" y="147"/>
                  </a:cubicBezTo>
                  <a:cubicBezTo>
                    <a:pt x="219" y="148"/>
                    <a:pt x="220" y="148"/>
                    <a:pt x="220" y="148"/>
                  </a:cubicBezTo>
                  <a:cubicBezTo>
                    <a:pt x="228" y="148"/>
                    <a:pt x="230" y="143"/>
                    <a:pt x="236" y="141"/>
                  </a:cubicBezTo>
                  <a:cubicBezTo>
                    <a:pt x="241" y="143"/>
                    <a:pt x="244" y="150"/>
                    <a:pt x="249" y="150"/>
                  </a:cubicBezTo>
                  <a:cubicBezTo>
                    <a:pt x="250" y="150"/>
                    <a:pt x="250" y="150"/>
                    <a:pt x="250" y="150"/>
                  </a:cubicBezTo>
                  <a:cubicBezTo>
                    <a:pt x="253" y="150"/>
                    <a:pt x="256" y="149"/>
                    <a:pt x="258" y="148"/>
                  </a:cubicBezTo>
                  <a:cubicBezTo>
                    <a:pt x="261" y="147"/>
                    <a:pt x="264" y="146"/>
                    <a:pt x="268" y="146"/>
                  </a:cubicBezTo>
                  <a:cubicBezTo>
                    <a:pt x="268" y="146"/>
                    <a:pt x="268" y="146"/>
                    <a:pt x="268" y="146"/>
                  </a:cubicBezTo>
                  <a:cubicBezTo>
                    <a:pt x="273" y="146"/>
                    <a:pt x="279" y="150"/>
                    <a:pt x="283" y="150"/>
                  </a:cubicBezTo>
                  <a:cubicBezTo>
                    <a:pt x="284" y="150"/>
                    <a:pt x="284" y="150"/>
                    <a:pt x="285" y="149"/>
                  </a:cubicBezTo>
                  <a:cubicBezTo>
                    <a:pt x="291" y="148"/>
                    <a:pt x="287" y="143"/>
                    <a:pt x="291" y="138"/>
                  </a:cubicBezTo>
                  <a:cubicBezTo>
                    <a:pt x="295" y="134"/>
                    <a:pt x="302" y="134"/>
                    <a:pt x="306" y="131"/>
                  </a:cubicBezTo>
                  <a:cubicBezTo>
                    <a:pt x="307" y="126"/>
                    <a:pt x="305" y="124"/>
                    <a:pt x="304" y="122"/>
                  </a:cubicBezTo>
                  <a:cubicBezTo>
                    <a:pt x="310" y="116"/>
                    <a:pt x="313" y="109"/>
                    <a:pt x="321" y="105"/>
                  </a:cubicBezTo>
                  <a:cubicBezTo>
                    <a:pt x="328" y="102"/>
                    <a:pt x="339" y="102"/>
                    <a:pt x="340" y="94"/>
                  </a:cubicBezTo>
                  <a:cubicBezTo>
                    <a:pt x="341" y="89"/>
                    <a:pt x="336" y="89"/>
                    <a:pt x="337" y="84"/>
                  </a:cubicBezTo>
                  <a:cubicBezTo>
                    <a:pt x="340" y="82"/>
                    <a:pt x="342" y="81"/>
                    <a:pt x="345" y="81"/>
                  </a:cubicBezTo>
                  <a:cubicBezTo>
                    <a:pt x="348" y="81"/>
                    <a:pt x="351" y="82"/>
                    <a:pt x="354" y="83"/>
                  </a:cubicBezTo>
                  <a:cubicBezTo>
                    <a:pt x="357" y="84"/>
                    <a:pt x="361" y="85"/>
                    <a:pt x="364" y="85"/>
                  </a:cubicBezTo>
                  <a:cubicBezTo>
                    <a:pt x="365" y="85"/>
                    <a:pt x="366" y="85"/>
                    <a:pt x="367" y="84"/>
                  </a:cubicBezTo>
                  <a:cubicBezTo>
                    <a:pt x="375" y="83"/>
                    <a:pt x="388" y="73"/>
                    <a:pt x="399" y="73"/>
                  </a:cubicBezTo>
                  <a:cubicBezTo>
                    <a:pt x="404" y="73"/>
                    <a:pt x="409" y="75"/>
                    <a:pt x="412" y="83"/>
                  </a:cubicBezTo>
                  <a:cubicBezTo>
                    <a:pt x="406" y="87"/>
                    <a:pt x="392" y="85"/>
                    <a:pt x="393" y="96"/>
                  </a:cubicBezTo>
                  <a:cubicBezTo>
                    <a:pt x="396" y="96"/>
                    <a:pt x="397" y="98"/>
                    <a:pt x="400" y="98"/>
                  </a:cubicBezTo>
                  <a:cubicBezTo>
                    <a:pt x="400" y="98"/>
                    <a:pt x="400" y="98"/>
                    <a:pt x="400" y="98"/>
                  </a:cubicBezTo>
                  <a:cubicBezTo>
                    <a:pt x="405" y="97"/>
                    <a:pt x="404" y="90"/>
                    <a:pt x="410" y="89"/>
                  </a:cubicBezTo>
                  <a:cubicBezTo>
                    <a:pt x="433" y="97"/>
                    <a:pt x="454" y="107"/>
                    <a:pt x="468" y="123"/>
                  </a:cubicBezTo>
                  <a:cubicBezTo>
                    <a:pt x="465" y="127"/>
                    <a:pt x="465" y="132"/>
                    <a:pt x="469" y="135"/>
                  </a:cubicBezTo>
                  <a:cubicBezTo>
                    <a:pt x="474" y="129"/>
                    <a:pt x="484" y="129"/>
                    <a:pt x="484" y="123"/>
                  </a:cubicBezTo>
                  <a:cubicBezTo>
                    <a:pt x="485" y="118"/>
                    <a:pt x="474" y="118"/>
                    <a:pt x="475" y="110"/>
                  </a:cubicBezTo>
                  <a:cubicBezTo>
                    <a:pt x="476" y="110"/>
                    <a:pt x="477" y="110"/>
                    <a:pt x="478" y="110"/>
                  </a:cubicBezTo>
                  <a:cubicBezTo>
                    <a:pt x="480" y="110"/>
                    <a:pt x="482" y="111"/>
                    <a:pt x="483" y="111"/>
                  </a:cubicBezTo>
                  <a:cubicBezTo>
                    <a:pt x="485" y="112"/>
                    <a:pt x="487" y="113"/>
                    <a:pt x="488" y="113"/>
                  </a:cubicBezTo>
                  <a:cubicBezTo>
                    <a:pt x="490" y="113"/>
                    <a:pt x="491" y="113"/>
                    <a:pt x="492" y="112"/>
                  </a:cubicBezTo>
                  <a:cubicBezTo>
                    <a:pt x="489" y="103"/>
                    <a:pt x="473" y="97"/>
                    <a:pt x="459" y="94"/>
                  </a:cubicBezTo>
                  <a:cubicBezTo>
                    <a:pt x="453" y="87"/>
                    <a:pt x="432" y="76"/>
                    <a:pt x="432" y="65"/>
                  </a:cubicBezTo>
                  <a:cubicBezTo>
                    <a:pt x="432" y="59"/>
                    <a:pt x="437" y="55"/>
                    <a:pt x="443" y="55"/>
                  </a:cubicBezTo>
                  <a:cubicBezTo>
                    <a:pt x="443" y="55"/>
                    <a:pt x="444" y="55"/>
                    <a:pt x="444" y="55"/>
                  </a:cubicBezTo>
                  <a:cubicBezTo>
                    <a:pt x="455" y="55"/>
                    <a:pt x="457" y="66"/>
                    <a:pt x="463" y="72"/>
                  </a:cubicBezTo>
                  <a:cubicBezTo>
                    <a:pt x="471" y="73"/>
                    <a:pt x="474" y="81"/>
                    <a:pt x="481" y="85"/>
                  </a:cubicBezTo>
                  <a:cubicBezTo>
                    <a:pt x="488" y="90"/>
                    <a:pt x="499" y="92"/>
                    <a:pt x="501" y="100"/>
                  </a:cubicBezTo>
                  <a:cubicBezTo>
                    <a:pt x="504" y="122"/>
                    <a:pt x="531" y="124"/>
                    <a:pt x="525" y="145"/>
                  </a:cubicBezTo>
                  <a:cubicBezTo>
                    <a:pt x="530" y="147"/>
                    <a:pt x="534" y="149"/>
                    <a:pt x="540" y="150"/>
                  </a:cubicBezTo>
                  <a:cubicBezTo>
                    <a:pt x="552" y="146"/>
                    <a:pt x="546" y="125"/>
                    <a:pt x="544" y="114"/>
                  </a:cubicBezTo>
                  <a:cubicBezTo>
                    <a:pt x="550" y="109"/>
                    <a:pt x="556" y="105"/>
                    <a:pt x="564" y="102"/>
                  </a:cubicBezTo>
                  <a:cubicBezTo>
                    <a:pt x="567" y="104"/>
                    <a:pt x="569" y="106"/>
                    <a:pt x="573" y="108"/>
                  </a:cubicBezTo>
                  <a:cubicBezTo>
                    <a:pt x="581" y="105"/>
                    <a:pt x="587" y="100"/>
                    <a:pt x="594" y="96"/>
                  </a:cubicBezTo>
                  <a:cubicBezTo>
                    <a:pt x="594" y="90"/>
                    <a:pt x="587" y="91"/>
                    <a:pt x="587" y="85"/>
                  </a:cubicBezTo>
                  <a:cubicBezTo>
                    <a:pt x="588" y="80"/>
                    <a:pt x="596" y="81"/>
                    <a:pt x="596" y="76"/>
                  </a:cubicBezTo>
                  <a:cubicBezTo>
                    <a:pt x="592" y="72"/>
                    <a:pt x="578" y="65"/>
                    <a:pt x="587" y="58"/>
                  </a:cubicBezTo>
                  <a:cubicBezTo>
                    <a:pt x="594" y="60"/>
                    <a:pt x="597" y="64"/>
                    <a:pt x="606" y="64"/>
                  </a:cubicBezTo>
                  <a:cubicBezTo>
                    <a:pt x="606" y="64"/>
                    <a:pt x="607" y="64"/>
                    <a:pt x="607" y="64"/>
                  </a:cubicBezTo>
                  <a:cubicBezTo>
                    <a:pt x="609" y="56"/>
                    <a:pt x="614" y="48"/>
                    <a:pt x="623" y="47"/>
                  </a:cubicBezTo>
                  <a:cubicBezTo>
                    <a:pt x="623" y="47"/>
                    <a:pt x="624" y="47"/>
                    <a:pt x="624" y="47"/>
                  </a:cubicBezTo>
                  <a:cubicBezTo>
                    <a:pt x="627" y="47"/>
                    <a:pt x="629" y="48"/>
                    <a:pt x="632" y="49"/>
                  </a:cubicBezTo>
                  <a:cubicBezTo>
                    <a:pt x="635" y="50"/>
                    <a:pt x="637" y="50"/>
                    <a:pt x="640" y="50"/>
                  </a:cubicBezTo>
                  <a:cubicBezTo>
                    <a:pt x="640" y="50"/>
                    <a:pt x="641" y="50"/>
                    <a:pt x="642" y="50"/>
                  </a:cubicBezTo>
                  <a:cubicBezTo>
                    <a:pt x="635" y="57"/>
                    <a:pt x="644" y="63"/>
                    <a:pt x="647" y="70"/>
                  </a:cubicBezTo>
                  <a:cubicBezTo>
                    <a:pt x="657" y="67"/>
                    <a:pt x="665" y="63"/>
                    <a:pt x="675" y="60"/>
                  </a:cubicBezTo>
                  <a:cubicBezTo>
                    <a:pt x="673" y="52"/>
                    <a:pt x="654" y="57"/>
                    <a:pt x="654" y="47"/>
                  </a:cubicBezTo>
                  <a:cubicBezTo>
                    <a:pt x="655" y="48"/>
                    <a:pt x="656" y="48"/>
                    <a:pt x="657" y="48"/>
                  </a:cubicBezTo>
                  <a:cubicBezTo>
                    <a:pt x="664" y="48"/>
                    <a:pt x="670" y="46"/>
                    <a:pt x="676" y="44"/>
                  </a:cubicBezTo>
                  <a:cubicBezTo>
                    <a:pt x="682" y="42"/>
                    <a:pt x="688" y="40"/>
                    <a:pt x="695" y="40"/>
                  </a:cubicBezTo>
                  <a:cubicBezTo>
                    <a:pt x="696" y="40"/>
                    <a:pt x="697" y="40"/>
                    <a:pt x="698" y="40"/>
                  </a:cubicBezTo>
                  <a:cubicBezTo>
                    <a:pt x="700" y="54"/>
                    <a:pt x="681" y="50"/>
                    <a:pt x="684" y="61"/>
                  </a:cubicBezTo>
                  <a:cubicBezTo>
                    <a:pt x="685" y="67"/>
                    <a:pt x="701" y="72"/>
                    <a:pt x="709" y="76"/>
                  </a:cubicBezTo>
                  <a:cubicBezTo>
                    <a:pt x="719" y="81"/>
                    <a:pt x="729" y="87"/>
                    <a:pt x="732" y="93"/>
                  </a:cubicBezTo>
                  <a:cubicBezTo>
                    <a:pt x="727" y="102"/>
                    <a:pt x="716" y="99"/>
                    <a:pt x="705" y="100"/>
                  </a:cubicBezTo>
                  <a:cubicBezTo>
                    <a:pt x="702" y="100"/>
                    <a:pt x="700" y="101"/>
                    <a:pt x="699" y="101"/>
                  </a:cubicBezTo>
                  <a:cubicBezTo>
                    <a:pt x="689" y="101"/>
                    <a:pt x="687" y="97"/>
                    <a:pt x="676" y="94"/>
                  </a:cubicBezTo>
                  <a:cubicBezTo>
                    <a:pt x="669" y="91"/>
                    <a:pt x="661" y="91"/>
                    <a:pt x="654" y="91"/>
                  </a:cubicBezTo>
                  <a:cubicBezTo>
                    <a:pt x="646" y="91"/>
                    <a:pt x="638" y="92"/>
                    <a:pt x="630" y="93"/>
                  </a:cubicBezTo>
                  <a:cubicBezTo>
                    <a:pt x="626" y="97"/>
                    <a:pt x="619" y="100"/>
                    <a:pt x="609" y="100"/>
                  </a:cubicBezTo>
                  <a:cubicBezTo>
                    <a:pt x="608" y="100"/>
                    <a:pt x="607" y="100"/>
                    <a:pt x="606" y="100"/>
                  </a:cubicBezTo>
                  <a:cubicBezTo>
                    <a:pt x="605" y="112"/>
                    <a:pt x="584" y="108"/>
                    <a:pt x="574" y="113"/>
                  </a:cubicBezTo>
                  <a:cubicBezTo>
                    <a:pt x="571" y="118"/>
                    <a:pt x="576" y="124"/>
                    <a:pt x="573" y="130"/>
                  </a:cubicBezTo>
                  <a:cubicBezTo>
                    <a:pt x="578" y="135"/>
                    <a:pt x="582" y="141"/>
                    <a:pt x="588" y="146"/>
                  </a:cubicBezTo>
                  <a:cubicBezTo>
                    <a:pt x="589" y="146"/>
                    <a:pt x="589" y="146"/>
                    <a:pt x="589" y="146"/>
                  </a:cubicBezTo>
                  <a:cubicBezTo>
                    <a:pt x="598" y="146"/>
                    <a:pt x="602" y="150"/>
                    <a:pt x="608" y="152"/>
                  </a:cubicBezTo>
                  <a:cubicBezTo>
                    <a:pt x="615" y="151"/>
                    <a:pt x="619" y="147"/>
                    <a:pt x="625" y="147"/>
                  </a:cubicBezTo>
                  <a:cubicBezTo>
                    <a:pt x="625" y="147"/>
                    <a:pt x="626" y="147"/>
                    <a:pt x="626" y="147"/>
                  </a:cubicBezTo>
                  <a:cubicBezTo>
                    <a:pt x="631" y="147"/>
                    <a:pt x="635" y="152"/>
                    <a:pt x="640" y="152"/>
                  </a:cubicBezTo>
                  <a:cubicBezTo>
                    <a:pt x="641" y="152"/>
                    <a:pt x="642" y="152"/>
                    <a:pt x="643" y="152"/>
                  </a:cubicBezTo>
                  <a:cubicBezTo>
                    <a:pt x="653" y="152"/>
                    <a:pt x="656" y="147"/>
                    <a:pt x="667" y="146"/>
                  </a:cubicBezTo>
                  <a:cubicBezTo>
                    <a:pt x="677" y="153"/>
                    <a:pt x="667" y="169"/>
                    <a:pt x="663" y="176"/>
                  </a:cubicBezTo>
                  <a:cubicBezTo>
                    <a:pt x="663" y="180"/>
                    <a:pt x="668" y="180"/>
                    <a:pt x="668" y="185"/>
                  </a:cubicBezTo>
                  <a:cubicBezTo>
                    <a:pt x="656" y="185"/>
                    <a:pt x="646" y="195"/>
                    <a:pt x="633" y="195"/>
                  </a:cubicBezTo>
                  <a:cubicBezTo>
                    <a:pt x="629" y="195"/>
                    <a:pt x="625" y="194"/>
                    <a:pt x="620" y="192"/>
                  </a:cubicBezTo>
                  <a:cubicBezTo>
                    <a:pt x="615" y="197"/>
                    <a:pt x="610" y="198"/>
                    <a:pt x="603" y="198"/>
                  </a:cubicBezTo>
                  <a:cubicBezTo>
                    <a:pt x="598" y="198"/>
                    <a:pt x="592" y="197"/>
                    <a:pt x="586" y="196"/>
                  </a:cubicBezTo>
                  <a:cubicBezTo>
                    <a:pt x="580" y="195"/>
                    <a:pt x="574" y="194"/>
                    <a:pt x="569" y="194"/>
                  </a:cubicBezTo>
                  <a:cubicBezTo>
                    <a:pt x="567" y="194"/>
                    <a:pt x="565" y="194"/>
                    <a:pt x="564" y="194"/>
                  </a:cubicBezTo>
                  <a:cubicBezTo>
                    <a:pt x="553" y="190"/>
                    <a:pt x="538" y="182"/>
                    <a:pt x="525" y="182"/>
                  </a:cubicBezTo>
                  <a:cubicBezTo>
                    <a:pt x="517" y="182"/>
                    <a:pt x="511" y="185"/>
                    <a:pt x="506" y="192"/>
                  </a:cubicBezTo>
                  <a:cubicBezTo>
                    <a:pt x="509" y="201"/>
                    <a:pt x="503" y="205"/>
                    <a:pt x="497" y="205"/>
                  </a:cubicBezTo>
                  <a:cubicBezTo>
                    <a:pt x="492" y="205"/>
                    <a:pt x="486" y="203"/>
                    <a:pt x="484" y="198"/>
                  </a:cubicBezTo>
                  <a:cubicBezTo>
                    <a:pt x="483" y="199"/>
                    <a:pt x="482" y="199"/>
                    <a:pt x="481" y="199"/>
                  </a:cubicBezTo>
                  <a:cubicBezTo>
                    <a:pt x="475" y="199"/>
                    <a:pt x="472" y="196"/>
                    <a:pt x="465" y="196"/>
                  </a:cubicBezTo>
                  <a:cubicBezTo>
                    <a:pt x="460" y="176"/>
                    <a:pt x="418" y="186"/>
                    <a:pt x="408" y="171"/>
                  </a:cubicBezTo>
                  <a:cubicBezTo>
                    <a:pt x="415" y="163"/>
                    <a:pt x="422" y="156"/>
                    <a:pt x="414" y="143"/>
                  </a:cubicBezTo>
                  <a:cubicBezTo>
                    <a:pt x="409" y="141"/>
                    <a:pt x="404" y="140"/>
                    <a:pt x="399" y="140"/>
                  </a:cubicBezTo>
                  <a:cubicBezTo>
                    <a:pt x="391" y="140"/>
                    <a:pt x="384" y="141"/>
                    <a:pt x="377" y="143"/>
                  </a:cubicBezTo>
                  <a:cubicBezTo>
                    <a:pt x="370" y="145"/>
                    <a:pt x="363" y="147"/>
                    <a:pt x="356" y="147"/>
                  </a:cubicBezTo>
                  <a:cubicBezTo>
                    <a:pt x="355" y="147"/>
                    <a:pt x="354" y="147"/>
                    <a:pt x="352" y="147"/>
                  </a:cubicBezTo>
                  <a:cubicBezTo>
                    <a:pt x="348" y="146"/>
                    <a:pt x="344" y="143"/>
                    <a:pt x="339" y="143"/>
                  </a:cubicBezTo>
                  <a:cubicBezTo>
                    <a:pt x="339" y="143"/>
                    <a:pt x="339" y="143"/>
                    <a:pt x="339" y="143"/>
                  </a:cubicBezTo>
                  <a:cubicBezTo>
                    <a:pt x="330" y="143"/>
                    <a:pt x="318" y="152"/>
                    <a:pt x="306" y="155"/>
                  </a:cubicBezTo>
                  <a:cubicBezTo>
                    <a:pt x="303" y="156"/>
                    <a:pt x="298" y="155"/>
                    <a:pt x="296" y="156"/>
                  </a:cubicBezTo>
                  <a:cubicBezTo>
                    <a:pt x="292" y="157"/>
                    <a:pt x="291" y="161"/>
                    <a:pt x="287" y="161"/>
                  </a:cubicBezTo>
                  <a:cubicBezTo>
                    <a:pt x="287" y="161"/>
                    <a:pt x="286" y="162"/>
                    <a:pt x="285" y="162"/>
                  </a:cubicBezTo>
                  <a:cubicBezTo>
                    <a:pt x="281" y="162"/>
                    <a:pt x="277" y="160"/>
                    <a:pt x="270" y="160"/>
                  </a:cubicBezTo>
                  <a:cubicBezTo>
                    <a:pt x="270" y="160"/>
                    <a:pt x="269" y="160"/>
                    <a:pt x="269" y="160"/>
                  </a:cubicBezTo>
                  <a:cubicBezTo>
                    <a:pt x="267" y="160"/>
                    <a:pt x="265" y="160"/>
                    <a:pt x="263" y="160"/>
                  </a:cubicBezTo>
                  <a:cubicBezTo>
                    <a:pt x="262" y="160"/>
                    <a:pt x="260" y="160"/>
                    <a:pt x="259" y="160"/>
                  </a:cubicBezTo>
                  <a:cubicBezTo>
                    <a:pt x="255" y="160"/>
                    <a:pt x="251" y="159"/>
                    <a:pt x="248" y="157"/>
                  </a:cubicBezTo>
                  <a:cubicBezTo>
                    <a:pt x="238" y="167"/>
                    <a:pt x="227" y="177"/>
                    <a:pt x="212" y="183"/>
                  </a:cubicBezTo>
                  <a:cubicBezTo>
                    <a:pt x="210" y="189"/>
                    <a:pt x="209" y="195"/>
                    <a:pt x="208" y="201"/>
                  </a:cubicBezTo>
                  <a:cubicBezTo>
                    <a:pt x="200" y="206"/>
                    <a:pt x="198" y="215"/>
                    <a:pt x="190" y="221"/>
                  </a:cubicBezTo>
                  <a:cubicBezTo>
                    <a:pt x="185" y="224"/>
                    <a:pt x="177" y="225"/>
                    <a:pt x="173" y="228"/>
                  </a:cubicBezTo>
                  <a:cubicBezTo>
                    <a:pt x="165" y="234"/>
                    <a:pt x="160" y="245"/>
                    <a:pt x="153" y="254"/>
                  </a:cubicBezTo>
                  <a:cubicBezTo>
                    <a:pt x="146" y="263"/>
                    <a:pt x="135" y="270"/>
                    <a:pt x="131" y="278"/>
                  </a:cubicBezTo>
                  <a:cubicBezTo>
                    <a:pt x="127" y="286"/>
                    <a:pt x="133" y="290"/>
                    <a:pt x="134" y="296"/>
                  </a:cubicBezTo>
                  <a:cubicBezTo>
                    <a:pt x="140" y="318"/>
                    <a:pt x="131" y="332"/>
                    <a:pt x="128" y="351"/>
                  </a:cubicBezTo>
                  <a:cubicBezTo>
                    <a:pt x="131" y="368"/>
                    <a:pt x="146" y="375"/>
                    <a:pt x="156" y="385"/>
                  </a:cubicBezTo>
                  <a:cubicBezTo>
                    <a:pt x="165" y="393"/>
                    <a:pt x="170" y="403"/>
                    <a:pt x="176" y="411"/>
                  </a:cubicBezTo>
                  <a:cubicBezTo>
                    <a:pt x="183" y="416"/>
                    <a:pt x="194" y="415"/>
                    <a:pt x="204" y="421"/>
                  </a:cubicBezTo>
                  <a:cubicBezTo>
                    <a:pt x="209" y="424"/>
                    <a:pt x="211" y="432"/>
                    <a:pt x="219" y="433"/>
                  </a:cubicBezTo>
                  <a:cubicBezTo>
                    <a:pt x="220" y="433"/>
                    <a:pt x="220" y="433"/>
                    <a:pt x="220" y="433"/>
                  </a:cubicBezTo>
                  <a:cubicBezTo>
                    <a:pt x="227" y="433"/>
                    <a:pt x="239" y="428"/>
                    <a:pt x="247" y="427"/>
                  </a:cubicBezTo>
                  <a:cubicBezTo>
                    <a:pt x="250" y="426"/>
                    <a:pt x="254" y="426"/>
                    <a:pt x="257" y="426"/>
                  </a:cubicBezTo>
                  <a:cubicBezTo>
                    <a:pt x="263" y="426"/>
                    <a:pt x="269" y="426"/>
                    <a:pt x="275" y="427"/>
                  </a:cubicBezTo>
                  <a:cubicBezTo>
                    <a:pt x="281" y="428"/>
                    <a:pt x="287" y="428"/>
                    <a:pt x="293" y="428"/>
                  </a:cubicBezTo>
                  <a:cubicBezTo>
                    <a:pt x="303" y="428"/>
                    <a:pt x="311" y="426"/>
                    <a:pt x="314" y="418"/>
                  </a:cubicBezTo>
                  <a:cubicBezTo>
                    <a:pt x="309" y="416"/>
                    <a:pt x="304" y="415"/>
                    <a:pt x="301" y="411"/>
                  </a:cubicBezTo>
                  <a:cubicBezTo>
                    <a:pt x="306" y="402"/>
                    <a:pt x="293" y="402"/>
                    <a:pt x="291" y="395"/>
                  </a:cubicBezTo>
                  <a:cubicBezTo>
                    <a:pt x="294" y="393"/>
                    <a:pt x="296" y="393"/>
                    <a:pt x="298" y="393"/>
                  </a:cubicBezTo>
                  <a:cubicBezTo>
                    <a:pt x="308" y="393"/>
                    <a:pt x="311" y="409"/>
                    <a:pt x="316" y="415"/>
                  </a:cubicBezTo>
                  <a:cubicBezTo>
                    <a:pt x="319" y="417"/>
                    <a:pt x="323" y="417"/>
                    <a:pt x="326" y="417"/>
                  </a:cubicBezTo>
                  <a:cubicBezTo>
                    <a:pt x="328" y="417"/>
                    <a:pt x="330" y="417"/>
                    <a:pt x="332" y="417"/>
                  </a:cubicBezTo>
                  <a:cubicBezTo>
                    <a:pt x="334" y="416"/>
                    <a:pt x="336" y="416"/>
                    <a:pt x="338" y="416"/>
                  </a:cubicBezTo>
                  <a:cubicBezTo>
                    <a:pt x="341" y="416"/>
                    <a:pt x="343" y="417"/>
                    <a:pt x="346" y="417"/>
                  </a:cubicBezTo>
                  <a:cubicBezTo>
                    <a:pt x="356" y="420"/>
                    <a:pt x="357" y="430"/>
                    <a:pt x="366" y="433"/>
                  </a:cubicBezTo>
                  <a:cubicBezTo>
                    <a:pt x="370" y="432"/>
                    <a:pt x="369" y="426"/>
                    <a:pt x="373" y="425"/>
                  </a:cubicBezTo>
                  <a:cubicBezTo>
                    <a:pt x="380" y="432"/>
                    <a:pt x="392" y="428"/>
                    <a:pt x="398" y="437"/>
                  </a:cubicBezTo>
                  <a:cubicBezTo>
                    <a:pt x="407" y="450"/>
                    <a:pt x="401" y="470"/>
                    <a:pt x="393" y="482"/>
                  </a:cubicBezTo>
                  <a:cubicBezTo>
                    <a:pt x="397" y="491"/>
                    <a:pt x="406" y="495"/>
                    <a:pt x="414" y="499"/>
                  </a:cubicBezTo>
                  <a:cubicBezTo>
                    <a:pt x="708" y="499"/>
                    <a:pt x="708" y="499"/>
                    <a:pt x="708" y="499"/>
                  </a:cubicBezTo>
                  <a:cubicBezTo>
                    <a:pt x="716" y="490"/>
                    <a:pt x="727" y="482"/>
                    <a:pt x="732" y="477"/>
                  </a:cubicBezTo>
                  <a:cubicBezTo>
                    <a:pt x="738" y="471"/>
                    <a:pt x="744" y="465"/>
                    <a:pt x="750" y="460"/>
                  </a:cubicBezTo>
                  <a:cubicBezTo>
                    <a:pt x="756" y="456"/>
                    <a:pt x="763" y="454"/>
                    <a:pt x="769" y="451"/>
                  </a:cubicBezTo>
                  <a:cubicBezTo>
                    <a:pt x="791" y="437"/>
                    <a:pt x="804" y="417"/>
                    <a:pt x="814" y="396"/>
                  </a:cubicBezTo>
                  <a:cubicBezTo>
                    <a:pt x="818" y="387"/>
                    <a:pt x="824" y="379"/>
                    <a:pt x="826" y="370"/>
                  </a:cubicBezTo>
                  <a:cubicBezTo>
                    <a:pt x="823" y="369"/>
                    <a:pt x="819" y="369"/>
                    <a:pt x="815" y="369"/>
                  </a:cubicBezTo>
                  <a:cubicBezTo>
                    <a:pt x="806" y="369"/>
                    <a:pt x="796" y="371"/>
                    <a:pt x="787" y="373"/>
                  </a:cubicBezTo>
                  <a:cubicBezTo>
                    <a:pt x="777" y="375"/>
                    <a:pt x="767" y="377"/>
                    <a:pt x="756" y="377"/>
                  </a:cubicBezTo>
                  <a:cubicBezTo>
                    <a:pt x="755" y="377"/>
                    <a:pt x="754" y="377"/>
                    <a:pt x="752" y="376"/>
                  </a:cubicBezTo>
                  <a:cubicBezTo>
                    <a:pt x="749" y="374"/>
                    <a:pt x="745" y="372"/>
                    <a:pt x="742" y="369"/>
                  </a:cubicBezTo>
                  <a:cubicBezTo>
                    <a:pt x="742" y="360"/>
                    <a:pt x="737" y="355"/>
                    <a:pt x="728" y="353"/>
                  </a:cubicBezTo>
                  <a:cubicBezTo>
                    <a:pt x="721" y="342"/>
                    <a:pt x="706" y="337"/>
                    <a:pt x="700" y="325"/>
                  </a:cubicBezTo>
                  <a:cubicBezTo>
                    <a:pt x="697" y="317"/>
                    <a:pt x="691" y="314"/>
                    <a:pt x="688" y="309"/>
                  </a:cubicBezTo>
                  <a:cubicBezTo>
                    <a:pt x="683" y="301"/>
                    <a:pt x="686" y="292"/>
                    <a:pt x="681" y="283"/>
                  </a:cubicBezTo>
                  <a:cubicBezTo>
                    <a:pt x="679" y="277"/>
                    <a:pt x="669" y="274"/>
                    <a:pt x="667" y="268"/>
                  </a:cubicBezTo>
                  <a:cubicBezTo>
                    <a:pt x="665" y="267"/>
                    <a:pt x="666" y="264"/>
                    <a:pt x="666" y="262"/>
                  </a:cubicBezTo>
                  <a:cubicBezTo>
                    <a:pt x="663" y="259"/>
                    <a:pt x="660" y="256"/>
                    <a:pt x="658" y="253"/>
                  </a:cubicBezTo>
                  <a:cubicBezTo>
                    <a:pt x="654" y="236"/>
                    <a:pt x="640" y="227"/>
                    <a:pt x="634" y="211"/>
                  </a:cubicBezTo>
                  <a:cubicBezTo>
                    <a:pt x="635" y="211"/>
                    <a:pt x="636" y="211"/>
                    <a:pt x="637" y="211"/>
                  </a:cubicBezTo>
                  <a:cubicBezTo>
                    <a:pt x="645" y="211"/>
                    <a:pt x="645" y="222"/>
                    <a:pt x="653" y="223"/>
                  </a:cubicBezTo>
                  <a:cubicBezTo>
                    <a:pt x="655" y="221"/>
                    <a:pt x="652" y="213"/>
                    <a:pt x="657" y="213"/>
                  </a:cubicBezTo>
                  <a:cubicBezTo>
                    <a:pt x="658" y="213"/>
                    <a:pt x="658" y="213"/>
                    <a:pt x="658" y="213"/>
                  </a:cubicBezTo>
                  <a:cubicBezTo>
                    <a:pt x="665" y="213"/>
                    <a:pt x="662" y="223"/>
                    <a:pt x="663" y="228"/>
                  </a:cubicBezTo>
                  <a:cubicBezTo>
                    <a:pt x="669" y="239"/>
                    <a:pt x="686" y="244"/>
                    <a:pt x="684" y="260"/>
                  </a:cubicBezTo>
                  <a:cubicBezTo>
                    <a:pt x="694" y="265"/>
                    <a:pt x="701" y="271"/>
                    <a:pt x="698" y="287"/>
                  </a:cubicBezTo>
                  <a:cubicBezTo>
                    <a:pt x="703" y="292"/>
                    <a:pt x="710" y="295"/>
                    <a:pt x="716" y="301"/>
                  </a:cubicBezTo>
                  <a:cubicBezTo>
                    <a:pt x="719" y="305"/>
                    <a:pt x="719" y="309"/>
                    <a:pt x="722" y="313"/>
                  </a:cubicBezTo>
                  <a:cubicBezTo>
                    <a:pt x="726" y="319"/>
                    <a:pt x="733" y="321"/>
                    <a:pt x="735" y="326"/>
                  </a:cubicBezTo>
                  <a:cubicBezTo>
                    <a:pt x="735" y="329"/>
                    <a:pt x="733" y="332"/>
                    <a:pt x="733" y="335"/>
                  </a:cubicBezTo>
                  <a:cubicBezTo>
                    <a:pt x="734" y="336"/>
                    <a:pt x="737" y="339"/>
                    <a:pt x="738" y="342"/>
                  </a:cubicBezTo>
                  <a:cubicBezTo>
                    <a:pt x="741" y="351"/>
                    <a:pt x="745" y="358"/>
                    <a:pt x="753" y="359"/>
                  </a:cubicBezTo>
                  <a:cubicBezTo>
                    <a:pt x="754" y="359"/>
                    <a:pt x="754" y="359"/>
                    <a:pt x="754" y="359"/>
                  </a:cubicBezTo>
                  <a:cubicBezTo>
                    <a:pt x="762" y="359"/>
                    <a:pt x="768" y="351"/>
                    <a:pt x="778" y="351"/>
                  </a:cubicBezTo>
                  <a:cubicBezTo>
                    <a:pt x="778" y="351"/>
                    <a:pt x="778" y="351"/>
                    <a:pt x="778" y="351"/>
                  </a:cubicBezTo>
                  <a:cubicBezTo>
                    <a:pt x="782" y="351"/>
                    <a:pt x="785" y="351"/>
                    <a:pt x="787" y="352"/>
                  </a:cubicBezTo>
                  <a:cubicBezTo>
                    <a:pt x="790" y="353"/>
                    <a:pt x="792" y="354"/>
                    <a:pt x="794" y="354"/>
                  </a:cubicBezTo>
                  <a:cubicBezTo>
                    <a:pt x="795" y="354"/>
                    <a:pt x="795" y="354"/>
                    <a:pt x="795" y="354"/>
                  </a:cubicBezTo>
                  <a:cubicBezTo>
                    <a:pt x="801" y="353"/>
                    <a:pt x="808" y="345"/>
                    <a:pt x="815" y="342"/>
                  </a:cubicBezTo>
                  <a:cubicBezTo>
                    <a:pt x="821" y="340"/>
                    <a:pt x="828" y="340"/>
                    <a:pt x="834" y="338"/>
                  </a:cubicBezTo>
                  <a:cubicBezTo>
                    <a:pt x="839" y="336"/>
                    <a:pt x="843" y="331"/>
                    <a:pt x="848" y="329"/>
                  </a:cubicBezTo>
                  <a:cubicBezTo>
                    <a:pt x="870" y="319"/>
                    <a:pt x="884" y="317"/>
                    <a:pt x="896" y="303"/>
                  </a:cubicBezTo>
                  <a:cubicBezTo>
                    <a:pt x="897" y="299"/>
                    <a:pt x="896" y="296"/>
                    <a:pt x="895" y="293"/>
                  </a:cubicBezTo>
                  <a:cubicBezTo>
                    <a:pt x="903" y="287"/>
                    <a:pt x="911" y="282"/>
                    <a:pt x="913" y="271"/>
                  </a:cubicBezTo>
                  <a:cubicBezTo>
                    <a:pt x="907" y="264"/>
                    <a:pt x="895" y="265"/>
                    <a:pt x="887" y="261"/>
                  </a:cubicBezTo>
                  <a:cubicBezTo>
                    <a:pt x="880" y="256"/>
                    <a:pt x="883" y="250"/>
                    <a:pt x="876" y="245"/>
                  </a:cubicBezTo>
                  <a:cubicBezTo>
                    <a:pt x="865" y="247"/>
                    <a:pt x="862" y="258"/>
                    <a:pt x="851" y="260"/>
                  </a:cubicBezTo>
                  <a:cubicBezTo>
                    <a:pt x="850" y="260"/>
                    <a:pt x="849" y="260"/>
                    <a:pt x="847" y="260"/>
                  </a:cubicBezTo>
                  <a:cubicBezTo>
                    <a:pt x="845" y="260"/>
                    <a:pt x="843" y="260"/>
                    <a:pt x="840" y="259"/>
                  </a:cubicBezTo>
                  <a:cubicBezTo>
                    <a:pt x="837" y="259"/>
                    <a:pt x="835" y="259"/>
                    <a:pt x="832" y="259"/>
                  </a:cubicBezTo>
                  <a:cubicBezTo>
                    <a:pt x="831" y="259"/>
                    <a:pt x="831" y="259"/>
                    <a:pt x="830" y="259"/>
                  </a:cubicBezTo>
                  <a:cubicBezTo>
                    <a:pt x="828" y="245"/>
                    <a:pt x="789" y="227"/>
                    <a:pt x="795" y="210"/>
                  </a:cubicBezTo>
                  <a:cubicBezTo>
                    <a:pt x="797" y="205"/>
                    <a:pt x="799" y="204"/>
                    <a:pt x="802" y="204"/>
                  </a:cubicBezTo>
                  <a:cubicBezTo>
                    <a:pt x="809" y="204"/>
                    <a:pt x="817" y="215"/>
                    <a:pt x="821" y="219"/>
                  </a:cubicBezTo>
                  <a:cubicBezTo>
                    <a:pt x="832" y="231"/>
                    <a:pt x="839" y="238"/>
                    <a:pt x="858" y="242"/>
                  </a:cubicBezTo>
                  <a:cubicBezTo>
                    <a:pt x="868" y="242"/>
                    <a:pt x="872" y="236"/>
                    <a:pt x="881" y="235"/>
                  </a:cubicBezTo>
                  <a:cubicBezTo>
                    <a:pt x="882" y="237"/>
                    <a:pt x="883" y="239"/>
                    <a:pt x="883" y="242"/>
                  </a:cubicBezTo>
                  <a:cubicBezTo>
                    <a:pt x="901" y="249"/>
                    <a:pt x="928" y="250"/>
                    <a:pt x="951" y="253"/>
                  </a:cubicBezTo>
                  <a:cubicBezTo>
                    <a:pt x="955" y="249"/>
                    <a:pt x="963" y="247"/>
                    <a:pt x="973" y="247"/>
                  </a:cubicBezTo>
                  <a:cubicBezTo>
                    <a:pt x="976" y="247"/>
                    <a:pt x="978" y="247"/>
                    <a:pt x="980" y="248"/>
                  </a:cubicBezTo>
                  <a:cubicBezTo>
                    <a:pt x="984" y="252"/>
                    <a:pt x="984" y="259"/>
                    <a:pt x="988" y="262"/>
                  </a:cubicBezTo>
                  <a:cubicBezTo>
                    <a:pt x="996" y="263"/>
                    <a:pt x="1005" y="267"/>
                    <a:pt x="1013" y="268"/>
                  </a:cubicBezTo>
                  <a:cubicBezTo>
                    <a:pt x="1013" y="274"/>
                    <a:pt x="1006" y="273"/>
                    <a:pt x="1005" y="278"/>
                  </a:cubicBezTo>
                  <a:cubicBezTo>
                    <a:pt x="1012" y="281"/>
                    <a:pt x="1016" y="289"/>
                    <a:pt x="1024" y="289"/>
                  </a:cubicBezTo>
                  <a:cubicBezTo>
                    <a:pt x="1025" y="289"/>
                    <a:pt x="1025" y="289"/>
                    <a:pt x="1026" y="289"/>
                  </a:cubicBezTo>
                  <a:cubicBezTo>
                    <a:pt x="1034" y="288"/>
                    <a:pt x="1031" y="281"/>
                    <a:pt x="1037" y="276"/>
                  </a:cubicBezTo>
                  <a:cubicBezTo>
                    <a:pt x="1047" y="281"/>
                    <a:pt x="1040" y="299"/>
                    <a:pt x="1041" y="309"/>
                  </a:cubicBezTo>
                  <a:cubicBezTo>
                    <a:pt x="1047" y="314"/>
                    <a:pt x="1045" y="323"/>
                    <a:pt x="1047" y="330"/>
                  </a:cubicBezTo>
                  <a:cubicBezTo>
                    <a:pt x="1051" y="346"/>
                    <a:pt x="1069" y="365"/>
                    <a:pt x="1076" y="380"/>
                  </a:cubicBezTo>
                  <a:cubicBezTo>
                    <a:pt x="1079" y="388"/>
                    <a:pt x="1082" y="400"/>
                    <a:pt x="1091" y="400"/>
                  </a:cubicBezTo>
                  <a:cubicBezTo>
                    <a:pt x="1091" y="400"/>
                    <a:pt x="1091" y="400"/>
                    <a:pt x="1091" y="400"/>
                  </a:cubicBezTo>
                  <a:cubicBezTo>
                    <a:pt x="1097" y="400"/>
                    <a:pt x="1105" y="392"/>
                    <a:pt x="1107" y="388"/>
                  </a:cubicBezTo>
                  <a:cubicBezTo>
                    <a:pt x="1107" y="386"/>
                    <a:pt x="1106" y="383"/>
                    <a:pt x="1107" y="381"/>
                  </a:cubicBezTo>
                  <a:cubicBezTo>
                    <a:pt x="1109" y="373"/>
                    <a:pt x="1118" y="366"/>
                    <a:pt x="1119" y="359"/>
                  </a:cubicBezTo>
                  <a:cubicBezTo>
                    <a:pt x="1120" y="353"/>
                    <a:pt x="1117" y="346"/>
                    <a:pt x="1119" y="339"/>
                  </a:cubicBezTo>
                  <a:cubicBezTo>
                    <a:pt x="1142" y="320"/>
                    <a:pt x="1170" y="304"/>
                    <a:pt x="1193" y="285"/>
                  </a:cubicBezTo>
                  <a:cubicBezTo>
                    <a:pt x="1208" y="283"/>
                    <a:pt x="1219" y="278"/>
                    <a:pt x="1229" y="272"/>
                  </a:cubicBezTo>
                  <a:cubicBezTo>
                    <a:pt x="1234" y="276"/>
                    <a:pt x="1231" y="280"/>
                    <a:pt x="1235" y="285"/>
                  </a:cubicBezTo>
                  <a:cubicBezTo>
                    <a:pt x="1241" y="292"/>
                    <a:pt x="1254" y="296"/>
                    <a:pt x="1258" y="302"/>
                  </a:cubicBezTo>
                  <a:cubicBezTo>
                    <a:pt x="1258" y="0"/>
                    <a:pt x="1258" y="0"/>
                    <a:pt x="1258" y="0"/>
                  </a:cubicBezTo>
                  <a:moveTo>
                    <a:pt x="3407" y="480"/>
                  </a:moveTo>
                  <a:cubicBezTo>
                    <a:pt x="3404" y="480"/>
                    <a:pt x="3402" y="480"/>
                    <a:pt x="3400" y="478"/>
                  </a:cubicBezTo>
                  <a:cubicBezTo>
                    <a:pt x="3398" y="469"/>
                    <a:pt x="3418" y="477"/>
                    <a:pt x="3423" y="470"/>
                  </a:cubicBezTo>
                  <a:cubicBezTo>
                    <a:pt x="3425" y="475"/>
                    <a:pt x="3415" y="480"/>
                    <a:pt x="3407" y="480"/>
                  </a:cubicBezTo>
                  <a:moveTo>
                    <a:pt x="3254" y="48"/>
                  </a:moveTo>
                  <a:cubicBezTo>
                    <a:pt x="3253" y="48"/>
                    <a:pt x="3251" y="48"/>
                    <a:pt x="3250" y="48"/>
                  </a:cubicBezTo>
                  <a:cubicBezTo>
                    <a:pt x="3249" y="45"/>
                    <a:pt x="3254" y="43"/>
                    <a:pt x="3257" y="43"/>
                  </a:cubicBezTo>
                  <a:cubicBezTo>
                    <a:pt x="3260" y="43"/>
                    <a:pt x="3263" y="44"/>
                    <a:pt x="3262" y="47"/>
                  </a:cubicBezTo>
                  <a:cubicBezTo>
                    <a:pt x="3260" y="48"/>
                    <a:pt x="3257" y="48"/>
                    <a:pt x="3254" y="48"/>
                  </a:cubicBezTo>
                  <a:moveTo>
                    <a:pt x="3233" y="0"/>
                  </a:moveTo>
                  <a:cubicBezTo>
                    <a:pt x="2674" y="0"/>
                    <a:pt x="2674" y="0"/>
                    <a:pt x="2674" y="0"/>
                  </a:cubicBezTo>
                  <a:cubicBezTo>
                    <a:pt x="2682" y="5"/>
                    <a:pt x="2688" y="10"/>
                    <a:pt x="2691" y="16"/>
                  </a:cubicBezTo>
                  <a:cubicBezTo>
                    <a:pt x="2692" y="19"/>
                    <a:pt x="2695" y="28"/>
                    <a:pt x="2687" y="30"/>
                  </a:cubicBezTo>
                  <a:cubicBezTo>
                    <a:pt x="2681" y="19"/>
                    <a:pt x="2673" y="7"/>
                    <a:pt x="2661" y="0"/>
                  </a:cubicBezTo>
                  <a:cubicBezTo>
                    <a:pt x="2635" y="0"/>
                    <a:pt x="2635" y="0"/>
                    <a:pt x="2635" y="0"/>
                  </a:cubicBezTo>
                  <a:cubicBezTo>
                    <a:pt x="2639" y="3"/>
                    <a:pt x="2646" y="3"/>
                    <a:pt x="2649" y="5"/>
                  </a:cubicBezTo>
                  <a:cubicBezTo>
                    <a:pt x="2661" y="11"/>
                    <a:pt x="2670" y="20"/>
                    <a:pt x="2674" y="33"/>
                  </a:cubicBezTo>
                  <a:cubicBezTo>
                    <a:pt x="2680" y="53"/>
                    <a:pt x="2664" y="74"/>
                    <a:pt x="2669" y="97"/>
                  </a:cubicBezTo>
                  <a:cubicBezTo>
                    <a:pt x="2674" y="124"/>
                    <a:pt x="2703" y="135"/>
                    <a:pt x="2707" y="160"/>
                  </a:cubicBezTo>
                  <a:cubicBezTo>
                    <a:pt x="2720" y="163"/>
                    <a:pt x="2734" y="165"/>
                    <a:pt x="2737" y="173"/>
                  </a:cubicBezTo>
                  <a:cubicBezTo>
                    <a:pt x="2743" y="190"/>
                    <a:pt x="2757" y="205"/>
                    <a:pt x="2767" y="219"/>
                  </a:cubicBezTo>
                  <a:cubicBezTo>
                    <a:pt x="2766" y="221"/>
                    <a:pt x="2763" y="222"/>
                    <a:pt x="2763" y="224"/>
                  </a:cubicBezTo>
                  <a:cubicBezTo>
                    <a:pt x="2768" y="234"/>
                    <a:pt x="2788" y="233"/>
                    <a:pt x="2785" y="250"/>
                  </a:cubicBezTo>
                  <a:cubicBezTo>
                    <a:pt x="2797" y="256"/>
                    <a:pt x="2805" y="265"/>
                    <a:pt x="2816" y="272"/>
                  </a:cubicBezTo>
                  <a:cubicBezTo>
                    <a:pt x="2827" y="264"/>
                    <a:pt x="2811" y="256"/>
                    <a:pt x="2807" y="249"/>
                  </a:cubicBezTo>
                  <a:cubicBezTo>
                    <a:pt x="2805" y="245"/>
                    <a:pt x="2805" y="241"/>
                    <a:pt x="2804" y="238"/>
                  </a:cubicBezTo>
                  <a:cubicBezTo>
                    <a:pt x="2799" y="231"/>
                    <a:pt x="2787" y="222"/>
                    <a:pt x="2779" y="213"/>
                  </a:cubicBezTo>
                  <a:cubicBezTo>
                    <a:pt x="2772" y="205"/>
                    <a:pt x="2759" y="195"/>
                    <a:pt x="2767" y="183"/>
                  </a:cubicBezTo>
                  <a:cubicBezTo>
                    <a:pt x="2787" y="190"/>
                    <a:pt x="2780" y="207"/>
                    <a:pt x="2793" y="216"/>
                  </a:cubicBezTo>
                  <a:cubicBezTo>
                    <a:pt x="2796" y="219"/>
                    <a:pt x="2801" y="218"/>
                    <a:pt x="2804" y="221"/>
                  </a:cubicBezTo>
                  <a:cubicBezTo>
                    <a:pt x="2810" y="225"/>
                    <a:pt x="2814" y="234"/>
                    <a:pt x="2820" y="239"/>
                  </a:cubicBezTo>
                  <a:cubicBezTo>
                    <a:pt x="2832" y="250"/>
                    <a:pt x="2846" y="258"/>
                    <a:pt x="2855" y="268"/>
                  </a:cubicBezTo>
                  <a:cubicBezTo>
                    <a:pt x="2857" y="271"/>
                    <a:pt x="2861" y="278"/>
                    <a:pt x="2861" y="280"/>
                  </a:cubicBezTo>
                  <a:cubicBezTo>
                    <a:pt x="2861" y="285"/>
                    <a:pt x="2854" y="290"/>
                    <a:pt x="2855" y="294"/>
                  </a:cubicBezTo>
                  <a:cubicBezTo>
                    <a:pt x="2855" y="305"/>
                    <a:pt x="2877" y="306"/>
                    <a:pt x="2889" y="311"/>
                  </a:cubicBezTo>
                  <a:cubicBezTo>
                    <a:pt x="2900" y="315"/>
                    <a:pt x="2905" y="322"/>
                    <a:pt x="2913" y="324"/>
                  </a:cubicBezTo>
                  <a:cubicBezTo>
                    <a:pt x="2927" y="326"/>
                    <a:pt x="2944" y="329"/>
                    <a:pt x="2960" y="329"/>
                  </a:cubicBezTo>
                  <a:cubicBezTo>
                    <a:pt x="2967" y="329"/>
                    <a:pt x="2973" y="328"/>
                    <a:pt x="2980" y="327"/>
                  </a:cubicBezTo>
                  <a:cubicBezTo>
                    <a:pt x="2981" y="329"/>
                    <a:pt x="2984" y="329"/>
                    <a:pt x="2984" y="331"/>
                  </a:cubicBezTo>
                  <a:cubicBezTo>
                    <a:pt x="2984" y="339"/>
                    <a:pt x="2984" y="339"/>
                    <a:pt x="2984" y="339"/>
                  </a:cubicBezTo>
                  <a:cubicBezTo>
                    <a:pt x="2994" y="349"/>
                    <a:pt x="3014" y="350"/>
                    <a:pt x="3026" y="357"/>
                  </a:cubicBezTo>
                  <a:cubicBezTo>
                    <a:pt x="3030" y="357"/>
                    <a:pt x="3031" y="354"/>
                    <a:pt x="3036" y="354"/>
                  </a:cubicBezTo>
                  <a:cubicBezTo>
                    <a:pt x="3036" y="354"/>
                    <a:pt x="3036" y="354"/>
                    <a:pt x="3036" y="354"/>
                  </a:cubicBezTo>
                  <a:cubicBezTo>
                    <a:pt x="3043" y="359"/>
                    <a:pt x="3052" y="363"/>
                    <a:pt x="3057" y="369"/>
                  </a:cubicBezTo>
                  <a:cubicBezTo>
                    <a:pt x="3056" y="374"/>
                    <a:pt x="3052" y="377"/>
                    <a:pt x="3053" y="384"/>
                  </a:cubicBezTo>
                  <a:cubicBezTo>
                    <a:pt x="3058" y="388"/>
                    <a:pt x="3063" y="386"/>
                    <a:pt x="3070" y="388"/>
                  </a:cubicBezTo>
                  <a:cubicBezTo>
                    <a:pt x="3080" y="391"/>
                    <a:pt x="3088" y="402"/>
                    <a:pt x="3099" y="402"/>
                  </a:cubicBezTo>
                  <a:cubicBezTo>
                    <a:pt x="3101" y="402"/>
                    <a:pt x="3104" y="401"/>
                    <a:pt x="3107" y="400"/>
                  </a:cubicBezTo>
                  <a:cubicBezTo>
                    <a:pt x="3110" y="397"/>
                    <a:pt x="3110" y="392"/>
                    <a:pt x="3115" y="391"/>
                  </a:cubicBezTo>
                  <a:cubicBezTo>
                    <a:pt x="3130" y="398"/>
                    <a:pt x="3138" y="411"/>
                    <a:pt x="3135" y="432"/>
                  </a:cubicBezTo>
                  <a:cubicBezTo>
                    <a:pt x="3130" y="437"/>
                    <a:pt x="3129" y="441"/>
                    <a:pt x="3124" y="447"/>
                  </a:cubicBezTo>
                  <a:cubicBezTo>
                    <a:pt x="3117" y="455"/>
                    <a:pt x="3101" y="459"/>
                    <a:pt x="3100" y="469"/>
                  </a:cubicBezTo>
                  <a:cubicBezTo>
                    <a:pt x="3099" y="475"/>
                    <a:pt x="3105" y="482"/>
                    <a:pt x="3104" y="491"/>
                  </a:cubicBezTo>
                  <a:cubicBezTo>
                    <a:pt x="3104" y="494"/>
                    <a:pt x="3103" y="497"/>
                    <a:pt x="3102" y="499"/>
                  </a:cubicBezTo>
                  <a:cubicBezTo>
                    <a:pt x="3529" y="499"/>
                    <a:pt x="3529" y="499"/>
                    <a:pt x="3529" y="499"/>
                  </a:cubicBezTo>
                  <a:cubicBezTo>
                    <a:pt x="3514" y="491"/>
                    <a:pt x="3499" y="482"/>
                    <a:pt x="3480" y="482"/>
                  </a:cubicBezTo>
                  <a:cubicBezTo>
                    <a:pt x="3476" y="482"/>
                    <a:pt x="3472" y="482"/>
                    <a:pt x="3467" y="483"/>
                  </a:cubicBezTo>
                  <a:cubicBezTo>
                    <a:pt x="3462" y="474"/>
                    <a:pt x="3450" y="468"/>
                    <a:pt x="3436" y="468"/>
                  </a:cubicBezTo>
                  <a:cubicBezTo>
                    <a:pt x="3432" y="468"/>
                    <a:pt x="3429" y="468"/>
                    <a:pt x="3425" y="469"/>
                  </a:cubicBezTo>
                  <a:cubicBezTo>
                    <a:pt x="3425" y="466"/>
                    <a:pt x="3423" y="464"/>
                    <a:pt x="3422" y="462"/>
                  </a:cubicBezTo>
                  <a:cubicBezTo>
                    <a:pt x="3421" y="462"/>
                    <a:pt x="3420" y="462"/>
                    <a:pt x="3418" y="462"/>
                  </a:cubicBezTo>
                  <a:cubicBezTo>
                    <a:pt x="3406" y="462"/>
                    <a:pt x="3401" y="469"/>
                    <a:pt x="3391" y="471"/>
                  </a:cubicBezTo>
                  <a:cubicBezTo>
                    <a:pt x="3391" y="469"/>
                    <a:pt x="3387" y="470"/>
                    <a:pt x="3388" y="468"/>
                  </a:cubicBezTo>
                  <a:cubicBezTo>
                    <a:pt x="3389" y="458"/>
                    <a:pt x="3406" y="456"/>
                    <a:pt x="3407" y="447"/>
                  </a:cubicBezTo>
                  <a:cubicBezTo>
                    <a:pt x="3408" y="441"/>
                    <a:pt x="3401" y="438"/>
                    <a:pt x="3402" y="429"/>
                  </a:cubicBezTo>
                  <a:cubicBezTo>
                    <a:pt x="3391" y="424"/>
                    <a:pt x="3383" y="411"/>
                    <a:pt x="3366" y="410"/>
                  </a:cubicBezTo>
                  <a:cubicBezTo>
                    <a:pt x="3365" y="410"/>
                    <a:pt x="3364" y="410"/>
                    <a:pt x="3363" y="410"/>
                  </a:cubicBezTo>
                  <a:cubicBezTo>
                    <a:pt x="3360" y="410"/>
                    <a:pt x="3357" y="410"/>
                    <a:pt x="3354" y="410"/>
                  </a:cubicBezTo>
                  <a:cubicBezTo>
                    <a:pt x="3351" y="411"/>
                    <a:pt x="3348" y="411"/>
                    <a:pt x="3345" y="411"/>
                  </a:cubicBezTo>
                  <a:cubicBezTo>
                    <a:pt x="3343" y="411"/>
                    <a:pt x="3342" y="411"/>
                    <a:pt x="3340" y="411"/>
                  </a:cubicBezTo>
                  <a:cubicBezTo>
                    <a:pt x="3332" y="409"/>
                    <a:pt x="3330" y="403"/>
                    <a:pt x="3322" y="402"/>
                  </a:cubicBezTo>
                  <a:cubicBezTo>
                    <a:pt x="3323" y="391"/>
                    <a:pt x="3306" y="394"/>
                    <a:pt x="3300" y="388"/>
                  </a:cubicBezTo>
                  <a:cubicBezTo>
                    <a:pt x="3300" y="378"/>
                    <a:pt x="3300" y="378"/>
                    <a:pt x="3300" y="378"/>
                  </a:cubicBezTo>
                  <a:cubicBezTo>
                    <a:pt x="3291" y="375"/>
                    <a:pt x="3283" y="370"/>
                    <a:pt x="3272" y="367"/>
                  </a:cubicBezTo>
                  <a:cubicBezTo>
                    <a:pt x="3268" y="368"/>
                    <a:pt x="3269" y="373"/>
                    <a:pt x="3265" y="374"/>
                  </a:cubicBezTo>
                  <a:cubicBezTo>
                    <a:pt x="3261" y="374"/>
                    <a:pt x="3258" y="375"/>
                    <a:pt x="3255" y="375"/>
                  </a:cubicBezTo>
                  <a:cubicBezTo>
                    <a:pt x="3247" y="375"/>
                    <a:pt x="3238" y="372"/>
                    <a:pt x="3230" y="369"/>
                  </a:cubicBezTo>
                  <a:cubicBezTo>
                    <a:pt x="3222" y="366"/>
                    <a:pt x="3215" y="364"/>
                    <a:pt x="3209" y="364"/>
                  </a:cubicBezTo>
                  <a:cubicBezTo>
                    <a:pt x="3205" y="364"/>
                    <a:pt x="3200" y="365"/>
                    <a:pt x="3197" y="371"/>
                  </a:cubicBezTo>
                  <a:cubicBezTo>
                    <a:pt x="3200" y="374"/>
                    <a:pt x="3203" y="384"/>
                    <a:pt x="3196" y="386"/>
                  </a:cubicBezTo>
                  <a:cubicBezTo>
                    <a:pt x="3180" y="378"/>
                    <a:pt x="3205" y="366"/>
                    <a:pt x="3194" y="355"/>
                  </a:cubicBezTo>
                  <a:cubicBezTo>
                    <a:pt x="3179" y="359"/>
                    <a:pt x="3169" y="366"/>
                    <a:pt x="3155" y="370"/>
                  </a:cubicBezTo>
                  <a:cubicBezTo>
                    <a:pt x="3158" y="385"/>
                    <a:pt x="3145" y="386"/>
                    <a:pt x="3135" y="390"/>
                  </a:cubicBezTo>
                  <a:cubicBezTo>
                    <a:pt x="3130" y="384"/>
                    <a:pt x="3122" y="381"/>
                    <a:pt x="3114" y="381"/>
                  </a:cubicBezTo>
                  <a:cubicBezTo>
                    <a:pt x="3108" y="381"/>
                    <a:pt x="3102" y="382"/>
                    <a:pt x="3096" y="386"/>
                  </a:cubicBezTo>
                  <a:cubicBezTo>
                    <a:pt x="3091" y="379"/>
                    <a:pt x="3078" y="374"/>
                    <a:pt x="3076" y="365"/>
                  </a:cubicBezTo>
                  <a:cubicBezTo>
                    <a:pt x="3074" y="355"/>
                    <a:pt x="3084" y="343"/>
                    <a:pt x="3081" y="334"/>
                  </a:cubicBezTo>
                  <a:cubicBezTo>
                    <a:pt x="3080" y="332"/>
                    <a:pt x="3077" y="329"/>
                    <a:pt x="3075" y="327"/>
                  </a:cubicBezTo>
                  <a:cubicBezTo>
                    <a:pt x="3071" y="325"/>
                    <a:pt x="3067" y="324"/>
                    <a:pt x="3063" y="324"/>
                  </a:cubicBezTo>
                  <a:cubicBezTo>
                    <a:pt x="3058" y="324"/>
                    <a:pt x="3054" y="325"/>
                    <a:pt x="3049" y="327"/>
                  </a:cubicBezTo>
                  <a:cubicBezTo>
                    <a:pt x="3044" y="328"/>
                    <a:pt x="3039" y="329"/>
                    <a:pt x="3034" y="329"/>
                  </a:cubicBezTo>
                  <a:cubicBezTo>
                    <a:pt x="3029" y="329"/>
                    <a:pt x="3025" y="328"/>
                    <a:pt x="3020" y="325"/>
                  </a:cubicBezTo>
                  <a:cubicBezTo>
                    <a:pt x="3021" y="321"/>
                    <a:pt x="3026" y="320"/>
                    <a:pt x="3030" y="318"/>
                  </a:cubicBezTo>
                  <a:cubicBezTo>
                    <a:pt x="3024" y="310"/>
                    <a:pt x="3037" y="307"/>
                    <a:pt x="3041" y="300"/>
                  </a:cubicBezTo>
                  <a:cubicBezTo>
                    <a:pt x="3042" y="298"/>
                    <a:pt x="3040" y="295"/>
                    <a:pt x="3041" y="293"/>
                  </a:cubicBezTo>
                  <a:cubicBezTo>
                    <a:pt x="3042" y="287"/>
                    <a:pt x="3053" y="280"/>
                    <a:pt x="3044" y="274"/>
                  </a:cubicBezTo>
                  <a:cubicBezTo>
                    <a:pt x="3025" y="275"/>
                    <a:pt x="3012" y="277"/>
                    <a:pt x="3004" y="287"/>
                  </a:cubicBezTo>
                  <a:cubicBezTo>
                    <a:pt x="3000" y="293"/>
                    <a:pt x="3001" y="299"/>
                    <a:pt x="2994" y="302"/>
                  </a:cubicBezTo>
                  <a:cubicBezTo>
                    <a:pt x="2990" y="304"/>
                    <a:pt x="2985" y="305"/>
                    <a:pt x="2980" y="305"/>
                  </a:cubicBezTo>
                  <a:cubicBezTo>
                    <a:pt x="2978" y="305"/>
                    <a:pt x="2977" y="305"/>
                    <a:pt x="2975" y="305"/>
                  </a:cubicBezTo>
                  <a:cubicBezTo>
                    <a:pt x="2974" y="305"/>
                    <a:pt x="2972" y="305"/>
                    <a:pt x="2971" y="305"/>
                  </a:cubicBezTo>
                  <a:cubicBezTo>
                    <a:pt x="2967" y="305"/>
                    <a:pt x="2964" y="305"/>
                    <a:pt x="2960" y="305"/>
                  </a:cubicBezTo>
                  <a:cubicBezTo>
                    <a:pt x="2949" y="299"/>
                    <a:pt x="2938" y="280"/>
                    <a:pt x="2936" y="266"/>
                  </a:cubicBezTo>
                  <a:cubicBezTo>
                    <a:pt x="2934" y="253"/>
                    <a:pt x="2942" y="250"/>
                    <a:pt x="2942" y="242"/>
                  </a:cubicBezTo>
                  <a:cubicBezTo>
                    <a:pt x="2943" y="234"/>
                    <a:pt x="2933" y="227"/>
                    <a:pt x="2933" y="220"/>
                  </a:cubicBezTo>
                  <a:cubicBezTo>
                    <a:pt x="2938" y="214"/>
                    <a:pt x="2947" y="217"/>
                    <a:pt x="2954" y="213"/>
                  </a:cubicBezTo>
                  <a:cubicBezTo>
                    <a:pt x="2960" y="211"/>
                    <a:pt x="2962" y="206"/>
                    <a:pt x="2968" y="205"/>
                  </a:cubicBezTo>
                  <a:cubicBezTo>
                    <a:pt x="2971" y="204"/>
                    <a:pt x="2974" y="204"/>
                    <a:pt x="2977" y="204"/>
                  </a:cubicBezTo>
                  <a:cubicBezTo>
                    <a:pt x="2983" y="204"/>
                    <a:pt x="2989" y="205"/>
                    <a:pt x="2995" y="206"/>
                  </a:cubicBezTo>
                  <a:cubicBezTo>
                    <a:pt x="3001" y="207"/>
                    <a:pt x="3007" y="208"/>
                    <a:pt x="3013" y="208"/>
                  </a:cubicBezTo>
                  <a:cubicBezTo>
                    <a:pt x="3016" y="208"/>
                    <a:pt x="3018" y="208"/>
                    <a:pt x="3021" y="208"/>
                  </a:cubicBezTo>
                  <a:cubicBezTo>
                    <a:pt x="3023" y="202"/>
                    <a:pt x="3013" y="200"/>
                    <a:pt x="3010" y="197"/>
                  </a:cubicBezTo>
                  <a:cubicBezTo>
                    <a:pt x="3013" y="196"/>
                    <a:pt x="3016" y="195"/>
                    <a:pt x="3018" y="195"/>
                  </a:cubicBezTo>
                  <a:cubicBezTo>
                    <a:pt x="3022" y="195"/>
                    <a:pt x="3025" y="196"/>
                    <a:pt x="3029" y="197"/>
                  </a:cubicBezTo>
                  <a:cubicBezTo>
                    <a:pt x="3032" y="197"/>
                    <a:pt x="3035" y="198"/>
                    <a:pt x="3039" y="198"/>
                  </a:cubicBezTo>
                  <a:cubicBezTo>
                    <a:pt x="3042" y="198"/>
                    <a:pt x="3045" y="197"/>
                    <a:pt x="3049" y="196"/>
                  </a:cubicBezTo>
                  <a:cubicBezTo>
                    <a:pt x="3054" y="198"/>
                    <a:pt x="3056" y="203"/>
                    <a:pt x="3063" y="204"/>
                  </a:cubicBezTo>
                  <a:cubicBezTo>
                    <a:pt x="3063" y="204"/>
                    <a:pt x="3063" y="204"/>
                    <a:pt x="3063" y="204"/>
                  </a:cubicBezTo>
                  <a:cubicBezTo>
                    <a:pt x="3065" y="204"/>
                    <a:pt x="3067" y="203"/>
                    <a:pt x="3068" y="202"/>
                  </a:cubicBezTo>
                  <a:cubicBezTo>
                    <a:pt x="3069" y="201"/>
                    <a:pt x="3070" y="200"/>
                    <a:pt x="3073" y="200"/>
                  </a:cubicBezTo>
                  <a:cubicBezTo>
                    <a:pt x="3073" y="200"/>
                    <a:pt x="3073" y="200"/>
                    <a:pt x="3074" y="200"/>
                  </a:cubicBezTo>
                  <a:cubicBezTo>
                    <a:pt x="3085" y="204"/>
                    <a:pt x="3080" y="212"/>
                    <a:pt x="3082" y="221"/>
                  </a:cubicBezTo>
                  <a:cubicBezTo>
                    <a:pt x="3082" y="223"/>
                    <a:pt x="3086" y="227"/>
                    <a:pt x="3088" y="230"/>
                  </a:cubicBezTo>
                  <a:cubicBezTo>
                    <a:pt x="3090" y="233"/>
                    <a:pt x="3092" y="238"/>
                    <a:pt x="3094" y="240"/>
                  </a:cubicBezTo>
                  <a:cubicBezTo>
                    <a:pt x="3097" y="243"/>
                    <a:pt x="3100" y="245"/>
                    <a:pt x="3103" y="245"/>
                  </a:cubicBezTo>
                  <a:cubicBezTo>
                    <a:pt x="3108" y="245"/>
                    <a:pt x="3112" y="239"/>
                    <a:pt x="3111" y="229"/>
                  </a:cubicBezTo>
                  <a:cubicBezTo>
                    <a:pt x="3109" y="220"/>
                    <a:pt x="3096" y="199"/>
                    <a:pt x="3097" y="191"/>
                  </a:cubicBezTo>
                  <a:cubicBezTo>
                    <a:pt x="3099" y="180"/>
                    <a:pt x="3115" y="172"/>
                    <a:pt x="3123" y="167"/>
                  </a:cubicBezTo>
                  <a:cubicBezTo>
                    <a:pt x="3130" y="163"/>
                    <a:pt x="3134" y="156"/>
                    <a:pt x="3145" y="153"/>
                  </a:cubicBezTo>
                  <a:cubicBezTo>
                    <a:pt x="3144" y="143"/>
                    <a:pt x="3149" y="139"/>
                    <a:pt x="3150" y="131"/>
                  </a:cubicBezTo>
                  <a:cubicBezTo>
                    <a:pt x="3142" y="125"/>
                    <a:pt x="3147" y="114"/>
                    <a:pt x="3152" y="107"/>
                  </a:cubicBezTo>
                  <a:cubicBezTo>
                    <a:pt x="3152" y="107"/>
                    <a:pt x="3152" y="107"/>
                    <a:pt x="3152" y="107"/>
                  </a:cubicBezTo>
                  <a:cubicBezTo>
                    <a:pt x="3153" y="107"/>
                    <a:pt x="3154" y="106"/>
                    <a:pt x="3155" y="106"/>
                  </a:cubicBezTo>
                  <a:cubicBezTo>
                    <a:pt x="3156" y="106"/>
                    <a:pt x="3157" y="106"/>
                    <a:pt x="3159" y="106"/>
                  </a:cubicBezTo>
                  <a:cubicBezTo>
                    <a:pt x="3159" y="106"/>
                    <a:pt x="3160" y="106"/>
                    <a:pt x="3160" y="106"/>
                  </a:cubicBezTo>
                  <a:cubicBezTo>
                    <a:pt x="3166" y="97"/>
                    <a:pt x="3177" y="90"/>
                    <a:pt x="3190" y="88"/>
                  </a:cubicBezTo>
                  <a:cubicBezTo>
                    <a:pt x="3191" y="88"/>
                    <a:pt x="3192" y="88"/>
                    <a:pt x="3193" y="88"/>
                  </a:cubicBezTo>
                  <a:cubicBezTo>
                    <a:pt x="3195" y="88"/>
                    <a:pt x="3196" y="88"/>
                    <a:pt x="3198" y="88"/>
                  </a:cubicBezTo>
                  <a:cubicBezTo>
                    <a:pt x="3199" y="88"/>
                    <a:pt x="3200" y="88"/>
                    <a:pt x="3202" y="88"/>
                  </a:cubicBezTo>
                  <a:cubicBezTo>
                    <a:pt x="3206" y="88"/>
                    <a:pt x="3209" y="88"/>
                    <a:pt x="3211" y="84"/>
                  </a:cubicBezTo>
                  <a:cubicBezTo>
                    <a:pt x="3211" y="78"/>
                    <a:pt x="3202" y="79"/>
                    <a:pt x="3201" y="74"/>
                  </a:cubicBezTo>
                  <a:cubicBezTo>
                    <a:pt x="3205" y="67"/>
                    <a:pt x="3211" y="59"/>
                    <a:pt x="3221" y="57"/>
                  </a:cubicBezTo>
                  <a:cubicBezTo>
                    <a:pt x="3223" y="56"/>
                    <a:pt x="3224" y="56"/>
                    <a:pt x="3226" y="56"/>
                  </a:cubicBezTo>
                  <a:cubicBezTo>
                    <a:pt x="3226" y="56"/>
                    <a:pt x="3227" y="56"/>
                    <a:pt x="3227" y="56"/>
                  </a:cubicBezTo>
                  <a:cubicBezTo>
                    <a:pt x="3227" y="56"/>
                    <a:pt x="3227" y="56"/>
                    <a:pt x="3227" y="56"/>
                  </a:cubicBezTo>
                  <a:cubicBezTo>
                    <a:pt x="3229" y="56"/>
                    <a:pt x="3231" y="56"/>
                    <a:pt x="3232" y="56"/>
                  </a:cubicBezTo>
                  <a:cubicBezTo>
                    <a:pt x="3238" y="54"/>
                    <a:pt x="3241" y="50"/>
                    <a:pt x="3246" y="50"/>
                  </a:cubicBezTo>
                  <a:cubicBezTo>
                    <a:pt x="3246" y="50"/>
                    <a:pt x="3247" y="50"/>
                    <a:pt x="3248" y="50"/>
                  </a:cubicBezTo>
                  <a:cubicBezTo>
                    <a:pt x="3246" y="54"/>
                    <a:pt x="3245" y="57"/>
                    <a:pt x="3244" y="60"/>
                  </a:cubicBezTo>
                  <a:cubicBezTo>
                    <a:pt x="3248" y="64"/>
                    <a:pt x="3249" y="70"/>
                    <a:pt x="3257" y="71"/>
                  </a:cubicBezTo>
                  <a:cubicBezTo>
                    <a:pt x="3264" y="67"/>
                    <a:pt x="3264" y="57"/>
                    <a:pt x="3272" y="54"/>
                  </a:cubicBezTo>
                  <a:cubicBezTo>
                    <a:pt x="3273" y="54"/>
                    <a:pt x="3274" y="54"/>
                    <a:pt x="3275" y="54"/>
                  </a:cubicBezTo>
                  <a:cubicBezTo>
                    <a:pt x="3287" y="54"/>
                    <a:pt x="3294" y="50"/>
                    <a:pt x="3299" y="45"/>
                  </a:cubicBezTo>
                  <a:cubicBezTo>
                    <a:pt x="3308" y="45"/>
                    <a:pt x="3318" y="41"/>
                    <a:pt x="3316" y="34"/>
                  </a:cubicBezTo>
                  <a:cubicBezTo>
                    <a:pt x="3310" y="33"/>
                    <a:pt x="3302" y="30"/>
                    <a:pt x="3297" y="30"/>
                  </a:cubicBezTo>
                  <a:cubicBezTo>
                    <a:pt x="3293" y="32"/>
                    <a:pt x="3294" y="38"/>
                    <a:pt x="3291" y="41"/>
                  </a:cubicBezTo>
                  <a:cubicBezTo>
                    <a:pt x="3290" y="41"/>
                    <a:pt x="3289" y="41"/>
                    <a:pt x="3288" y="41"/>
                  </a:cubicBezTo>
                  <a:cubicBezTo>
                    <a:pt x="3273" y="41"/>
                    <a:pt x="3259" y="34"/>
                    <a:pt x="3257" y="21"/>
                  </a:cubicBezTo>
                  <a:cubicBezTo>
                    <a:pt x="3256" y="21"/>
                    <a:pt x="3255" y="21"/>
                    <a:pt x="3254" y="21"/>
                  </a:cubicBezTo>
                  <a:cubicBezTo>
                    <a:pt x="3254" y="21"/>
                    <a:pt x="3253" y="21"/>
                    <a:pt x="3252" y="21"/>
                  </a:cubicBezTo>
                  <a:cubicBezTo>
                    <a:pt x="3252" y="21"/>
                    <a:pt x="3251" y="21"/>
                    <a:pt x="3250" y="21"/>
                  </a:cubicBezTo>
                  <a:cubicBezTo>
                    <a:pt x="3249" y="21"/>
                    <a:pt x="3248" y="21"/>
                    <a:pt x="3248" y="19"/>
                  </a:cubicBezTo>
                  <a:cubicBezTo>
                    <a:pt x="3250" y="11"/>
                    <a:pt x="3267" y="18"/>
                    <a:pt x="3267" y="7"/>
                  </a:cubicBezTo>
                  <a:cubicBezTo>
                    <a:pt x="3263" y="4"/>
                    <a:pt x="3258" y="4"/>
                    <a:pt x="3254" y="4"/>
                  </a:cubicBezTo>
                  <a:cubicBezTo>
                    <a:pt x="3243" y="4"/>
                    <a:pt x="3231" y="11"/>
                    <a:pt x="3224" y="16"/>
                  </a:cubicBezTo>
                  <a:cubicBezTo>
                    <a:pt x="3212" y="24"/>
                    <a:pt x="3202" y="36"/>
                    <a:pt x="3188" y="36"/>
                  </a:cubicBezTo>
                  <a:cubicBezTo>
                    <a:pt x="3187" y="36"/>
                    <a:pt x="3187" y="36"/>
                    <a:pt x="3186" y="36"/>
                  </a:cubicBezTo>
                  <a:cubicBezTo>
                    <a:pt x="3186" y="28"/>
                    <a:pt x="3196" y="28"/>
                    <a:pt x="3203" y="25"/>
                  </a:cubicBezTo>
                  <a:cubicBezTo>
                    <a:pt x="3212" y="16"/>
                    <a:pt x="3223" y="8"/>
                    <a:pt x="32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b="1">
                <a:solidFill>
                  <a:prstClr val="black"/>
                </a:solidFill>
                <a:latin typeface="Arial" pitchFamily="34" charset="0"/>
                <a:ea typeface="黑体" pitchFamily="49" charset="-122"/>
              </a:endParaRPr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0" y="636332"/>
            <a:ext cx="4476668" cy="6094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76" tIns="60938" rIns="121876" bIns="60938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b="1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7715332" y="636332"/>
            <a:ext cx="4476668" cy="6094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76" tIns="60938" rIns="121876" bIns="60938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b="1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682168"/>
      </p:ext>
    </p:extLst>
  </p:cSld>
  <p:clrMapOvr>
    <a:masterClrMapping/>
  </p:clrMapOvr>
  <p:transition spd="slow">
    <p:cover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82294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" y="0"/>
            <a:ext cx="11741151" cy="6858000"/>
            <a:chOff x="0" y="0"/>
            <a:chExt cx="5547" cy="4320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 rot="-215207">
              <a:off x="3678" y="225"/>
              <a:ext cx="1867" cy="3634"/>
              <a:chOff x="2996" y="760"/>
              <a:chExt cx="1867" cy="3634"/>
            </a:xfrm>
          </p:grpSpPr>
          <p:sp>
            <p:nvSpPr>
              <p:cNvPr id="39" name="Freeform 4"/>
              <p:cNvSpPr>
                <a:spLocks/>
              </p:cNvSpPr>
              <p:nvPr userDrawn="1"/>
            </p:nvSpPr>
            <p:spPr bwMode="ltGray">
              <a:xfrm rot="12185230" flipV="1">
                <a:off x="3530" y="760"/>
                <a:ext cx="1333" cy="1485"/>
              </a:xfrm>
              <a:custGeom>
                <a:avLst/>
                <a:gdLst>
                  <a:gd name="T0" fmla="*/ 16 w 596"/>
                  <a:gd name="T1" fmla="*/ 370 h 666"/>
                  <a:gd name="T2" fmla="*/ 6 w 596"/>
                  <a:gd name="T3" fmla="*/ 341 h 666"/>
                  <a:gd name="T4" fmla="*/ 0 w 596"/>
                  <a:gd name="T5" fmla="*/ 289 h 666"/>
                  <a:gd name="T6" fmla="*/ 4 w 596"/>
                  <a:gd name="T7" fmla="*/ 222 h 666"/>
                  <a:gd name="T8" fmla="*/ 25 w 596"/>
                  <a:gd name="T9" fmla="*/ 151 h 666"/>
                  <a:gd name="T10" fmla="*/ 69 w 596"/>
                  <a:gd name="T11" fmla="*/ 84 h 666"/>
                  <a:gd name="T12" fmla="*/ 142 w 596"/>
                  <a:gd name="T13" fmla="*/ 31 h 666"/>
                  <a:gd name="T14" fmla="*/ 247 w 596"/>
                  <a:gd name="T15" fmla="*/ 2 h 666"/>
                  <a:gd name="T16" fmla="*/ 380 w 596"/>
                  <a:gd name="T17" fmla="*/ 9 h 666"/>
                  <a:gd name="T18" fmla="*/ 484 w 596"/>
                  <a:gd name="T19" fmla="*/ 68 h 666"/>
                  <a:gd name="T20" fmla="*/ 554 w 596"/>
                  <a:gd name="T21" fmla="*/ 165 h 666"/>
                  <a:gd name="T22" fmla="*/ 591 w 596"/>
                  <a:gd name="T23" fmla="*/ 284 h 666"/>
                  <a:gd name="T24" fmla="*/ 595 w 596"/>
                  <a:gd name="T25" fmla="*/ 409 h 666"/>
                  <a:gd name="T26" fmla="*/ 566 w 596"/>
                  <a:gd name="T27" fmla="*/ 525 h 666"/>
                  <a:gd name="T28" fmla="*/ 507 w 596"/>
                  <a:gd name="T29" fmla="*/ 615 h 666"/>
                  <a:gd name="T30" fmla="*/ 417 w 596"/>
                  <a:gd name="T31" fmla="*/ 663 h 666"/>
                  <a:gd name="T32" fmla="*/ 389 w 596"/>
                  <a:gd name="T33" fmla="*/ 659 h 666"/>
                  <a:gd name="T34" fmla="*/ 441 w 596"/>
                  <a:gd name="T35" fmla="*/ 617 h 666"/>
                  <a:gd name="T36" fmla="*/ 482 w 596"/>
                  <a:gd name="T37" fmla="*/ 544 h 666"/>
                  <a:gd name="T38" fmla="*/ 509 w 596"/>
                  <a:gd name="T39" fmla="*/ 454 h 666"/>
                  <a:gd name="T40" fmla="*/ 520 w 596"/>
                  <a:gd name="T41" fmla="*/ 355 h 666"/>
                  <a:gd name="T42" fmla="*/ 514 w 596"/>
                  <a:gd name="T43" fmla="*/ 258 h 666"/>
                  <a:gd name="T44" fmla="*/ 485 w 596"/>
                  <a:gd name="T45" fmla="*/ 174 h 666"/>
                  <a:gd name="T46" fmla="*/ 433 w 596"/>
                  <a:gd name="T47" fmla="*/ 112 h 666"/>
                  <a:gd name="T48" fmla="*/ 341 w 596"/>
                  <a:gd name="T49" fmla="*/ 75 h 666"/>
                  <a:gd name="T50" fmla="*/ 246 w 596"/>
                  <a:gd name="T51" fmla="*/ 61 h 666"/>
                  <a:gd name="T52" fmla="*/ 174 w 596"/>
                  <a:gd name="T53" fmla="*/ 71 h 666"/>
                  <a:gd name="T54" fmla="*/ 121 w 596"/>
                  <a:gd name="T55" fmla="*/ 101 h 666"/>
                  <a:gd name="T56" fmla="*/ 84 w 596"/>
                  <a:gd name="T57" fmla="*/ 149 h 666"/>
                  <a:gd name="T58" fmla="*/ 57 w 596"/>
                  <a:gd name="T59" fmla="*/ 206 h 666"/>
                  <a:gd name="T60" fmla="*/ 40 w 596"/>
                  <a:gd name="T61" fmla="*/ 272 h 666"/>
                  <a:gd name="T62" fmla="*/ 28 w 596"/>
                  <a:gd name="T63" fmla="*/ 339 h 66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596" h="666">
                    <a:moveTo>
                      <a:pt x="22" y="372"/>
                    </a:moveTo>
                    <a:lnTo>
                      <a:pt x="16" y="370"/>
                    </a:lnTo>
                    <a:lnTo>
                      <a:pt x="10" y="360"/>
                    </a:lnTo>
                    <a:lnTo>
                      <a:pt x="6" y="341"/>
                    </a:lnTo>
                    <a:lnTo>
                      <a:pt x="1" y="318"/>
                    </a:lnTo>
                    <a:lnTo>
                      <a:pt x="0" y="289"/>
                    </a:lnTo>
                    <a:lnTo>
                      <a:pt x="0" y="257"/>
                    </a:lnTo>
                    <a:lnTo>
                      <a:pt x="4" y="222"/>
                    </a:lnTo>
                    <a:lnTo>
                      <a:pt x="13" y="187"/>
                    </a:lnTo>
                    <a:lnTo>
                      <a:pt x="25" y="151"/>
                    </a:lnTo>
                    <a:lnTo>
                      <a:pt x="45" y="116"/>
                    </a:lnTo>
                    <a:lnTo>
                      <a:pt x="69" y="84"/>
                    </a:lnTo>
                    <a:lnTo>
                      <a:pt x="101" y="55"/>
                    </a:lnTo>
                    <a:lnTo>
                      <a:pt x="142" y="31"/>
                    </a:lnTo>
                    <a:lnTo>
                      <a:pt x="190" y="13"/>
                    </a:lnTo>
                    <a:lnTo>
                      <a:pt x="247" y="2"/>
                    </a:lnTo>
                    <a:lnTo>
                      <a:pt x="314" y="0"/>
                    </a:lnTo>
                    <a:lnTo>
                      <a:pt x="380" y="9"/>
                    </a:lnTo>
                    <a:lnTo>
                      <a:pt x="436" y="33"/>
                    </a:lnTo>
                    <a:lnTo>
                      <a:pt x="484" y="68"/>
                    </a:lnTo>
                    <a:lnTo>
                      <a:pt x="524" y="113"/>
                    </a:lnTo>
                    <a:lnTo>
                      <a:pt x="554" y="165"/>
                    </a:lnTo>
                    <a:lnTo>
                      <a:pt x="577" y="222"/>
                    </a:lnTo>
                    <a:lnTo>
                      <a:pt x="591" y="284"/>
                    </a:lnTo>
                    <a:lnTo>
                      <a:pt x="596" y="347"/>
                    </a:lnTo>
                    <a:lnTo>
                      <a:pt x="595" y="409"/>
                    </a:lnTo>
                    <a:lnTo>
                      <a:pt x="585" y="469"/>
                    </a:lnTo>
                    <a:lnTo>
                      <a:pt x="566" y="525"/>
                    </a:lnTo>
                    <a:lnTo>
                      <a:pt x="540" y="574"/>
                    </a:lnTo>
                    <a:lnTo>
                      <a:pt x="507" y="615"/>
                    </a:lnTo>
                    <a:lnTo>
                      <a:pt x="465" y="645"/>
                    </a:lnTo>
                    <a:lnTo>
                      <a:pt x="417" y="663"/>
                    </a:lnTo>
                    <a:lnTo>
                      <a:pt x="360" y="666"/>
                    </a:lnTo>
                    <a:lnTo>
                      <a:pt x="389" y="659"/>
                    </a:lnTo>
                    <a:lnTo>
                      <a:pt x="417" y="642"/>
                    </a:lnTo>
                    <a:lnTo>
                      <a:pt x="441" y="617"/>
                    </a:lnTo>
                    <a:lnTo>
                      <a:pt x="463" y="583"/>
                    </a:lnTo>
                    <a:lnTo>
                      <a:pt x="482" y="544"/>
                    </a:lnTo>
                    <a:lnTo>
                      <a:pt x="497" y="501"/>
                    </a:lnTo>
                    <a:lnTo>
                      <a:pt x="509" y="454"/>
                    </a:lnTo>
                    <a:lnTo>
                      <a:pt x="517" y="404"/>
                    </a:lnTo>
                    <a:lnTo>
                      <a:pt x="520" y="355"/>
                    </a:lnTo>
                    <a:lnTo>
                      <a:pt x="519" y="305"/>
                    </a:lnTo>
                    <a:lnTo>
                      <a:pt x="514" y="258"/>
                    </a:lnTo>
                    <a:lnTo>
                      <a:pt x="502" y="213"/>
                    </a:lnTo>
                    <a:lnTo>
                      <a:pt x="485" y="174"/>
                    </a:lnTo>
                    <a:lnTo>
                      <a:pt x="462" y="139"/>
                    </a:lnTo>
                    <a:lnTo>
                      <a:pt x="433" y="112"/>
                    </a:lnTo>
                    <a:lnTo>
                      <a:pt x="397" y="93"/>
                    </a:lnTo>
                    <a:lnTo>
                      <a:pt x="341" y="75"/>
                    </a:lnTo>
                    <a:lnTo>
                      <a:pt x="290" y="65"/>
                    </a:lnTo>
                    <a:lnTo>
                      <a:pt x="246" y="61"/>
                    </a:lnTo>
                    <a:lnTo>
                      <a:pt x="207" y="63"/>
                    </a:lnTo>
                    <a:lnTo>
                      <a:pt x="174" y="71"/>
                    </a:lnTo>
                    <a:lnTo>
                      <a:pt x="146" y="84"/>
                    </a:lnTo>
                    <a:lnTo>
                      <a:pt x="121" y="101"/>
                    </a:lnTo>
                    <a:lnTo>
                      <a:pt x="101" y="123"/>
                    </a:lnTo>
                    <a:lnTo>
                      <a:pt x="84" y="149"/>
                    </a:lnTo>
                    <a:lnTo>
                      <a:pt x="69" y="176"/>
                    </a:lnTo>
                    <a:lnTo>
                      <a:pt x="57" y="206"/>
                    </a:lnTo>
                    <a:lnTo>
                      <a:pt x="48" y="239"/>
                    </a:lnTo>
                    <a:lnTo>
                      <a:pt x="40" y="272"/>
                    </a:lnTo>
                    <a:lnTo>
                      <a:pt x="33" y="305"/>
                    </a:lnTo>
                    <a:lnTo>
                      <a:pt x="28" y="339"/>
                    </a:lnTo>
                    <a:lnTo>
                      <a:pt x="22" y="372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40" name="Freeform 5"/>
              <p:cNvSpPr>
                <a:spLocks/>
              </p:cNvSpPr>
              <p:nvPr userDrawn="1"/>
            </p:nvSpPr>
            <p:spPr bwMode="ltGray">
              <a:xfrm rot="12185230" flipV="1">
                <a:off x="4028" y="1796"/>
                <a:ext cx="571" cy="531"/>
              </a:xfrm>
              <a:custGeom>
                <a:avLst/>
                <a:gdLst>
                  <a:gd name="T0" fmla="*/ 0 w 257"/>
                  <a:gd name="T1" fmla="*/ 0 h 237"/>
                  <a:gd name="T2" fmla="*/ 0 w 257"/>
                  <a:gd name="T3" fmla="*/ 25 h 237"/>
                  <a:gd name="T4" fmla="*/ 3 w 257"/>
                  <a:gd name="T5" fmla="*/ 50 h 237"/>
                  <a:gd name="T6" fmla="*/ 6 w 257"/>
                  <a:gd name="T7" fmla="*/ 75 h 237"/>
                  <a:gd name="T8" fmla="*/ 11 w 257"/>
                  <a:gd name="T9" fmla="*/ 98 h 237"/>
                  <a:gd name="T10" fmla="*/ 18 w 257"/>
                  <a:gd name="T11" fmla="*/ 119 h 237"/>
                  <a:gd name="T12" fmla="*/ 27 w 257"/>
                  <a:gd name="T13" fmla="*/ 141 h 237"/>
                  <a:gd name="T14" fmla="*/ 38 w 257"/>
                  <a:gd name="T15" fmla="*/ 161 h 237"/>
                  <a:gd name="T16" fmla="*/ 51 w 257"/>
                  <a:gd name="T17" fmla="*/ 178 h 237"/>
                  <a:gd name="T18" fmla="*/ 67 w 257"/>
                  <a:gd name="T19" fmla="*/ 194 h 237"/>
                  <a:gd name="T20" fmla="*/ 86 w 257"/>
                  <a:gd name="T21" fmla="*/ 208 h 237"/>
                  <a:gd name="T22" fmla="*/ 106 w 257"/>
                  <a:gd name="T23" fmla="*/ 219 h 237"/>
                  <a:gd name="T24" fmla="*/ 131 w 257"/>
                  <a:gd name="T25" fmla="*/ 228 h 237"/>
                  <a:gd name="T26" fmla="*/ 158 w 257"/>
                  <a:gd name="T27" fmla="*/ 234 h 237"/>
                  <a:gd name="T28" fmla="*/ 188 w 257"/>
                  <a:gd name="T29" fmla="*/ 237 h 237"/>
                  <a:gd name="T30" fmla="*/ 220 w 257"/>
                  <a:gd name="T31" fmla="*/ 236 h 237"/>
                  <a:gd name="T32" fmla="*/ 257 w 257"/>
                  <a:gd name="T33" fmla="*/ 232 h 237"/>
                  <a:gd name="T34" fmla="*/ 224 w 257"/>
                  <a:gd name="T35" fmla="*/ 227 h 237"/>
                  <a:gd name="T36" fmla="*/ 195 w 257"/>
                  <a:gd name="T37" fmla="*/ 220 h 237"/>
                  <a:gd name="T38" fmla="*/ 170 w 257"/>
                  <a:gd name="T39" fmla="*/ 212 h 237"/>
                  <a:gd name="T40" fmla="*/ 148 w 257"/>
                  <a:gd name="T41" fmla="*/ 204 h 237"/>
                  <a:gd name="T42" fmla="*/ 128 w 257"/>
                  <a:gd name="T43" fmla="*/ 193 h 237"/>
                  <a:gd name="T44" fmla="*/ 112 w 257"/>
                  <a:gd name="T45" fmla="*/ 182 h 237"/>
                  <a:gd name="T46" fmla="*/ 97 w 257"/>
                  <a:gd name="T47" fmla="*/ 169 h 237"/>
                  <a:gd name="T48" fmla="*/ 84 w 257"/>
                  <a:gd name="T49" fmla="*/ 155 h 237"/>
                  <a:gd name="T50" fmla="*/ 72 w 257"/>
                  <a:gd name="T51" fmla="*/ 141 h 237"/>
                  <a:gd name="T52" fmla="*/ 61 w 257"/>
                  <a:gd name="T53" fmla="*/ 125 h 237"/>
                  <a:gd name="T54" fmla="*/ 52 w 257"/>
                  <a:gd name="T55" fmla="*/ 107 h 237"/>
                  <a:gd name="T56" fmla="*/ 43 w 257"/>
                  <a:gd name="T57" fmla="*/ 88 h 237"/>
                  <a:gd name="T58" fmla="*/ 33 w 257"/>
                  <a:gd name="T59" fmla="*/ 69 h 237"/>
                  <a:gd name="T60" fmla="*/ 23 w 257"/>
                  <a:gd name="T61" fmla="*/ 47 h 237"/>
                  <a:gd name="T62" fmla="*/ 12 w 257"/>
                  <a:gd name="T63" fmla="*/ 24 h 237"/>
                  <a:gd name="T64" fmla="*/ 0 w 257"/>
                  <a:gd name="T65" fmla="*/ 0 h 23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57" h="237">
                    <a:moveTo>
                      <a:pt x="0" y="0"/>
                    </a:moveTo>
                    <a:lnTo>
                      <a:pt x="0" y="25"/>
                    </a:lnTo>
                    <a:lnTo>
                      <a:pt x="3" y="50"/>
                    </a:lnTo>
                    <a:lnTo>
                      <a:pt x="6" y="75"/>
                    </a:lnTo>
                    <a:lnTo>
                      <a:pt x="11" y="98"/>
                    </a:lnTo>
                    <a:lnTo>
                      <a:pt x="18" y="119"/>
                    </a:lnTo>
                    <a:lnTo>
                      <a:pt x="27" y="141"/>
                    </a:lnTo>
                    <a:lnTo>
                      <a:pt x="38" y="161"/>
                    </a:lnTo>
                    <a:lnTo>
                      <a:pt x="51" y="178"/>
                    </a:lnTo>
                    <a:lnTo>
                      <a:pt x="67" y="194"/>
                    </a:lnTo>
                    <a:lnTo>
                      <a:pt x="86" y="208"/>
                    </a:lnTo>
                    <a:lnTo>
                      <a:pt x="106" y="219"/>
                    </a:lnTo>
                    <a:lnTo>
                      <a:pt x="131" y="228"/>
                    </a:lnTo>
                    <a:lnTo>
                      <a:pt x="158" y="234"/>
                    </a:lnTo>
                    <a:lnTo>
                      <a:pt x="188" y="237"/>
                    </a:lnTo>
                    <a:lnTo>
                      <a:pt x="220" y="236"/>
                    </a:lnTo>
                    <a:lnTo>
                      <a:pt x="257" y="232"/>
                    </a:lnTo>
                    <a:lnTo>
                      <a:pt x="224" y="227"/>
                    </a:lnTo>
                    <a:lnTo>
                      <a:pt x="195" y="220"/>
                    </a:lnTo>
                    <a:lnTo>
                      <a:pt x="170" y="212"/>
                    </a:lnTo>
                    <a:lnTo>
                      <a:pt x="148" y="204"/>
                    </a:lnTo>
                    <a:lnTo>
                      <a:pt x="128" y="193"/>
                    </a:lnTo>
                    <a:lnTo>
                      <a:pt x="112" y="182"/>
                    </a:lnTo>
                    <a:lnTo>
                      <a:pt x="97" y="169"/>
                    </a:lnTo>
                    <a:lnTo>
                      <a:pt x="84" y="155"/>
                    </a:lnTo>
                    <a:lnTo>
                      <a:pt x="72" y="141"/>
                    </a:lnTo>
                    <a:lnTo>
                      <a:pt x="61" y="125"/>
                    </a:lnTo>
                    <a:lnTo>
                      <a:pt x="52" y="107"/>
                    </a:lnTo>
                    <a:lnTo>
                      <a:pt x="43" y="88"/>
                    </a:lnTo>
                    <a:lnTo>
                      <a:pt x="33" y="69"/>
                    </a:lnTo>
                    <a:lnTo>
                      <a:pt x="23" y="47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ltGray">
              <a:xfrm rot="12185230" flipV="1">
                <a:off x="3634" y="2149"/>
                <a:ext cx="277" cy="249"/>
              </a:xfrm>
              <a:custGeom>
                <a:avLst/>
                <a:gdLst>
                  <a:gd name="T0" fmla="*/ 77 w 124"/>
                  <a:gd name="T1" fmla="*/ 0 h 110"/>
                  <a:gd name="T2" fmla="*/ 124 w 124"/>
                  <a:gd name="T3" fmla="*/ 108 h 110"/>
                  <a:gd name="T4" fmla="*/ 120 w 124"/>
                  <a:gd name="T5" fmla="*/ 107 h 110"/>
                  <a:gd name="T6" fmla="*/ 107 w 124"/>
                  <a:gd name="T7" fmla="*/ 105 h 110"/>
                  <a:gd name="T8" fmla="*/ 89 w 124"/>
                  <a:gd name="T9" fmla="*/ 101 h 110"/>
                  <a:gd name="T10" fmla="*/ 68 w 124"/>
                  <a:gd name="T11" fmla="*/ 99 h 110"/>
                  <a:gd name="T12" fmla="*/ 45 w 124"/>
                  <a:gd name="T13" fmla="*/ 97 h 110"/>
                  <a:gd name="T14" fmla="*/ 25 w 124"/>
                  <a:gd name="T15" fmla="*/ 98 h 110"/>
                  <a:gd name="T16" fmla="*/ 9 w 124"/>
                  <a:gd name="T17" fmla="*/ 102 h 110"/>
                  <a:gd name="T18" fmla="*/ 0 w 124"/>
                  <a:gd name="T19" fmla="*/ 110 h 110"/>
                  <a:gd name="T20" fmla="*/ 4 w 124"/>
                  <a:gd name="T21" fmla="*/ 98 h 110"/>
                  <a:gd name="T22" fmla="*/ 8 w 124"/>
                  <a:gd name="T23" fmla="*/ 89 h 110"/>
                  <a:gd name="T24" fmla="*/ 16 w 124"/>
                  <a:gd name="T25" fmla="*/ 82 h 110"/>
                  <a:gd name="T26" fmla="*/ 25 w 124"/>
                  <a:gd name="T27" fmla="*/ 76 h 110"/>
                  <a:gd name="T28" fmla="*/ 36 w 124"/>
                  <a:gd name="T29" fmla="*/ 72 h 110"/>
                  <a:gd name="T30" fmla="*/ 47 w 124"/>
                  <a:gd name="T31" fmla="*/ 71 h 110"/>
                  <a:gd name="T32" fmla="*/ 59 w 124"/>
                  <a:gd name="T33" fmla="*/ 71 h 110"/>
                  <a:gd name="T34" fmla="*/ 72 w 124"/>
                  <a:gd name="T35" fmla="*/ 74 h 110"/>
                  <a:gd name="T36" fmla="*/ 73 w 124"/>
                  <a:gd name="T37" fmla="*/ 71 h 110"/>
                  <a:gd name="T38" fmla="*/ 70 w 124"/>
                  <a:gd name="T39" fmla="*/ 56 h 110"/>
                  <a:gd name="T40" fmla="*/ 67 w 124"/>
                  <a:gd name="T41" fmla="*/ 38 h 110"/>
                  <a:gd name="T42" fmla="*/ 65 w 124"/>
                  <a:gd name="T43" fmla="*/ 30 h 110"/>
                  <a:gd name="T44" fmla="*/ 63 w 124"/>
                  <a:gd name="T45" fmla="*/ 30 h 110"/>
                  <a:gd name="T46" fmla="*/ 61 w 124"/>
                  <a:gd name="T47" fmla="*/ 29 h 110"/>
                  <a:gd name="T48" fmla="*/ 59 w 124"/>
                  <a:gd name="T49" fmla="*/ 26 h 110"/>
                  <a:gd name="T50" fmla="*/ 57 w 124"/>
                  <a:gd name="T51" fmla="*/ 23 h 110"/>
                  <a:gd name="T52" fmla="*/ 57 w 124"/>
                  <a:gd name="T53" fmla="*/ 19 h 110"/>
                  <a:gd name="T54" fmla="*/ 59 w 124"/>
                  <a:gd name="T55" fmla="*/ 14 h 110"/>
                  <a:gd name="T56" fmla="*/ 66 w 124"/>
                  <a:gd name="T57" fmla="*/ 8 h 110"/>
                  <a:gd name="T58" fmla="*/ 77 w 124"/>
                  <a:gd name="T59" fmla="*/ 0 h 11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124" h="110">
                    <a:moveTo>
                      <a:pt x="77" y="0"/>
                    </a:moveTo>
                    <a:lnTo>
                      <a:pt x="124" y="108"/>
                    </a:lnTo>
                    <a:lnTo>
                      <a:pt x="120" y="107"/>
                    </a:lnTo>
                    <a:lnTo>
                      <a:pt x="107" y="105"/>
                    </a:lnTo>
                    <a:lnTo>
                      <a:pt x="89" y="101"/>
                    </a:lnTo>
                    <a:lnTo>
                      <a:pt x="68" y="99"/>
                    </a:lnTo>
                    <a:lnTo>
                      <a:pt x="45" y="97"/>
                    </a:lnTo>
                    <a:lnTo>
                      <a:pt x="25" y="98"/>
                    </a:lnTo>
                    <a:lnTo>
                      <a:pt x="9" y="102"/>
                    </a:lnTo>
                    <a:lnTo>
                      <a:pt x="0" y="110"/>
                    </a:lnTo>
                    <a:lnTo>
                      <a:pt x="4" y="98"/>
                    </a:lnTo>
                    <a:lnTo>
                      <a:pt x="8" y="89"/>
                    </a:lnTo>
                    <a:lnTo>
                      <a:pt x="16" y="82"/>
                    </a:lnTo>
                    <a:lnTo>
                      <a:pt x="25" y="76"/>
                    </a:lnTo>
                    <a:lnTo>
                      <a:pt x="36" y="72"/>
                    </a:lnTo>
                    <a:lnTo>
                      <a:pt x="47" y="71"/>
                    </a:lnTo>
                    <a:lnTo>
                      <a:pt x="59" y="71"/>
                    </a:lnTo>
                    <a:lnTo>
                      <a:pt x="72" y="74"/>
                    </a:lnTo>
                    <a:lnTo>
                      <a:pt x="73" y="71"/>
                    </a:lnTo>
                    <a:lnTo>
                      <a:pt x="70" y="56"/>
                    </a:lnTo>
                    <a:lnTo>
                      <a:pt x="67" y="38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61" y="29"/>
                    </a:lnTo>
                    <a:lnTo>
                      <a:pt x="59" y="26"/>
                    </a:lnTo>
                    <a:lnTo>
                      <a:pt x="57" y="23"/>
                    </a:lnTo>
                    <a:lnTo>
                      <a:pt x="57" y="19"/>
                    </a:lnTo>
                    <a:lnTo>
                      <a:pt x="59" y="14"/>
                    </a:lnTo>
                    <a:lnTo>
                      <a:pt x="66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42" name="Freeform 7"/>
              <p:cNvSpPr>
                <a:spLocks/>
              </p:cNvSpPr>
              <p:nvPr userDrawn="1"/>
            </p:nvSpPr>
            <p:spPr bwMode="ltGray">
              <a:xfrm rot="12185230" flipV="1">
                <a:off x="3975" y="961"/>
                <a:ext cx="245" cy="347"/>
              </a:xfrm>
              <a:custGeom>
                <a:avLst/>
                <a:gdLst>
                  <a:gd name="T0" fmla="*/ 0 w 109"/>
                  <a:gd name="T1" fmla="*/ 0 h 156"/>
                  <a:gd name="T2" fmla="*/ 5 w 109"/>
                  <a:gd name="T3" fmla="*/ 1 h 156"/>
                  <a:gd name="T4" fmla="*/ 18 w 109"/>
                  <a:gd name="T5" fmla="*/ 5 h 156"/>
                  <a:gd name="T6" fmla="*/ 37 w 109"/>
                  <a:gd name="T7" fmla="*/ 12 h 156"/>
                  <a:gd name="T8" fmla="*/ 58 w 109"/>
                  <a:gd name="T9" fmla="*/ 24 h 156"/>
                  <a:gd name="T10" fmla="*/ 78 w 109"/>
                  <a:gd name="T11" fmla="*/ 44 h 156"/>
                  <a:gd name="T12" fmla="*/ 96 w 109"/>
                  <a:gd name="T13" fmla="*/ 71 h 156"/>
                  <a:gd name="T14" fmla="*/ 107 w 109"/>
                  <a:gd name="T15" fmla="*/ 108 h 156"/>
                  <a:gd name="T16" fmla="*/ 109 w 109"/>
                  <a:gd name="T17" fmla="*/ 156 h 156"/>
                  <a:gd name="T18" fmla="*/ 105 w 109"/>
                  <a:gd name="T19" fmla="*/ 156 h 156"/>
                  <a:gd name="T20" fmla="*/ 99 w 109"/>
                  <a:gd name="T21" fmla="*/ 156 h 156"/>
                  <a:gd name="T22" fmla="*/ 93 w 109"/>
                  <a:gd name="T23" fmla="*/ 156 h 156"/>
                  <a:gd name="T24" fmla="*/ 87 w 109"/>
                  <a:gd name="T25" fmla="*/ 154 h 156"/>
                  <a:gd name="T26" fmla="*/ 81 w 109"/>
                  <a:gd name="T27" fmla="*/ 153 h 156"/>
                  <a:gd name="T28" fmla="*/ 74 w 109"/>
                  <a:gd name="T29" fmla="*/ 150 h 156"/>
                  <a:gd name="T30" fmla="*/ 66 w 109"/>
                  <a:gd name="T31" fmla="*/ 145 h 156"/>
                  <a:gd name="T32" fmla="*/ 58 w 109"/>
                  <a:gd name="T33" fmla="*/ 139 h 156"/>
                  <a:gd name="T34" fmla="*/ 53 w 109"/>
                  <a:gd name="T35" fmla="*/ 126 h 156"/>
                  <a:gd name="T36" fmla="*/ 53 w 109"/>
                  <a:gd name="T37" fmla="*/ 111 h 156"/>
                  <a:gd name="T38" fmla="*/ 56 w 109"/>
                  <a:gd name="T39" fmla="*/ 96 h 156"/>
                  <a:gd name="T40" fmla="*/ 59 w 109"/>
                  <a:gd name="T41" fmla="*/ 80 h 156"/>
                  <a:gd name="T42" fmla="*/ 56 w 109"/>
                  <a:gd name="T43" fmla="*/ 62 h 156"/>
                  <a:gd name="T44" fmla="*/ 48 w 109"/>
                  <a:gd name="T45" fmla="*/ 43 h 156"/>
                  <a:gd name="T46" fmla="*/ 31 w 109"/>
                  <a:gd name="T47" fmla="*/ 23 h 156"/>
                  <a:gd name="T48" fmla="*/ 0 w 109"/>
                  <a:gd name="T49" fmla="*/ 0 h 15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09" h="156">
                    <a:moveTo>
                      <a:pt x="0" y="0"/>
                    </a:moveTo>
                    <a:lnTo>
                      <a:pt x="5" y="1"/>
                    </a:lnTo>
                    <a:lnTo>
                      <a:pt x="18" y="5"/>
                    </a:lnTo>
                    <a:lnTo>
                      <a:pt x="37" y="12"/>
                    </a:lnTo>
                    <a:lnTo>
                      <a:pt x="58" y="24"/>
                    </a:lnTo>
                    <a:lnTo>
                      <a:pt x="78" y="44"/>
                    </a:lnTo>
                    <a:lnTo>
                      <a:pt x="96" y="71"/>
                    </a:lnTo>
                    <a:lnTo>
                      <a:pt x="107" y="108"/>
                    </a:lnTo>
                    <a:lnTo>
                      <a:pt x="109" y="156"/>
                    </a:lnTo>
                    <a:lnTo>
                      <a:pt x="105" y="156"/>
                    </a:lnTo>
                    <a:lnTo>
                      <a:pt x="99" y="156"/>
                    </a:lnTo>
                    <a:lnTo>
                      <a:pt x="93" y="156"/>
                    </a:lnTo>
                    <a:lnTo>
                      <a:pt x="87" y="154"/>
                    </a:lnTo>
                    <a:lnTo>
                      <a:pt x="81" y="153"/>
                    </a:lnTo>
                    <a:lnTo>
                      <a:pt x="74" y="150"/>
                    </a:lnTo>
                    <a:lnTo>
                      <a:pt x="66" y="145"/>
                    </a:lnTo>
                    <a:lnTo>
                      <a:pt x="58" y="139"/>
                    </a:lnTo>
                    <a:lnTo>
                      <a:pt x="53" y="126"/>
                    </a:lnTo>
                    <a:lnTo>
                      <a:pt x="53" y="111"/>
                    </a:lnTo>
                    <a:lnTo>
                      <a:pt x="56" y="96"/>
                    </a:lnTo>
                    <a:lnTo>
                      <a:pt x="59" y="80"/>
                    </a:lnTo>
                    <a:lnTo>
                      <a:pt x="56" y="62"/>
                    </a:lnTo>
                    <a:lnTo>
                      <a:pt x="48" y="43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ltGray">
              <a:xfrm rot="12185230" flipV="1">
                <a:off x="3826" y="2194"/>
                <a:ext cx="103" cy="209"/>
              </a:xfrm>
              <a:custGeom>
                <a:avLst/>
                <a:gdLst>
                  <a:gd name="T0" fmla="*/ 31 w 46"/>
                  <a:gd name="T1" fmla="*/ 0 h 94"/>
                  <a:gd name="T2" fmla="*/ 20 w 46"/>
                  <a:gd name="T3" fmla="*/ 38 h 94"/>
                  <a:gd name="T4" fmla="*/ 15 w 46"/>
                  <a:gd name="T5" fmla="*/ 62 h 94"/>
                  <a:gd name="T6" fmla="*/ 11 w 46"/>
                  <a:gd name="T7" fmla="*/ 79 h 94"/>
                  <a:gd name="T8" fmla="*/ 0 w 46"/>
                  <a:gd name="T9" fmla="*/ 94 h 94"/>
                  <a:gd name="T10" fmla="*/ 12 w 46"/>
                  <a:gd name="T11" fmla="*/ 88 h 94"/>
                  <a:gd name="T12" fmla="*/ 23 w 46"/>
                  <a:gd name="T13" fmla="*/ 80 h 94"/>
                  <a:gd name="T14" fmla="*/ 32 w 46"/>
                  <a:gd name="T15" fmla="*/ 69 h 94"/>
                  <a:gd name="T16" fmla="*/ 40 w 46"/>
                  <a:gd name="T17" fmla="*/ 57 h 94"/>
                  <a:gd name="T18" fmla="*/ 45 w 46"/>
                  <a:gd name="T19" fmla="*/ 44 h 94"/>
                  <a:gd name="T20" fmla="*/ 46 w 46"/>
                  <a:gd name="T21" fmla="*/ 30 h 94"/>
                  <a:gd name="T22" fmla="*/ 42 w 46"/>
                  <a:gd name="T23" fmla="*/ 15 h 94"/>
                  <a:gd name="T24" fmla="*/ 31 w 46"/>
                  <a:gd name="T25" fmla="*/ 0 h 9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6" h="94">
                    <a:moveTo>
                      <a:pt x="31" y="0"/>
                    </a:moveTo>
                    <a:lnTo>
                      <a:pt x="20" y="38"/>
                    </a:lnTo>
                    <a:lnTo>
                      <a:pt x="15" y="62"/>
                    </a:lnTo>
                    <a:lnTo>
                      <a:pt x="11" y="79"/>
                    </a:lnTo>
                    <a:lnTo>
                      <a:pt x="0" y="94"/>
                    </a:lnTo>
                    <a:lnTo>
                      <a:pt x="12" y="88"/>
                    </a:lnTo>
                    <a:lnTo>
                      <a:pt x="23" y="80"/>
                    </a:lnTo>
                    <a:lnTo>
                      <a:pt x="32" y="69"/>
                    </a:lnTo>
                    <a:lnTo>
                      <a:pt x="40" y="57"/>
                    </a:lnTo>
                    <a:lnTo>
                      <a:pt x="45" y="44"/>
                    </a:lnTo>
                    <a:lnTo>
                      <a:pt x="46" y="30"/>
                    </a:lnTo>
                    <a:lnTo>
                      <a:pt x="42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44" name="Freeform 9"/>
              <p:cNvSpPr>
                <a:spLocks/>
              </p:cNvSpPr>
              <p:nvPr userDrawn="1"/>
            </p:nvSpPr>
            <p:spPr bwMode="ltGray">
              <a:xfrm rot="12185230" flipV="1">
                <a:off x="3883" y="1311"/>
                <a:ext cx="120" cy="90"/>
              </a:xfrm>
              <a:custGeom>
                <a:avLst/>
                <a:gdLst>
                  <a:gd name="T0" fmla="*/ 0 w 54"/>
                  <a:gd name="T1" fmla="*/ 0 h 40"/>
                  <a:gd name="T2" fmla="*/ 1 w 54"/>
                  <a:gd name="T3" fmla="*/ 1 h 40"/>
                  <a:gd name="T4" fmla="*/ 6 w 54"/>
                  <a:gd name="T5" fmla="*/ 3 h 40"/>
                  <a:gd name="T6" fmla="*/ 13 w 54"/>
                  <a:gd name="T7" fmla="*/ 8 h 40"/>
                  <a:gd name="T8" fmla="*/ 21 w 54"/>
                  <a:gd name="T9" fmla="*/ 12 h 40"/>
                  <a:gd name="T10" fmla="*/ 29 w 54"/>
                  <a:gd name="T11" fmla="*/ 15 h 40"/>
                  <a:gd name="T12" fmla="*/ 38 w 54"/>
                  <a:gd name="T13" fmla="*/ 17 h 40"/>
                  <a:gd name="T14" fmla="*/ 46 w 54"/>
                  <a:gd name="T15" fmla="*/ 18 h 40"/>
                  <a:gd name="T16" fmla="*/ 54 w 54"/>
                  <a:gd name="T17" fmla="*/ 16 h 40"/>
                  <a:gd name="T18" fmla="*/ 53 w 54"/>
                  <a:gd name="T19" fmla="*/ 25 h 40"/>
                  <a:gd name="T20" fmla="*/ 50 w 54"/>
                  <a:gd name="T21" fmla="*/ 33 h 40"/>
                  <a:gd name="T22" fmla="*/ 44 w 54"/>
                  <a:gd name="T23" fmla="*/ 38 h 40"/>
                  <a:gd name="T24" fmla="*/ 37 w 54"/>
                  <a:gd name="T25" fmla="*/ 40 h 40"/>
                  <a:gd name="T26" fmla="*/ 28 w 54"/>
                  <a:gd name="T27" fmla="*/ 39 h 40"/>
                  <a:gd name="T28" fmla="*/ 19 w 54"/>
                  <a:gd name="T29" fmla="*/ 32 h 40"/>
                  <a:gd name="T30" fmla="*/ 10 w 54"/>
                  <a:gd name="T31" fmla="*/ 20 h 40"/>
                  <a:gd name="T32" fmla="*/ 0 w 54"/>
                  <a:gd name="T33" fmla="*/ 0 h 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4" h="40">
                    <a:moveTo>
                      <a:pt x="0" y="0"/>
                    </a:moveTo>
                    <a:lnTo>
                      <a:pt x="1" y="1"/>
                    </a:lnTo>
                    <a:lnTo>
                      <a:pt x="6" y="3"/>
                    </a:lnTo>
                    <a:lnTo>
                      <a:pt x="13" y="8"/>
                    </a:lnTo>
                    <a:lnTo>
                      <a:pt x="21" y="12"/>
                    </a:lnTo>
                    <a:lnTo>
                      <a:pt x="29" y="15"/>
                    </a:lnTo>
                    <a:lnTo>
                      <a:pt x="38" y="17"/>
                    </a:lnTo>
                    <a:lnTo>
                      <a:pt x="46" y="18"/>
                    </a:lnTo>
                    <a:lnTo>
                      <a:pt x="54" y="16"/>
                    </a:lnTo>
                    <a:lnTo>
                      <a:pt x="53" y="25"/>
                    </a:lnTo>
                    <a:lnTo>
                      <a:pt x="50" y="33"/>
                    </a:lnTo>
                    <a:lnTo>
                      <a:pt x="44" y="38"/>
                    </a:lnTo>
                    <a:lnTo>
                      <a:pt x="37" y="40"/>
                    </a:lnTo>
                    <a:lnTo>
                      <a:pt x="28" y="39"/>
                    </a:lnTo>
                    <a:lnTo>
                      <a:pt x="19" y="32"/>
                    </a:lnTo>
                    <a:lnTo>
                      <a:pt x="1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ltGray">
              <a:xfrm rot="12185230" flipV="1">
                <a:off x="2995" y="2334"/>
                <a:ext cx="330" cy="2059"/>
              </a:xfrm>
              <a:custGeom>
                <a:avLst/>
                <a:gdLst>
                  <a:gd name="T0" fmla="*/ 0 w 149"/>
                  <a:gd name="T1" fmla="*/ 0 h 704"/>
                  <a:gd name="T2" fmla="*/ 6 w 149"/>
                  <a:gd name="T3" fmla="*/ 6 h 704"/>
                  <a:gd name="T4" fmla="*/ 16 w 149"/>
                  <a:gd name="T5" fmla="*/ 14 h 704"/>
                  <a:gd name="T6" fmla="*/ 28 w 149"/>
                  <a:gd name="T7" fmla="*/ 24 h 704"/>
                  <a:gd name="T8" fmla="*/ 41 w 149"/>
                  <a:gd name="T9" fmla="*/ 37 h 704"/>
                  <a:gd name="T10" fmla="*/ 58 w 149"/>
                  <a:gd name="T11" fmla="*/ 53 h 704"/>
                  <a:gd name="T12" fmla="*/ 73 w 149"/>
                  <a:gd name="T13" fmla="*/ 70 h 704"/>
                  <a:gd name="T14" fmla="*/ 88 w 149"/>
                  <a:gd name="T15" fmla="*/ 90 h 704"/>
                  <a:gd name="T16" fmla="*/ 100 w 149"/>
                  <a:gd name="T17" fmla="*/ 113 h 704"/>
                  <a:gd name="T18" fmla="*/ 112 w 149"/>
                  <a:gd name="T19" fmla="*/ 137 h 704"/>
                  <a:gd name="T20" fmla="*/ 120 w 149"/>
                  <a:gd name="T21" fmla="*/ 165 h 704"/>
                  <a:gd name="T22" fmla="*/ 124 w 149"/>
                  <a:gd name="T23" fmla="*/ 196 h 704"/>
                  <a:gd name="T24" fmla="*/ 126 w 149"/>
                  <a:gd name="T25" fmla="*/ 228 h 704"/>
                  <a:gd name="T26" fmla="*/ 120 w 149"/>
                  <a:gd name="T27" fmla="*/ 264 h 704"/>
                  <a:gd name="T28" fmla="*/ 109 w 149"/>
                  <a:gd name="T29" fmla="*/ 302 h 704"/>
                  <a:gd name="T30" fmla="*/ 92 w 149"/>
                  <a:gd name="T31" fmla="*/ 342 h 704"/>
                  <a:gd name="T32" fmla="*/ 67 w 149"/>
                  <a:gd name="T33" fmla="*/ 386 h 704"/>
                  <a:gd name="T34" fmla="*/ 39 w 149"/>
                  <a:gd name="T35" fmla="*/ 436 h 704"/>
                  <a:gd name="T36" fmla="*/ 21 w 149"/>
                  <a:gd name="T37" fmla="*/ 482 h 704"/>
                  <a:gd name="T38" fmla="*/ 10 w 149"/>
                  <a:gd name="T39" fmla="*/ 525 h 704"/>
                  <a:gd name="T40" fmla="*/ 6 w 149"/>
                  <a:gd name="T41" fmla="*/ 566 h 704"/>
                  <a:gd name="T42" fmla="*/ 6 w 149"/>
                  <a:gd name="T43" fmla="*/ 605 h 704"/>
                  <a:gd name="T44" fmla="*/ 8 w 149"/>
                  <a:gd name="T45" fmla="*/ 641 h 704"/>
                  <a:gd name="T46" fmla="*/ 12 w 149"/>
                  <a:gd name="T47" fmla="*/ 673 h 704"/>
                  <a:gd name="T48" fmla="*/ 14 w 149"/>
                  <a:gd name="T49" fmla="*/ 704 h 704"/>
                  <a:gd name="T50" fmla="*/ 41 w 149"/>
                  <a:gd name="T51" fmla="*/ 688 h 704"/>
                  <a:gd name="T52" fmla="*/ 39 w 149"/>
                  <a:gd name="T53" fmla="*/ 680 h 704"/>
                  <a:gd name="T54" fmla="*/ 36 w 149"/>
                  <a:gd name="T55" fmla="*/ 657 h 704"/>
                  <a:gd name="T56" fmla="*/ 33 w 149"/>
                  <a:gd name="T57" fmla="*/ 622 h 704"/>
                  <a:gd name="T58" fmla="*/ 35 w 149"/>
                  <a:gd name="T59" fmla="*/ 575 h 704"/>
                  <a:gd name="T60" fmla="*/ 41 w 149"/>
                  <a:gd name="T61" fmla="*/ 519 h 704"/>
                  <a:gd name="T62" fmla="*/ 58 w 149"/>
                  <a:gd name="T63" fmla="*/ 455 h 704"/>
                  <a:gd name="T64" fmla="*/ 86 w 149"/>
                  <a:gd name="T65" fmla="*/ 386 h 704"/>
                  <a:gd name="T66" fmla="*/ 129 w 149"/>
                  <a:gd name="T67" fmla="*/ 313 h 704"/>
                  <a:gd name="T68" fmla="*/ 143 w 149"/>
                  <a:gd name="T69" fmla="*/ 279 h 704"/>
                  <a:gd name="T70" fmla="*/ 149 w 149"/>
                  <a:gd name="T71" fmla="*/ 235 h 704"/>
                  <a:gd name="T72" fmla="*/ 144 w 149"/>
                  <a:gd name="T73" fmla="*/ 184 h 704"/>
                  <a:gd name="T74" fmla="*/ 131 w 149"/>
                  <a:gd name="T75" fmla="*/ 134 h 704"/>
                  <a:gd name="T76" fmla="*/ 109 w 149"/>
                  <a:gd name="T77" fmla="*/ 85 h 704"/>
                  <a:gd name="T78" fmla="*/ 81 w 149"/>
                  <a:gd name="T79" fmla="*/ 44 h 704"/>
                  <a:gd name="T80" fmla="*/ 44 w 149"/>
                  <a:gd name="T81" fmla="*/ 14 h 704"/>
                  <a:gd name="T82" fmla="*/ 0 w 149"/>
                  <a:gd name="T83" fmla="*/ 0 h 70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49" h="704">
                    <a:moveTo>
                      <a:pt x="0" y="0"/>
                    </a:moveTo>
                    <a:lnTo>
                      <a:pt x="6" y="6"/>
                    </a:lnTo>
                    <a:lnTo>
                      <a:pt x="16" y="14"/>
                    </a:lnTo>
                    <a:lnTo>
                      <a:pt x="28" y="24"/>
                    </a:lnTo>
                    <a:lnTo>
                      <a:pt x="41" y="37"/>
                    </a:lnTo>
                    <a:lnTo>
                      <a:pt x="58" y="53"/>
                    </a:lnTo>
                    <a:lnTo>
                      <a:pt x="73" y="70"/>
                    </a:lnTo>
                    <a:lnTo>
                      <a:pt x="88" y="90"/>
                    </a:lnTo>
                    <a:lnTo>
                      <a:pt x="100" y="113"/>
                    </a:lnTo>
                    <a:lnTo>
                      <a:pt x="112" y="137"/>
                    </a:lnTo>
                    <a:lnTo>
                      <a:pt x="120" y="165"/>
                    </a:lnTo>
                    <a:lnTo>
                      <a:pt x="124" y="196"/>
                    </a:lnTo>
                    <a:lnTo>
                      <a:pt x="126" y="228"/>
                    </a:lnTo>
                    <a:lnTo>
                      <a:pt x="120" y="264"/>
                    </a:lnTo>
                    <a:lnTo>
                      <a:pt x="109" y="302"/>
                    </a:lnTo>
                    <a:lnTo>
                      <a:pt x="92" y="342"/>
                    </a:lnTo>
                    <a:lnTo>
                      <a:pt x="67" y="386"/>
                    </a:lnTo>
                    <a:lnTo>
                      <a:pt x="39" y="436"/>
                    </a:lnTo>
                    <a:lnTo>
                      <a:pt x="21" y="482"/>
                    </a:lnTo>
                    <a:lnTo>
                      <a:pt x="10" y="525"/>
                    </a:lnTo>
                    <a:lnTo>
                      <a:pt x="6" y="566"/>
                    </a:lnTo>
                    <a:lnTo>
                      <a:pt x="6" y="605"/>
                    </a:lnTo>
                    <a:lnTo>
                      <a:pt x="8" y="641"/>
                    </a:lnTo>
                    <a:lnTo>
                      <a:pt x="12" y="673"/>
                    </a:lnTo>
                    <a:lnTo>
                      <a:pt x="14" y="704"/>
                    </a:lnTo>
                    <a:lnTo>
                      <a:pt x="41" y="688"/>
                    </a:lnTo>
                    <a:lnTo>
                      <a:pt x="39" y="680"/>
                    </a:lnTo>
                    <a:lnTo>
                      <a:pt x="36" y="657"/>
                    </a:lnTo>
                    <a:lnTo>
                      <a:pt x="33" y="622"/>
                    </a:lnTo>
                    <a:lnTo>
                      <a:pt x="35" y="575"/>
                    </a:lnTo>
                    <a:lnTo>
                      <a:pt x="41" y="519"/>
                    </a:lnTo>
                    <a:lnTo>
                      <a:pt x="58" y="455"/>
                    </a:lnTo>
                    <a:lnTo>
                      <a:pt x="86" y="386"/>
                    </a:lnTo>
                    <a:lnTo>
                      <a:pt x="129" y="313"/>
                    </a:lnTo>
                    <a:lnTo>
                      <a:pt x="143" y="279"/>
                    </a:lnTo>
                    <a:lnTo>
                      <a:pt x="149" y="235"/>
                    </a:lnTo>
                    <a:lnTo>
                      <a:pt x="144" y="184"/>
                    </a:lnTo>
                    <a:lnTo>
                      <a:pt x="131" y="134"/>
                    </a:lnTo>
                    <a:lnTo>
                      <a:pt x="109" y="85"/>
                    </a:lnTo>
                    <a:lnTo>
                      <a:pt x="81" y="44"/>
                    </a:lnTo>
                    <a:lnTo>
                      <a:pt x="4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</p:grpSp>
        <p:sp>
          <p:nvSpPr>
            <p:cNvPr id="6" name="Freeform 11"/>
            <p:cNvSpPr>
              <a:spLocks/>
            </p:cNvSpPr>
            <p:nvPr userDrawn="1"/>
          </p:nvSpPr>
          <p:spPr bwMode="ltGray">
            <a:xfrm rot="373331" flipH="1">
              <a:off x="22" y="1957"/>
              <a:ext cx="323" cy="649"/>
            </a:xfrm>
            <a:custGeom>
              <a:avLst/>
              <a:gdLst>
                <a:gd name="T0" fmla="*/ 94 w 128"/>
                <a:gd name="T1" fmla="*/ 0 h 217"/>
                <a:gd name="T2" fmla="*/ 105 w 128"/>
                <a:gd name="T3" fmla="*/ 9 h 217"/>
                <a:gd name="T4" fmla="*/ 115 w 128"/>
                <a:gd name="T5" fmla="*/ 27 h 217"/>
                <a:gd name="T6" fmla="*/ 123 w 128"/>
                <a:gd name="T7" fmla="*/ 50 h 217"/>
                <a:gd name="T8" fmla="*/ 128 w 128"/>
                <a:gd name="T9" fmla="*/ 78 h 217"/>
                <a:gd name="T10" fmla="*/ 127 w 128"/>
                <a:gd name="T11" fmla="*/ 111 h 217"/>
                <a:gd name="T12" fmla="*/ 116 w 128"/>
                <a:gd name="T13" fmla="*/ 145 h 217"/>
                <a:gd name="T14" fmla="*/ 94 w 128"/>
                <a:gd name="T15" fmla="*/ 181 h 217"/>
                <a:gd name="T16" fmla="*/ 60 w 128"/>
                <a:gd name="T17" fmla="*/ 217 h 217"/>
                <a:gd name="T18" fmla="*/ 49 w 128"/>
                <a:gd name="T19" fmla="*/ 213 h 217"/>
                <a:gd name="T20" fmla="*/ 38 w 128"/>
                <a:gd name="T21" fmla="*/ 210 h 217"/>
                <a:gd name="T22" fmla="*/ 26 w 128"/>
                <a:gd name="T23" fmla="*/ 205 h 217"/>
                <a:gd name="T24" fmla="*/ 16 w 128"/>
                <a:gd name="T25" fmla="*/ 201 h 217"/>
                <a:gd name="T26" fmla="*/ 8 w 128"/>
                <a:gd name="T27" fmla="*/ 196 h 217"/>
                <a:gd name="T28" fmla="*/ 2 w 128"/>
                <a:gd name="T29" fmla="*/ 190 h 217"/>
                <a:gd name="T30" fmla="*/ 0 w 128"/>
                <a:gd name="T31" fmla="*/ 183 h 217"/>
                <a:gd name="T32" fmla="*/ 1 w 128"/>
                <a:gd name="T33" fmla="*/ 178 h 217"/>
                <a:gd name="T34" fmla="*/ 13 w 128"/>
                <a:gd name="T35" fmla="*/ 171 h 217"/>
                <a:gd name="T36" fmla="*/ 29 w 128"/>
                <a:gd name="T37" fmla="*/ 161 h 217"/>
                <a:gd name="T38" fmla="*/ 46 w 128"/>
                <a:gd name="T39" fmla="*/ 150 h 217"/>
                <a:gd name="T40" fmla="*/ 63 w 128"/>
                <a:gd name="T41" fmla="*/ 134 h 217"/>
                <a:gd name="T42" fmla="*/ 79 w 128"/>
                <a:gd name="T43" fmla="*/ 112 h 217"/>
                <a:gd name="T44" fmla="*/ 91 w 128"/>
                <a:gd name="T45" fmla="*/ 83 h 217"/>
                <a:gd name="T46" fmla="*/ 97 w 128"/>
                <a:gd name="T47" fmla="*/ 46 h 217"/>
                <a:gd name="T48" fmla="*/ 94 w 128"/>
                <a:gd name="T49" fmla="*/ 0 h 21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8" h="217">
                  <a:moveTo>
                    <a:pt x="94" y="0"/>
                  </a:moveTo>
                  <a:lnTo>
                    <a:pt x="105" y="9"/>
                  </a:lnTo>
                  <a:lnTo>
                    <a:pt x="115" y="27"/>
                  </a:lnTo>
                  <a:lnTo>
                    <a:pt x="123" y="50"/>
                  </a:lnTo>
                  <a:lnTo>
                    <a:pt x="128" y="78"/>
                  </a:lnTo>
                  <a:lnTo>
                    <a:pt x="127" y="111"/>
                  </a:lnTo>
                  <a:lnTo>
                    <a:pt x="116" y="145"/>
                  </a:lnTo>
                  <a:lnTo>
                    <a:pt x="94" y="181"/>
                  </a:lnTo>
                  <a:lnTo>
                    <a:pt x="60" y="217"/>
                  </a:lnTo>
                  <a:lnTo>
                    <a:pt x="49" y="213"/>
                  </a:lnTo>
                  <a:lnTo>
                    <a:pt x="38" y="210"/>
                  </a:lnTo>
                  <a:lnTo>
                    <a:pt x="26" y="205"/>
                  </a:lnTo>
                  <a:lnTo>
                    <a:pt x="16" y="201"/>
                  </a:lnTo>
                  <a:lnTo>
                    <a:pt x="8" y="196"/>
                  </a:lnTo>
                  <a:lnTo>
                    <a:pt x="2" y="190"/>
                  </a:lnTo>
                  <a:lnTo>
                    <a:pt x="0" y="183"/>
                  </a:lnTo>
                  <a:lnTo>
                    <a:pt x="1" y="178"/>
                  </a:lnTo>
                  <a:lnTo>
                    <a:pt x="13" y="171"/>
                  </a:lnTo>
                  <a:lnTo>
                    <a:pt x="29" y="161"/>
                  </a:lnTo>
                  <a:lnTo>
                    <a:pt x="46" y="150"/>
                  </a:lnTo>
                  <a:lnTo>
                    <a:pt x="63" y="134"/>
                  </a:lnTo>
                  <a:lnTo>
                    <a:pt x="79" y="112"/>
                  </a:lnTo>
                  <a:lnTo>
                    <a:pt x="91" y="83"/>
                  </a:lnTo>
                  <a:lnTo>
                    <a:pt x="97" y="46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  <p:sp>
          <p:nvSpPr>
            <p:cNvPr id="7" name="Freeform 12"/>
            <p:cNvSpPr>
              <a:spLocks/>
            </p:cNvSpPr>
            <p:nvPr userDrawn="1"/>
          </p:nvSpPr>
          <p:spPr bwMode="ltGray">
            <a:xfrm>
              <a:off x="168" y="1260"/>
              <a:ext cx="1259" cy="1532"/>
            </a:xfrm>
            <a:custGeom>
              <a:avLst/>
              <a:gdLst>
                <a:gd name="T0" fmla="*/ 891 w 1259"/>
                <a:gd name="T1" fmla="*/ 1532 h 1532"/>
                <a:gd name="T2" fmla="*/ 954 w 1259"/>
                <a:gd name="T3" fmla="*/ 1452 h 1532"/>
                <a:gd name="T4" fmla="*/ 1032 w 1259"/>
                <a:gd name="T5" fmla="*/ 1338 h 1532"/>
                <a:gd name="T6" fmla="*/ 1115 w 1259"/>
                <a:gd name="T7" fmla="*/ 1188 h 1532"/>
                <a:gd name="T8" fmla="*/ 1194 w 1259"/>
                <a:gd name="T9" fmla="*/ 1023 h 1532"/>
                <a:gd name="T10" fmla="*/ 1244 w 1259"/>
                <a:gd name="T11" fmla="*/ 841 h 1532"/>
                <a:gd name="T12" fmla="*/ 1259 w 1259"/>
                <a:gd name="T13" fmla="*/ 647 h 1532"/>
                <a:gd name="T14" fmla="*/ 1230 w 1259"/>
                <a:gd name="T15" fmla="*/ 463 h 1532"/>
                <a:gd name="T16" fmla="*/ 1140 w 1259"/>
                <a:gd name="T17" fmla="*/ 294 h 1532"/>
                <a:gd name="T18" fmla="*/ 1043 w 1259"/>
                <a:gd name="T19" fmla="*/ 190 h 1532"/>
                <a:gd name="T20" fmla="*/ 961 w 1259"/>
                <a:gd name="T21" fmla="*/ 109 h 1532"/>
                <a:gd name="T22" fmla="*/ 894 w 1259"/>
                <a:gd name="T23" fmla="*/ 65 h 1532"/>
                <a:gd name="T24" fmla="*/ 786 w 1259"/>
                <a:gd name="T25" fmla="*/ 18 h 1532"/>
                <a:gd name="T26" fmla="*/ 642 w 1259"/>
                <a:gd name="T27" fmla="*/ 0 h 1532"/>
                <a:gd name="T28" fmla="*/ 440 w 1259"/>
                <a:gd name="T29" fmla="*/ 23 h 1532"/>
                <a:gd name="T30" fmla="*/ 366 w 1259"/>
                <a:gd name="T31" fmla="*/ 44 h 1532"/>
                <a:gd name="T32" fmla="*/ 292 w 1259"/>
                <a:gd name="T33" fmla="*/ 58 h 1532"/>
                <a:gd name="T34" fmla="*/ 229 w 1259"/>
                <a:gd name="T35" fmla="*/ 79 h 1532"/>
                <a:gd name="T36" fmla="*/ 178 w 1259"/>
                <a:gd name="T37" fmla="*/ 103 h 1532"/>
                <a:gd name="T38" fmla="*/ 127 w 1259"/>
                <a:gd name="T39" fmla="*/ 127 h 1532"/>
                <a:gd name="T40" fmla="*/ 82 w 1259"/>
                <a:gd name="T41" fmla="*/ 158 h 1532"/>
                <a:gd name="T42" fmla="*/ 41 w 1259"/>
                <a:gd name="T43" fmla="*/ 197 h 1532"/>
                <a:gd name="T44" fmla="*/ 0 w 1259"/>
                <a:gd name="T45" fmla="*/ 243 h 1532"/>
                <a:gd name="T46" fmla="*/ 76 w 1259"/>
                <a:gd name="T47" fmla="*/ 215 h 1532"/>
                <a:gd name="T48" fmla="*/ 144 w 1259"/>
                <a:gd name="T49" fmla="*/ 194 h 1532"/>
                <a:gd name="T50" fmla="*/ 212 w 1259"/>
                <a:gd name="T51" fmla="*/ 179 h 1532"/>
                <a:gd name="T52" fmla="*/ 280 w 1259"/>
                <a:gd name="T53" fmla="*/ 164 h 1532"/>
                <a:gd name="T54" fmla="*/ 336 w 1259"/>
                <a:gd name="T55" fmla="*/ 149 h 1532"/>
                <a:gd name="T56" fmla="*/ 397 w 1259"/>
                <a:gd name="T57" fmla="*/ 149 h 1532"/>
                <a:gd name="T58" fmla="*/ 458 w 1259"/>
                <a:gd name="T59" fmla="*/ 141 h 1532"/>
                <a:gd name="T60" fmla="*/ 511 w 1259"/>
                <a:gd name="T61" fmla="*/ 146 h 1532"/>
                <a:gd name="T62" fmla="*/ 565 w 1259"/>
                <a:gd name="T63" fmla="*/ 152 h 1532"/>
                <a:gd name="T64" fmla="*/ 618 w 1259"/>
                <a:gd name="T65" fmla="*/ 166 h 1532"/>
                <a:gd name="T66" fmla="*/ 669 w 1259"/>
                <a:gd name="T67" fmla="*/ 186 h 1532"/>
                <a:gd name="T68" fmla="*/ 715 w 1259"/>
                <a:gd name="T69" fmla="*/ 205 h 1532"/>
                <a:gd name="T70" fmla="*/ 760 w 1259"/>
                <a:gd name="T71" fmla="*/ 239 h 1532"/>
                <a:gd name="T72" fmla="*/ 811 w 1259"/>
                <a:gd name="T73" fmla="*/ 267 h 1532"/>
                <a:gd name="T74" fmla="*/ 855 w 1259"/>
                <a:gd name="T75" fmla="*/ 307 h 1532"/>
                <a:gd name="T76" fmla="*/ 899 w 1259"/>
                <a:gd name="T77" fmla="*/ 348 h 1532"/>
                <a:gd name="T78" fmla="*/ 971 w 1259"/>
                <a:gd name="T79" fmla="*/ 464 h 1532"/>
                <a:gd name="T80" fmla="*/ 1016 w 1259"/>
                <a:gd name="T81" fmla="*/ 606 h 1532"/>
                <a:gd name="T82" fmla="*/ 1027 w 1259"/>
                <a:gd name="T83" fmla="*/ 774 h 1532"/>
                <a:gd name="T84" fmla="*/ 1022 w 1259"/>
                <a:gd name="T85" fmla="*/ 939 h 1532"/>
                <a:gd name="T86" fmla="*/ 1002 w 1259"/>
                <a:gd name="T87" fmla="*/ 1117 h 1532"/>
                <a:gd name="T88" fmla="*/ 966 w 1259"/>
                <a:gd name="T89" fmla="*/ 1279 h 1532"/>
                <a:gd name="T90" fmla="*/ 933 w 1259"/>
                <a:gd name="T91" fmla="*/ 1421 h 1532"/>
                <a:gd name="T92" fmla="*/ 891 w 1259"/>
                <a:gd name="T93" fmla="*/ 1532 h 15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259" h="1532">
                  <a:moveTo>
                    <a:pt x="891" y="1532"/>
                  </a:moveTo>
                  <a:lnTo>
                    <a:pt x="954" y="1452"/>
                  </a:lnTo>
                  <a:lnTo>
                    <a:pt x="1032" y="1338"/>
                  </a:lnTo>
                  <a:lnTo>
                    <a:pt x="1115" y="1188"/>
                  </a:lnTo>
                  <a:lnTo>
                    <a:pt x="1194" y="1023"/>
                  </a:lnTo>
                  <a:lnTo>
                    <a:pt x="1244" y="841"/>
                  </a:lnTo>
                  <a:lnTo>
                    <a:pt x="1259" y="647"/>
                  </a:lnTo>
                  <a:lnTo>
                    <a:pt x="1230" y="463"/>
                  </a:lnTo>
                  <a:lnTo>
                    <a:pt x="1140" y="294"/>
                  </a:lnTo>
                  <a:lnTo>
                    <a:pt x="1043" y="190"/>
                  </a:lnTo>
                  <a:lnTo>
                    <a:pt x="961" y="109"/>
                  </a:lnTo>
                  <a:lnTo>
                    <a:pt x="894" y="65"/>
                  </a:lnTo>
                  <a:lnTo>
                    <a:pt x="786" y="18"/>
                  </a:lnTo>
                  <a:lnTo>
                    <a:pt x="642" y="0"/>
                  </a:lnTo>
                  <a:lnTo>
                    <a:pt x="440" y="23"/>
                  </a:lnTo>
                  <a:lnTo>
                    <a:pt x="366" y="44"/>
                  </a:lnTo>
                  <a:lnTo>
                    <a:pt x="292" y="58"/>
                  </a:lnTo>
                  <a:lnTo>
                    <a:pt x="229" y="79"/>
                  </a:lnTo>
                  <a:lnTo>
                    <a:pt x="178" y="103"/>
                  </a:lnTo>
                  <a:lnTo>
                    <a:pt x="127" y="127"/>
                  </a:lnTo>
                  <a:lnTo>
                    <a:pt x="82" y="158"/>
                  </a:lnTo>
                  <a:lnTo>
                    <a:pt x="41" y="197"/>
                  </a:lnTo>
                  <a:lnTo>
                    <a:pt x="0" y="243"/>
                  </a:lnTo>
                  <a:lnTo>
                    <a:pt x="76" y="215"/>
                  </a:lnTo>
                  <a:lnTo>
                    <a:pt x="144" y="194"/>
                  </a:lnTo>
                  <a:lnTo>
                    <a:pt x="212" y="179"/>
                  </a:lnTo>
                  <a:lnTo>
                    <a:pt x="280" y="164"/>
                  </a:lnTo>
                  <a:lnTo>
                    <a:pt x="336" y="149"/>
                  </a:lnTo>
                  <a:lnTo>
                    <a:pt x="397" y="149"/>
                  </a:lnTo>
                  <a:lnTo>
                    <a:pt x="458" y="141"/>
                  </a:lnTo>
                  <a:lnTo>
                    <a:pt x="511" y="146"/>
                  </a:lnTo>
                  <a:lnTo>
                    <a:pt x="565" y="152"/>
                  </a:lnTo>
                  <a:lnTo>
                    <a:pt x="618" y="166"/>
                  </a:lnTo>
                  <a:lnTo>
                    <a:pt x="669" y="186"/>
                  </a:lnTo>
                  <a:lnTo>
                    <a:pt x="715" y="205"/>
                  </a:lnTo>
                  <a:lnTo>
                    <a:pt x="760" y="239"/>
                  </a:lnTo>
                  <a:lnTo>
                    <a:pt x="811" y="267"/>
                  </a:lnTo>
                  <a:lnTo>
                    <a:pt x="855" y="307"/>
                  </a:lnTo>
                  <a:lnTo>
                    <a:pt x="899" y="348"/>
                  </a:lnTo>
                  <a:lnTo>
                    <a:pt x="971" y="464"/>
                  </a:lnTo>
                  <a:lnTo>
                    <a:pt x="1016" y="606"/>
                  </a:lnTo>
                  <a:lnTo>
                    <a:pt x="1027" y="774"/>
                  </a:lnTo>
                  <a:lnTo>
                    <a:pt x="1022" y="939"/>
                  </a:lnTo>
                  <a:lnTo>
                    <a:pt x="1002" y="1117"/>
                  </a:lnTo>
                  <a:lnTo>
                    <a:pt x="966" y="1279"/>
                  </a:lnTo>
                  <a:lnTo>
                    <a:pt x="933" y="1421"/>
                  </a:lnTo>
                  <a:lnTo>
                    <a:pt x="891" y="1532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  <p:sp>
          <p:nvSpPr>
            <p:cNvPr id="8" name="Freeform 13"/>
            <p:cNvSpPr>
              <a:spLocks/>
            </p:cNvSpPr>
            <p:nvPr userDrawn="1"/>
          </p:nvSpPr>
          <p:spPr bwMode="ltGray">
            <a:xfrm>
              <a:off x="0" y="2610"/>
              <a:ext cx="801" cy="459"/>
            </a:xfrm>
            <a:custGeom>
              <a:avLst/>
              <a:gdLst>
                <a:gd name="T0" fmla="*/ 0 w 801"/>
                <a:gd name="T1" fmla="*/ 0 h 459"/>
                <a:gd name="T2" fmla="*/ 37 w 801"/>
                <a:gd name="T3" fmla="*/ 69 h 459"/>
                <a:gd name="T4" fmla="*/ 68 w 801"/>
                <a:gd name="T5" fmla="*/ 132 h 459"/>
                <a:gd name="T6" fmla="*/ 110 w 801"/>
                <a:gd name="T7" fmla="*/ 188 h 459"/>
                <a:gd name="T8" fmla="*/ 149 w 801"/>
                <a:gd name="T9" fmla="*/ 229 h 459"/>
                <a:gd name="T10" fmla="*/ 192 w 801"/>
                <a:gd name="T11" fmla="*/ 278 h 459"/>
                <a:gd name="T12" fmla="*/ 250 w 801"/>
                <a:gd name="T13" fmla="*/ 314 h 459"/>
                <a:gd name="T14" fmla="*/ 308 w 801"/>
                <a:gd name="T15" fmla="*/ 336 h 459"/>
                <a:gd name="T16" fmla="*/ 365 w 801"/>
                <a:gd name="T17" fmla="*/ 365 h 459"/>
                <a:gd name="T18" fmla="*/ 430 w 801"/>
                <a:gd name="T19" fmla="*/ 381 h 459"/>
                <a:gd name="T20" fmla="*/ 501 w 801"/>
                <a:gd name="T21" fmla="*/ 390 h 459"/>
                <a:gd name="T22" fmla="*/ 573 w 801"/>
                <a:gd name="T23" fmla="*/ 392 h 459"/>
                <a:gd name="T24" fmla="*/ 646 w 801"/>
                <a:gd name="T25" fmla="*/ 381 h 459"/>
                <a:gd name="T26" fmla="*/ 726 w 801"/>
                <a:gd name="T27" fmla="*/ 362 h 459"/>
                <a:gd name="T28" fmla="*/ 801 w 801"/>
                <a:gd name="T29" fmla="*/ 335 h 459"/>
                <a:gd name="T30" fmla="*/ 731 w 801"/>
                <a:gd name="T31" fmla="*/ 377 h 459"/>
                <a:gd name="T32" fmla="*/ 662 w 801"/>
                <a:gd name="T33" fmla="*/ 404 h 459"/>
                <a:gd name="T34" fmla="*/ 594 w 801"/>
                <a:gd name="T35" fmla="*/ 432 h 459"/>
                <a:gd name="T36" fmla="*/ 532 w 801"/>
                <a:gd name="T37" fmla="*/ 445 h 459"/>
                <a:gd name="T38" fmla="*/ 471 w 801"/>
                <a:gd name="T39" fmla="*/ 459 h 459"/>
                <a:gd name="T40" fmla="*/ 411 w 801"/>
                <a:gd name="T41" fmla="*/ 458 h 459"/>
                <a:gd name="T42" fmla="*/ 350 w 801"/>
                <a:gd name="T43" fmla="*/ 458 h 459"/>
                <a:gd name="T44" fmla="*/ 291 w 801"/>
                <a:gd name="T45" fmla="*/ 450 h 459"/>
                <a:gd name="T46" fmla="*/ 244 w 801"/>
                <a:gd name="T47" fmla="*/ 436 h 459"/>
                <a:gd name="T48" fmla="*/ 192 w 801"/>
                <a:gd name="T49" fmla="*/ 415 h 459"/>
                <a:gd name="T50" fmla="*/ 145 w 801"/>
                <a:gd name="T51" fmla="*/ 394 h 459"/>
                <a:gd name="T52" fmla="*/ 100 w 801"/>
                <a:gd name="T53" fmla="*/ 373 h 459"/>
                <a:gd name="T54" fmla="*/ 60 w 801"/>
                <a:gd name="T55" fmla="*/ 347 h 459"/>
                <a:gd name="T56" fmla="*/ 0 w 801"/>
                <a:gd name="T57" fmla="*/ 294 h 459"/>
                <a:gd name="T58" fmla="*/ 0 w 801"/>
                <a:gd name="T59" fmla="*/ 0 h 45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801" h="459">
                  <a:moveTo>
                    <a:pt x="0" y="0"/>
                  </a:moveTo>
                  <a:lnTo>
                    <a:pt x="37" y="69"/>
                  </a:lnTo>
                  <a:lnTo>
                    <a:pt x="68" y="132"/>
                  </a:lnTo>
                  <a:lnTo>
                    <a:pt x="110" y="188"/>
                  </a:lnTo>
                  <a:lnTo>
                    <a:pt x="149" y="229"/>
                  </a:lnTo>
                  <a:lnTo>
                    <a:pt x="192" y="278"/>
                  </a:lnTo>
                  <a:lnTo>
                    <a:pt x="250" y="314"/>
                  </a:lnTo>
                  <a:lnTo>
                    <a:pt x="308" y="336"/>
                  </a:lnTo>
                  <a:lnTo>
                    <a:pt x="365" y="365"/>
                  </a:lnTo>
                  <a:lnTo>
                    <a:pt x="430" y="381"/>
                  </a:lnTo>
                  <a:lnTo>
                    <a:pt x="501" y="390"/>
                  </a:lnTo>
                  <a:lnTo>
                    <a:pt x="573" y="392"/>
                  </a:lnTo>
                  <a:lnTo>
                    <a:pt x="646" y="381"/>
                  </a:lnTo>
                  <a:lnTo>
                    <a:pt x="726" y="362"/>
                  </a:lnTo>
                  <a:lnTo>
                    <a:pt x="801" y="335"/>
                  </a:lnTo>
                  <a:lnTo>
                    <a:pt x="731" y="377"/>
                  </a:lnTo>
                  <a:lnTo>
                    <a:pt x="662" y="404"/>
                  </a:lnTo>
                  <a:lnTo>
                    <a:pt x="594" y="432"/>
                  </a:lnTo>
                  <a:lnTo>
                    <a:pt x="532" y="445"/>
                  </a:lnTo>
                  <a:lnTo>
                    <a:pt x="471" y="459"/>
                  </a:lnTo>
                  <a:lnTo>
                    <a:pt x="411" y="458"/>
                  </a:lnTo>
                  <a:lnTo>
                    <a:pt x="350" y="458"/>
                  </a:lnTo>
                  <a:lnTo>
                    <a:pt x="291" y="450"/>
                  </a:lnTo>
                  <a:lnTo>
                    <a:pt x="244" y="436"/>
                  </a:lnTo>
                  <a:lnTo>
                    <a:pt x="192" y="415"/>
                  </a:lnTo>
                  <a:lnTo>
                    <a:pt x="145" y="394"/>
                  </a:lnTo>
                  <a:lnTo>
                    <a:pt x="100" y="373"/>
                  </a:lnTo>
                  <a:lnTo>
                    <a:pt x="60" y="347"/>
                  </a:lnTo>
                  <a:lnTo>
                    <a:pt x="0" y="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  <p:sp>
          <p:nvSpPr>
            <p:cNvPr id="9" name="Freeform 14"/>
            <p:cNvSpPr>
              <a:spLocks/>
            </p:cNvSpPr>
            <p:nvPr userDrawn="1"/>
          </p:nvSpPr>
          <p:spPr bwMode="ltGray">
            <a:xfrm rot="373331" flipH="1">
              <a:off x="898" y="2855"/>
              <a:ext cx="354" cy="464"/>
            </a:xfrm>
            <a:custGeom>
              <a:avLst/>
              <a:gdLst>
                <a:gd name="T0" fmla="*/ 75 w 117"/>
                <a:gd name="T1" fmla="*/ 0 h 132"/>
                <a:gd name="T2" fmla="*/ 0 w 117"/>
                <a:gd name="T3" fmla="*/ 25 h 132"/>
                <a:gd name="T4" fmla="*/ 3 w 117"/>
                <a:gd name="T5" fmla="*/ 26 h 132"/>
                <a:gd name="T6" fmla="*/ 14 w 117"/>
                <a:gd name="T7" fmla="*/ 29 h 132"/>
                <a:gd name="T8" fmla="*/ 29 w 117"/>
                <a:gd name="T9" fmla="*/ 36 h 132"/>
                <a:gd name="T10" fmla="*/ 46 w 117"/>
                <a:gd name="T11" fmla="*/ 47 h 132"/>
                <a:gd name="T12" fmla="*/ 66 w 117"/>
                <a:gd name="T13" fmla="*/ 62 h 132"/>
                <a:gd name="T14" fmla="*/ 84 w 117"/>
                <a:gd name="T15" fmla="*/ 80 h 132"/>
                <a:gd name="T16" fmla="*/ 102 w 117"/>
                <a:gd name="T17" fmla="*/ 103 h 132"/>
                <a:gd name="T18" fmla="*/ 116 w 117"/>
                <a:gd name="T19" fmla="*/ 132 h 132"/>
                <a:gd name="T20" fmla="*/ 117 w 117"/>
                <a:gd name="T21" fmla="*/ 120 h 132"/>
                <a:gd name="T22" fmla="*/ 115 w 117"/>
                <a:gd name="T23" fmla="*/ 107 h 132"/>
                <a:gd name="T24" fmla="*/ 108 w 117"/>
                <a:gd name="T25" fmla="*/ 90 h 132"/>
                <a:gd name="T26" fmla="*/ 99 w 117"/>
                <a:gd name="T27" fmla="*/ 74 h 132"/>
                <a:gd name="T28" fmla="*/ 89 w 117"/>
                <a:gd name="T29" fmla="*/ 58 h 132"/>
                <a:gd name="T30" fmla="*/ 78 w 117"/>
                <a:gd name="T31" fmla="*/ 45 h 132"/>
                <a:gd name="T32" fmla="*/ 67 w 117"/>
                <a:gd name="T33" fmla="*/ 36 h 132"/>
                <a:gd name="T34" fmla="*/ 58 w 117"/>
                <a:gd name="T35" fmla="*/ 32 h 132"/>
                <a:gd name="T36" fmla="*/ 69 w 117"/>
                <a:gd name="T37" fmla="*/ 29 h 132"/>
                <a:gd name="T38" fmla="*/ 79 w 117"/>
                <a:gd name="T39" fmla="*/ 28 h 132"/>
                <a:gd name="T40" fmla="*/ 89 w 117"/>
                <a:gd name="T41" fmla="*/ 26 h 132"/>
                <a:gd name="T42" fmla="*/ 98 w 117"/>
                <a:gd name="T43" fmla="*/ 25 h 132"/>
                <a:gd name="T44" fmla="*/ 105 w 117"/>
                <a:gd name="T45" fmla="*/ 24 h 132"/>
                <a:gd name="T46" fmla="*/ 109 w 117"/>
                <a:gd name="T47" fmla="*/ 22 h 132"/>
                <a:gd name="T48" fmla="*/ 113 w 117"/>
                <a:gd name="T49" fmla="*/ 21 h 132"/>
                <a:gd name="T50" fmla="*/ 114 w 117"/>
                <a:gd name="T51" fmla="*/ 21 h 132"/>
                <a:gd name="T52" fmla="*/ 75 w 117"/>
                <a:gd name="T53" fmla="*/ 0 h 13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17" h="132">
                  <a:moveTo>
                    <a:pt x="75" y="0"/>
                  </a:moveTo>
                  <a:lnTo>
                    <a:pt x="0" y="25"/>
                  </a:lnTo>
                  <a:lnTo>
                    <a:pt x="3" y="26"/>
                  </a:lnTo>
                  <a:lnTo>
                    <a:pt x="14" y="29"/>
                  </a:lnTo>
                  <a:lnTo>
                    <a:pt x="29" y="36"/>
                  </a:lnTo>
                  <a:lnTo>
                    <a:pt x="46" y="47"/>
                  </a:lnTo>
                  <a:lnTo>
                    <a:pt x="66" y="62"/>
                  </a:lnTo>
                  <a:lnTo>
                    <a:pt x="84" y="80"/>
                  </a:lnTo>
                  <a:lnTo>
                    <a:pt x="102" y="103"/>
                  </a:lnTo>
                  <a:lnTo>
                    <a:pt x="116" y="132"/>
                  </a:lnTo>
                  <a:lnTo>
                    <a:pt x="117" y="120"/>
                  </a:lnTo>
                  <a:lnTo>
                    <a:pt x="115" y="107"/>
                  </a:lnTo>
                  <a:lnTo>
                    <a:pt x="108" y="90"/>
                  </a:lnTo>
                  <a:lnTo>
                    <a:pt x="99" y="74"/>
                  </a:lnTo>
                  <a:lnTo>
                    <a:pt x="89" y="58"/>
                  </a:lnTo>
                  <a:lnTo>
                    <a:pt x="78" y="45"/>
                  </a:lnTo>
                  <a:lnTo>
                    <a:pt x="67" y="36"/>
                  </a:lnTo>
                  <a:lnTo>
                    <a:pt x="58" y="32"/>
                  </a:lnTo>
                  <a:lnTo>
                    <a:pt x="69" y="29"/>
                  </a:lnTo>
                  <a:lnTo>
                    <a:pt x="79" y="28"/>
                  </a:lnTo>
                  <a:lnTo>
                    <a:pt x="89" y="26"/>
                  </a:lnTo>
                  <a:lnTo>
                    <a:pt x="98" y="25"/>
                  </a:lnTo>
                  <a:lnTo>
                    <a:pt x="105" y="24"/>
                  </a:lnTo>
                  <a:lnTo>
                    <a:pt x="109" y="22"/>
                  </a:lnTo>
                  <a:lnTo>
                    <a:pt x="113" y="21"/>
                  </a:lnTo>
                  <a:lnTo>
                    <a:pt x="114" y="2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  <p:sp>
          <p:nvSpPr>
            <p:cNvPr id="10" name="Freeform 15"/>
            <p:cNvSpPr>
              <a:spLocks/>
            </p:cNvSpPr>
            <p:nvPr userDrawn="1"/>
          </p:nvSpPr>
          <p:spPr bwMode="ltGray">
            <a:xfrm rot="373331" flipH="1">
              <a:off x="799" y="2979"/>
              <a:ext cx="87" cy="274"/>
            </a:xfrm>
            <a:custGeom>
              <a:avLst/>
              <a:gdLst>
                <a:gd name="T0" fmla="*/ 29 w 29"/>
                <a:gd name="T1" fmla="*/ 0 h 77"/>
                <a:gd name="T2" fmla="*/ 23 w 29"/>
                <a:gd name="T3" fmla="*/ 0 h 77"/>
                <a:gd name="T4" fmla="*/ 16 w 29"/>
                <a:gd name="T5" fmla="*/ 4 h 77"/>
                <a:gd name="T6" fmla="*/ 9 w 29"/>
                <a:gd name="T7" fmla="*/ 9 h 77"/>
                <a:gd name="T8" fmla="*/ 4 w 29"/>
                <a:gd name="T9" fmla="*/ 19 h 77"/>
                <a:gd name="T10" fmla="*/ 1 w 29"/>
                <a:gd name="T11" fmla="*/ 30 h 77"/>
                <a:gd name="T12" fmla="*/ 0 w 29"/>
                <a:gd name="T13" fmla="*/ 44 h 77"/>
                <a:gd name="T14" fmla="*/ 3 w 29"/>
                <a:gd name="T15" fmla="*/ 60 h 77"/>
                <a:gd name="T16" fmla="*/ 11 w 29"/>
                <a:gd name="T17" fmla="*/ 77 h 77"/>
                <a:gd name="T18" fmla="*/ 15 w 29"/>
                <a:gd name="T19" fmla="*/ 53 h 77"/>
                <a:gd name="T20" fmla="*/ 19 w 29"/>
                <a:gd name="T21" fmla="*/ 37 h 77"/>
                <a:gd name="T22" fmla="*/ 23 w 29"/>
                <a:gd name="T23" fmla="*/ 22 h 77"/>
                <a:gd name="T24" fmla="*/ 29 w 29"/>
                <a:gd name="T25" fmla="*/ 0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9" h="77">
                  <a:moveTo>
                    <a:pt x="29" y="0"/>
                  </a:moveTo>
                  <a:lnTo>
                    <a:pt x="23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4" y="19"/>
                  </a:lnTo>
                  <a:lnTo>
                    <a:pt x="1" y="30"/>
                  </a:lnTo>
                  <a:lnTo>
                    <a:pt x="0" y="44"/>
                  </a:lnTo>
                  <a:lnTo>
                    <a:pt x="3" y="60"/>
                  </a:lnTo>
                  <a:lnTo>
                    <a:pt x="11" y="77"/>
                  </a:lnTo>
                  <a:lnTo>
                    <a:pt x="15" y="53"/>
                  </a:lnTo>
                  <a:lnTo>
                    <a:pt x="19" y="37"/>
                  </a:lnTo>
                  <a:lnTo>
                    <a:pt x="23" y="2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  <p:sp>
          <p:nvSpPr>
            <p:cNvPr id="11" name="Freeform 16"/>
            <p:cNvSpPr>
              <a:spLocks/>
            </p:cNvSpPr>
            <p:nvPr userDrawn="1"/>
          </p:nvSpPr>
          <p:spPr bwMode="ltGray">
            <a:xfrm>
              <a:off x="1190" y="3273"/>
              <a:ext cx="1108" cy="1047"/>
            </a:xfrm>
            <a:custGeom>
              <a:avLst/>
              <a:gdLst>
                <a:gd name="T0" fmla="*/ 784 w 1108"/>
                <a:gd name="T1" fmla="*/ 1047 h 1047"/>
                <a:gd name="T2" fmla="*/ 692 w 1108"/>
                <a:gd name="T3" fmla="*/ 1011 h 1047"/>
                <a:gd name="T4" fmla="*/ 607 w 1108"/>
                <a:gd name="T5" fmla="*/ 945 h 1047"/>
                <a:gd name="T6" fmla="*/ 517 w 1108"/>
                <a:gd name="T7" fmla="*/ 861 h 1047"/>
                <a:gd name="T8" fmla="*/ 432 w 1108"/>
                <a:gd name="T9" fmla="*/ 776 h 1047"/>
                <a:gd name="T10" fmla="*/ 350 w 1108"/>
                <a:gd name="T11" fmla="*/ 677 h 1047"/>
                <a:gd name="T12" fmla="*/ 266 w 1108"/>
                <a:gd name="T13" fmla="*/ 563 h 1047"/>
                <a:gd name="T14" fmla="*/ 188 w 1108"/>
                <a:gd name="T15" fmla="*/ 447 h 1047"/>
                <a:gd name="T16" fmla="*/ 122 w 1108"/>
                <a:gd name="T17" fmla="*/ 325 h 1047"/>
                <a:gd name="T18" fmla="*/ 65 w 1108"/>
                <a:gd name="T19" fmla="*/ 211 h 1047"/>
                <a:gd name="T20" fmla="*/ 21 w 1108"/>
                <a:gd name="T21" fmla="*/ 101 h 1047"/>
                <a:gd name="T22" fmla="*/ 0 w 1108"/>
                <a:gd name="T23" fmla="*/ 0 h 1047"/>
                <a:gd name="T24" fmla="*/ 109 w 1108"/>
                <a:gd name="T25" fmla="*/ 217 h 1047"/>
                <a:gd name="T26" fmla="*/ 209 w 1108"/>
                <a:gd name="T27" fmla="*/ 378 h 1047"/>
                <a:gd name="T28" fmla="*/ 294 w 1108"/>
                <a:gd name="T29" fmla="*/ 500 h 1047"/>
                <a:gd name="T30" fmla="*/ 373 w 1108"/>
                <a:gd name="T31" fmla="*/ 590 h 1047"/>
                <a:gd name="T32" fmla="*/ 441 w 1108"/>
                <a:gd name="T33" fmla="*/ 661 h 1047"/>
                <a:gd name="T34" fmla="*/ 506 w 1108"/>
                <a:gd name="T35" fmla="*/ 713 h 1047"/>
                <a:gd name="T36" fmla="*/ 564 w 1108"/>
                <a:gd name="T37" fmla="*/ 754 h 1047"/>
                <a:gd name="T38" fmla="*/ 620 w 1108"/>
                <a:gd name="T39" fmla="*/ 801 h 1047"/>
                <a:gd name="T40" fmla="*/ 754 w 1108"/>
                <a:gd name="T41" fmla="*/ 899 h 1047"/>
                <a:gd name="T42" fmla="*/ 925 w 1108"/>
                <a:gd name="T43" fmla="*/ 977 h 1047"/>
                <a:gd name="T44" fmla="*/ 1108 w 1108"/>
                <a:gd name="T45" fmla="*/ 1047 h 1047"/>
                <a:gd name="T46" fmla="*/ 784 w 1108"/>
                <a:gd name="T47" fmla="*/ 1047 h 104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108" h="1047">
                  <a:moveTo>
                    <a:pt x="784" y="1047"/>
                  </a:moveTo>
                  <a:lnTo>
                    <a:pt x="692" y="1011"/>
                  </a:lnTo>
                  <a:lnTo>
                    <a:pt x="607" y="945"/>
                  </a:lnTo>
                  <a:lnTo>
                    <a:pt x="517" y="861"/>
                  </a:lnTo>
                  <a:lnTo>
                    <a:pt x="432" y="776"/>
                  </a:lnTo>
                  <a:lnTo>
                    <a:pt x="350" y="677"/>
                  </a:lnTo>
                  <a:lnTo>
                    <a:pt x="266" y="563"/>
                  </a:lnTo>
                  <a:lnTo>
                    <a:pt x="188" y="447"/>
                  </a:lnTo>
                  <a:lnTo>
                    <a:pt x="122" y="325"/>
                  </a:lnTo>
                  <a:lnTo>
                    <a:pt x="65" y="211"/>
                  </a:lnTo>
                  <a:lnTo>
                    <a:pt x="21" y="101"/>
                  </a:lnTo>
                  <a:lnTo>
                    <a:pt x="0" y="0"/>
                  </a:lnTo>
                  <a:lnTo>
                    <a:pt x="109" y="217"/>
                  </a:lnTo>
                  <a:lnTo>
                    <a:pt x="209" y="378"/>
                  </a:lnTo>
                  <a:lnTo>
                    <a:pt x="294" y="500"/>
                  </a:lnTo>
                  <a:lnTo>
                    <a:pt x="373" y="590"/>
                  </a:lnTo>
                  <a:lnTo>
                    <a:pt x="441" y="661"/>
                  </a:lnTo>
                  <a:lnTo>
                    <a:pt x="506" y="713"/>
                  </a:lnTo>
                  <a:lnTo>
                    <a:pt x="564" y="754"/>
                  </a:lnTo>
                  <a:lnTo>
                    <a:pt x="620" y="801"/>
                  </a:lnTo>
                  <a:lnTo>
                    <a:pt x="754" y="899"/>
                  </a:lnTo>
                  <a:lnTo>
                    <a:pt x="925" y="977"/>
                  </a:lnTo>
                  <a:lnTo>
                    <a:pt x="1108" y="1047"/>
                  </a:lnTo>
                  <a:lnTo>
                    <a:pt x="784" y="1047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  <p:grpSp>
          <p:nvGrpSpPr>
            <p:cNvPr id="12" name="Group 17"/>
            <p:cNvGrpSpPr>
              <a:grpSpLocks/>
            </p:cNvGrpSpPr>
            <p:nvPr userDrawn="1"/>
          </p:nvGrpSpPr>
          <p:grpSpPr bwMode="auto">
            <a:xfrm rot="3220060">
              <a:off x="2636" y="751"/>
              <a:ext cx="569" cy="636"/>
              <a:chOff x="1727" y="866"/>
              <a:chExt cx="129" cy="157"/>
            </a:xfrm>
          </p:grpSpPr>
          <p:sp>
            <p:nvSpPr>
              <p:cNvPr id="36" name="Freeform 1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37" name="Freeform 1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38" name="Freeform 2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</p:grpSp>
        <p:grpSp>
          <p:nvGrpSpPr>
            <p:cNvPr id="13" name="Group 21"/>
            <p:cNvGrpSpPr>
              <a:grpSpLocks/>
            </p:cNvGrpSpPr>
            <p:nvPr userDrawn="1"/>
          </p:nvGrpSpPr>
          <p:grpSpPr bwMode="auto">
            <a:xfrm rot="-6691250">
              <a:off x="3625" y="96"/>
              <a:ext cx="350" cy="608"/>
              <a:chOff x="1742" y="866"/>
              <a:chExt cx="127" cy="157"/>
            </a:xfrm>
          </p:grpSpPr>
          <p:sp>
            <p:nvSpPr>
              <p:cNvPr id="33" name="Freeform 22"/>
              <p:cNvSpPr>
                <a:spLocks/>
              </p:cNvSpPr>
              <p:nvPr userDrawn="1"/>
            </p:nvSpPr>
            <p:spPr bwMode="ltGray">
              <a:xfrm>
                <a:off x="1743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34" name="Freeform 23"/>
              <p:cNvSpPr>
                <a:spLocks/>
              </p:cNvSpPr>
              <p:nvPr userDrawn="1"/>
            </p:nvSpPr>
            <p:spPr bwMode="ltGray">
              <a:xfrm>
                <a:off x="1800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35" name="Freeform 24"/>
              <p:cNvSpPr>
                <a:spLocks/>
              </p:cNvSpPr>
              <p:nvPr userDrawn="1"/>
            </p:nvSpPr>
            <p:spPr bwMode="ltGray">
              <a:xfrm>
                <a:off x="1783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</p:grpSp>
        <p:grpSp>
          <p:nvGrpSpPr>
            <p:cNvPr id="14" name="Group 25"/>
            <p:cNvGrpSpPr>
              <a:grpSpLocks/>
            </p:cNvGrpSpPr>
            <p:nvPr userDrawn="1"/>
          </p:nvGrpSpPr>
          <p:grpSpPr bwMode="auto">
            <a:xfrm rot="8524840">
              <a:off x="677" y="3304"/>
              <a:ext cx="500" cy="496"/>
              <a:chOff x="1727" y="875"/>
              <a:chExt cx="129" cy="155"/>
            </a:xfrm>
          </p:grpSpPr>
          <p:sp>
            <p:nvSpPr>
              <p:cNvPr id="30" name="Freeform 26"/>
              <p:cNvSpPr>
                <a:spLocks/>
              </p:cNvSpPr>
              <p:nvPr userDrawn="1"/>
            </p:nvSpPr>
            <p:spPr bwMode="ltGray">
              <a:xfrm>
                <a:off x="1727" y="875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31" name="Freeform 27"/>
              <p:cNvSpPr>
                <a:spLocks/>
              </p:cNvSpPr>
              <p:nvPr userDrawn="1"/>
            </p:nvSpPr>
            <p:spPr bwMode="ltGray">
              <a:xfrm>
                <a:off x="1786" y="902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32" name="Freeform 28"/>
              <p:cNvSpPr>
                <a:spLocks/>
              </p:cNvSpPr>
              <p:nvPr userDrawn="1"/>
            </p:nvSpPr>
            <p:spPr bwMode="ltGray">
              <a:xfrm>
                <a:off x="1772" y="1005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</p:grpSp>
        <p:grpSp>
          <p:nvGrpSpPr>
            <p:cNvPr id="15" name="Group 29"/>
            <p:cNvGrpSpPr>
              <a:grpSpLocks/>
            </p:cNvGrpSpPr>
            <p:nvPr userDrawn="1"/>
          </p:nvGrpSpPr>
          <p:grpSpPr bwMode="auto">
            <a:xfrm rot="4106450" flipH="1">
              <a:off x="404" y="248"/>
              <a:ext cx="708" cy="891"/>
              <a:chOff x="1727" y="866"/>
              <a:chExt cx="129" cy="157"/>
            </a:xfrm>
          </p:grpSpPr>
          <p:sp>
            <p:nvSpPr>
              <p:cNvPr id="27" name="Freeform 3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28" name="Freeform 3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29" name="Freeform 3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</p:grpSp>
        <p:grpSp>
          <p:nvGrpSpPr>
            <p:cNvPr id="16" name="Group 33"/>
            <p:cNvGrpSpPr>
              <a:grpSpLocks/>
            </p:cNvGrpSpPr>
            <p:nvPr userDrawn="1"/>
          </p:nvGrpSpPr>
          <p:grpSpPr bwMode="auto">
            <a:xfrm rot="10015322" flipH="1">
              <a:off x="4638" y="2392"/>
              <a:ext cx="708" cy="891"/>
              <a:chOff x="1727" y="866"/>
              <a:chExt cx="129" cy="157"/>
            </a:xfrm>
          </p:grpSpPr>
          <p:sp>
            <p:nvSpPr>
              <p:cNvPr id="24" name="Freeform 3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25" name="Freeform 3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26" name="Freeform 3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</p:grpSp>
        <p:sp>
          <p:nvSpPr>
            <p:cNvPr id="17" name="Freeform 37"/>
            <p:cNvSpPr>
              <a:spLocks/>
            </p:cNvSpPr>
            <p:nvPr userDrawn="1"/>
          </p:nvSpPr>
          <p:spPr bwMode="ltGray">
            <a:xfrm>
              <a:off x="1217" y="2"/>
              <a:ext cx="862" cy="886"/>
            </a:xfrm>
            <a:custGeom>
              <a:avLst/>
              <a:gdLst>
                <a:gd name="T0" fmla="*/ 0 w 862"/>
                <a:gd name="T1" fmla="*/ 0 h 886"/>
                <a:gd name="T2" fmla="*/ 6 w 862"/>
                <a:gd name="T3" fmla="*/ 107 h 886"/>
                <a:gd name="T4" fmla="*/ 37 w 862"/>
                <a:gd name="T5" fmla="*/ 262 h 886"/>
                <a:gd name="T6" fmla="*/ 83 w 862"/>
                <a:gd name="T7" fmla="*/ 410 h 886"/>
                <a:gd name="T8" fmla="*/ 149 w 862"/>
                <a:gd name="T9" fmla="*/ 546 h 886"/>
                <a:gd name="T10" fmla="*/ 237 w 862"/>
                <a:gd name="T11" fmla="*/ 666 h 886"/>
                <a:gd name="T12" fmla="*/ 338 w 862"/>
                <a:gd name="T13" fmla="*/ 764 h 886"/>
                <a:gd name="T14" fmla="*/ 450 w 862"/>
                <a:gd name="T15" fmla="*/ 838 h 886"/>
                <a:gd name="T16" fmla="*/ 579 w 862"/>
                <a:gd name="T17" fmla="*/ 879 h 886"/>
                <a:gd name="T18" fmla="*/ 714 w 862"/>
                <a:gd name="T19" fmla="*/ 886 h 886"/>
                <a:gd name="T20" fmla="*/ 862 w 862"/>
                <a:gd name="T21" fmla="*/ 851 h 886"/>
                <a:gd name="T22" fmla="*/ 784 w 862"/>
                <a:gd name="T23" fmla="*/ 856 h 886"/>
                <a:gd name="T24" fmla="*/ 700 w 862"/>
                <a:gd name="T25" fmla="*/ 835 h 886"/>
                <a:gd name="T26" fmla="*/ 621 w 862"/>
                <a:gd name="T27" fmla="*/ 794 h 886"/>
                <a:gd name="T28" fmla="*/ 542 w 862"/>
                <a:gd name="T29" fmla="*/ 728 h 886"/>
                <a:gd name="T30" fmla="*/ 466 w 862"/>
                <a:gd name="T31" fmla="*/ 649 h 886"/>
                <a:gd name="T32" fmla="*/ 397 w 862"/>
                <a:gd name="T33" fmla="*/ 557 h 886"/>
                <a:gd name="T34" fmla="*/ 334 w 862"/>
                <a:gd name="T35" fmla="*/ 454 h 886"/>
                <a:gd name="T36" fmla="*/ 279 w 862"/>
                <a:gd name="T37" fmla="*/ 339 h 886"/>
                <a:gd name="T38" fmla="*/ 238 w 862"/>
                <a:gd name="T39" fmla="*/ 225 h 886"/>
                <a:gd name="T40" fmla="*/ 205 w 862"/>
                <a:gd name="T41" fmla="*/ 105 h 886"/>
                <a:gd name="T42" fmla="*/ 184 w 862"/>
                <a:gd name="T43" fmla="*/ 3 h 88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862" h="886">
                  <a:moveTo>
                    <a:pt x="0" y="0"/>
                  </a:moveTo>
                  <a:lnTo>
                    <a:pt x="6" y="107"/>
                  </a:lnTo>
                  <a:lnTo>
                    <a:pt x="37" y="262"/>
                  </a:lnTo>
                  <a:lnTo>
                    <a:pt x="83" y="410"/>
                  </a:lnTo>
                  <a:lnTo>
                    <a:pt x="149" y="546"/>
                  </a:lnTo>
                  <a:lnTo>
                    <a:pt x="237" y="666"/>
                  </a:lnTo>
                  <a:lnTo>
                    <a:pt x="338" y="764"/>
                  </a:lnTo>
                  <a:lnTo>
                    <a:pt x="450" y="838"/>
                  </a:lnTo>
                  <a:lnTo>
                    <a:pt x="579" y="879"/>
                  </a:lnTo>
                  <a:lnTo>
                    <a:pt x="714" y="886"/>
                  </a:lnTo>
                  <a:lnTo>
                    <a:pt x="862" y="851"/>
                  </a:lnTo>
                  <a:lnTo>
                    <a:pt x="784" y="856"/>
                  </a:lnTo>
                  <a:lnTo>
                    <a:pt x="700" y="835"/>
                  </a:lnTo>
                  <a:lnTo>
                    <a:pt x="621" y="794"/>
                  </a:lnTo>
                  <a:lnTo>
                    <a:pt x="542" y="728"/>
                  </a:lnTo>
                  <a:lnTo>
                    <a:pt x="466" y="649"/>
                  </a:lnTo>
                  <a:lnTo>
                    <a:pt x="397" y="557"/>
                  </a:lnTo>
                  <a:lnTo>
                    <a:pt x="334" y="454"/>
                  </a:lnTo>
                  <a:lnTo>
                    <a:pt x="279" y="339"/>
                  </a:lnTo>
                  <a:lnTo>
                    <a:pt x="238" y="225"/>
                  </a:lnTo>
                  <a:lnTo>
                    <a:pt x="205" y="105"/>
                  </a:lnTo>
                  <a:lnTo>
                    <a:pt x="184" y="3"/>
                  </a:ln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  <p:sp>
          <p:nvSpPr>
            <p:cNvPr id="18" name="Freeform 38"/>
            <p:cNvSpPr>
              <a:spLocks/>
            </p:cNvSpPr>
            <p:nvPr userDrawn="1"/>
          </p:nvSpPr>
          <p:spPr bwMode="ltGray">
            <a:xfrm rot="9832527" flipV="1">
              <a:off x="2158" y="102"/>
              <a:ext cx="681" cy="593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25 h 237"/>
                <a:gd name="T4" fmla="*/ 3 w 257"/>
                <a:gd name="T5" fmla="*/ 50 h 237"/>
                <a:gd name="T6" fmla="*/ 6 w 257"/>
                <a:gd name="T7" fmla="*/ 75 h 237"/>
                <a:gd name="T8" fmla="*/ 11 w 257"/>
                <a:gd name="T9" fmla="*/ 98 h 237"/>
                <a:gd name="T10" fmla="*/ 18 w 257"/>
                <a:gd name="T11" fmla="*/ 119 h 237"/>
                <a:gd name="T12" fmla="*/ 27 w 257"/>
                <a:gd name="T13" fmla="*/ 141 h 237"/>
                <a:gd name="T14" fmla="*/ 38 w 257"/>
                <a:gd name="T15" fmla="*/ 161 h 237"/>
                <a:gd name="T16" fmla="*/ 51 w 257"/>
                <a:gd name="T17" fmla="*/ 178 h 237"/>
                <a:gd name="T18" fmla="*/ 67 w 257"/>
                <a:gd name="T19" fmla="*/ 194 h 237"/>
                <a:gd name="T20" fmla="*/ 86 w 257"/>
                <a:gd name="T21" fmla="*/ 208 h 237"/>
                <a:gd name="T22" fmla="*/ 106 w 257"/>
                <a:gd name="T23" fmla="*/ 219 h 237"/>
                <a:gd name="T24" fmla="*/ 131 w 257"/>
                <a:gd name="T25" fmla="*/ 228 h 237"/>
                <a:gd name="T26" fmla="*/ 158 w 257"/>
                <a:gd name="T27" fmla="*/ 234 h 237"/>
                <a:gd name="T28" fmla="*/ 188 w 257"/>
                <a:gd name="T29" fmla="*/ 237 h 237"/>
                <a:gd name="T30" fmla="*/ 220 w 257"/>
                <a:gd name="T31" fmla="*/ 236 h 237"/>
                <a:gd name="T32" fmla="*/ 257 w 257"/>
                <a:gd name="T33" fmla="*/ 232 h 237"/>
                <a:gd name="T34" fmla="*/ 224 w 257"/>
                <a:gd name="T35" fmla="*/ 227 h 237"/>
                <a:gd name="T36" fmla="*/ 195 w 257"/>
                <a:gd name="T37" fmla="*/ 220 h 237"/>
                <a:gd name="T38" fmla="*/ 170 w 257"/>
                <a:gd name="T39" fmla="*/ 212 h 237"/>
                <a:gd name="T40" fmla="*/ 148 w 257"/>
                <a:gd name="T41" fmla="*/ 204 h 237"/>
                <a:gd name="T42" fmla="*/ 128 w 257"/>
                <a:gd name="T43" fmla="*/ 193 h 237"/>
                <a:gd name="T44" fmla="*/ 112 w 257"/>
                <a:gd name="T45" fmla="*/ 182 h 237"/>
                <a:gd name="T46" fmla="*/ 97 w 257"/>
                <a:gd name="T47" fmla="*/ 169 h 237"/>
                <a:gd name="T48" fmla="*/ 84 w 257"/>
                <a:gd name="T49" fmla="*/ 155 h 237"/>
                <a:gd name="T50" fmla="*/ 72 w 257"/>
                <a:gd name="T51" fmla="*/ 141 h 237"/>
                <a:gd name="T52" fmla="*/ 61 w 257"/>
                <a:gd name="T53" fmla="*/ 125 h 237"/>
                <a:gd name="T54" fmla="*/ 52 w 257"/>
                <a:gd name="T55" fmla="*/ 107 h 237"/>
                <a:gd name="T56" fmla="*/ 43 w 257"/>
                <a:gd name="T57" fmla="*/ 88 h 237"/>
                <a:gd name="T58" fmla="*/ 33 w 257"/>
                <a:gd name="T59" fmla="*/ 69 h 237"/>
                <a:gd name="T60" fmla="*/ 23 w 257"/>
                <a:gd name="T61" fmla="*/ 47 h 237"/>
                <a:gd name="T62" fmla="*/ 12 w 257"/>
                <a:gd name="T63" fmla="*/ 24 h 237"/>
                <a:gd name="T64" fmla="*/ 0 w 257"/>
                <a:gd name="T65" fmla="*/ 0 h 2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  <p:sp>
          <p:nvSpPr>
            <p:cNvPr id="19" name="Freeform 39"/>
            <p:cNvSpPr>
              <a:spLocks/>
            </p:cNvSpPr>
            <p:nvPr userDrawn="1"/>
          </p:nvSpPr>
          <p:spPr bwMode="ltGray">
            <a:xfrm rot="9832527" flipV="1">
              <a:off x="1997" y="858"/>
              <a:ext cx="330" cy="278"/>
            </a:xfrm>
            <a:custGeom>
              <a:avLst/>
              <a:gdLst>
                <a:gd name="T0" fmla="*/ 77 w 124"/>
                <a:gd name="T1" fmla="*/ 0 h 110"/>
                <a:gd name="T2" fmla="*/ 124 w 124"/>
                <a:gd name="T3" fmla="*/ 108 h 110"/>
                <a:gd name="T4" fmla="*/ 120 w 124"/>
                <a:gd name="T5" fmla="*/ 107 h 110"/>
                <a:gd name="T6" fmla="*/ 107 w 124"/>
                <a:gd name="T7" fmla="*/ 105 h 110"/>
                <a:gd name="T8" fmla="*/ 89 w 124"/>
                <a:gd name="T9" fmla="*/ 101 h 110"/>
                <a:gd name="T10" fmla="*/ 68 w 124"/>
                <a:gd name="T11" fmla="*/ 99 h 110"/>
                <a:gd name="T12" fmla="*/ 45 w 124"/>
                <a:gd name="T13" fmla="*/ 97 h 110"/>
                <a:gd name="T14" fmla="*/ 25 w 124"/>
                <a:gd name="T15" fmla="*/ 98 h 110"/>
                <a:gd name="T16" fmla="*/ 9 w 124"/>
                <a:gd name="T17" fmla="*/ 102 h 110"/>
                <a:gd name="T18" fmla="*/ 0 w 124"/>
                <a:gd name="T19" fmla="*/ 110 h 110"/>
                <a:gd name="T20" fmla="*/ 4 w 124"/>
                <a:gd name="T21" fmla="*/ 98 h 110"/>
                <a:gd name="T22" fmla="*/ 8 w 124"/>
                <a:gd name="T23" fmla="*/ 89 h 110"/>
                <a:gd name="T24" fmla="*/ 16 w 124"/>
                <a:gd name="T25" fmla="*/ 82 h 110"/>
                <a:gd name="T26" fmla="*/ 25 w 124"/>
                <a:gd name="T27" fmla="*/ 76 h 110"/>
                <a:gd name="T28" fmla="*/ 36 w 124"/>
                <a:gd name="T29" fmla="*/ 72 h 110"/>
                <a:gd name="T30" fmla="*/ 47 w 124"/>
                <a:gd name="T31" fmla="*/ 71 h 110"/>
                <a:gd name="T32" fmla="*/ 59 w 124"/>
                <a:gd name="T33" fmla="*/ 71 h 110"/>
                <a:gd name="T34" fmla="*/ 72 w 124"/>
                <a:gd name="T35" fmla="*/ 74 h 110"/>
                <a:gd name="T36" fmla="*/ 73 w 124"/>
                <a:gd name="T37" fmla="*/ 71 h 110"/>
                <a:gd name="T38" fmla="*/ 70 w 124"/>
                <a:gd name="T39" fmla="*/ 56 h 110"/>
                <a:gd name="T40" fmla="*/ 67 w 124"/>
                <a:gd name="T41" fmla="*/ 38 h 110"/>
                <a:gd name="T42" fmla="*/ 65 w 124"/>
                <a:gd name="T43" fmla="*/ 30 h 110"/>
                <a:gd name="T44" fmla="*/ 63 w 124"/>
                <a:gd name="T45" fmla="*/ 30 h 110"/>
                <a:gd name="T46" fmla="*/ 61 w 124"/>
                <a:gd name="T47" fmla="*/ 29 h 110"/>
                <a:gd name="T48" fmla="*/ 59 w 124"/>
                <a:gd name="T49" fmla="*/ 26 h 110"/>
                <a:gd name="T50" fmla="*/ 57 w 124"/>
                <a:gd name="T51" fmla="*/ 23 h 110"/>
                <a:gd name="T52" fmla="*/ 57 w 124"/>
                <a:gd name="T53" fmla="*/ 19 h 110"/>
                <a:gd name="T54" fmla="*/ 59 w 124"/>
                <a:gd name="T55" fmla="*/ 14 h 110"/>
                <a:gd name="T56" fmla="*/ 66 w 124"/>
                <a:gd name="T57" fmla="*/ 8 h 110"/>
                <a:gd name="T58" fmla="*/ 77 w 124"/>
                <a:gd name="T59" fmla="*/ 0 h 11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  <p:sp>
          <p:nvSpPr>
            <p:cNvPr id="20" name="Freeform 40"/>
            <p:cNvSpPr>
              <a:spLocks/>
            </p:cNvSpPr>
            <p:nvPr userDrawn="1"/>
          </p:nvSpPr>
          <p:spPr bwMode="ltGray">
            <a:xfrm rot="9832527" flipV="1">
              <a:off x="2224" y="808"/>
              <a:ext cx="123" cy="233"/>
            </a:xfrm>
            <a:custGeom>
              <a:avLst/>
              <a:gdLst>
                <a:gd name="T0" fmla="*/ 31 w 46"/>
                <a:gd name="T1" fmla="*/ 0 h 94"/>
                <a:gd name="T2" fmla="*/ 20 w 46"/>
                <a:gd name="T3" fmla="*/ 38 h 94"/>
                <a:gd name="T4" fmla="*/ 15 w 46"/>
                <a:gd name="T5" fmla="*/ 62 h 94"/>
                <a:gd name="T6" fmla="*/ 11 w 46"/>
                <a:gd name="T7" fmla="*/ 79 h 94"/>
                <a:gd name="T8" fmla="*/ 0 w 46"/>
                <a:gd name="T9" fmla="*/ 94 h 94"/>
                <a:gd name="T10" fmla="*/ 12 w 46"/>
                <a:gd name="T11" fmla="*/ 88 h 94"/>
                <a:gd name="T12" fmla="*/ 23 w 46"/>
                <a:gd name="T13" fmla="*/ 80 h 94"/>
                <a:gd name="T14" fmla="*/ 32 w 46"/>
                <a:gd name="T15" fmla="*/ 69 h 94"/>
                <a:gd name="T16" fmla="*/ 40 w 46"/>
                <a:gd name="T17" fmla="*/ 57 h 94"/>
                <a:gd name="T18" fmla="*/ 45 w 46"/>
                <a:gd name="T19" fmla="*/ 44 h 94"/>
                <a:gd name="T20" fmla="*/ 46 w 46"/>
                <a:gd name="T21" fmla="*/ 30 h 94"/>
                <a:gd name="T22" fmla="*/ 42 w 46"/>
                <a:gd name="T23" fmla="*/ 15 h 94"/>
                <a:gd name="T24" fmla="*/ 31 w 46"/>
                <a:gd name="T25" fmla="*/ 0 h 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  <p:sp>
          <p:nvSpPr>
            <p:cNvPr id="21" name="Freeform 41"/>
            <p:cNvSpPr>
              <a:spLocks/>
            </p:cNvSpPr>
            <p:nvPr userDrawn="1"/>
          </p:nvSpPr>
          <p:spPr bwMode="ltGray">
            <a:xfrm>
              <a:off x="1603" y="0"/>
              <a:ext cx="124" cy="121"/>
            </a:xfrm>
            <a:custGeom>
              <a:avLst/>
              <a:gdLst>
                <a:gd name="T0" fmla="*/ 124 w 124"/>
                <a:gd name="T1" fmla="*/ 0 h 121"/>
                <a:gd name="T2" fmla="*/ 113 w 124"/>
                <a:gd name="T3" fmla="*/ 9 h 121"/>
                <a:gd name="T4" fmla="*/ 99 w 124"/>
                <a:gd name="T5" fmla="*/ 25 h 121"/>
                <a:gd name="T6" fmla="*/ 81 w 124"/>
                <a:gd name="T7" fmla="*/ 41 h 121"/>
                <a:gd name="T8" fmla="*/ 63 w 124"/>
                <a:gd name="T9" fmla="*/ 54 h 121"/>
                <a:gd name="T10" fmla="*/ 41 w 124"/>
                <a:gd name="T11" fmla="*/ 66 h 121"/>
                <a:gd name="T12" fmla="*/ 22 w 124"/>
                <a:gd name="T13" fmla="*/ 74 h 121"/>
                <a:gd name="T14" fmla="*/ 0 w 124"/>
                <a:gd name="T15" fmla="*/ 75 h 121"/>
                <a:gd name="T16" fmla="*/ 10 w 124"/>
                <a:gd name="T17" fmla="*/ 96 h 121"/>
                <a:gd name="T18" fmla="*/ 23 w 124"/>
                <a:gd name="T19" fmla="*/ 113 h 121"/>
                <a:gd name="T20" fmla="*/ 41 w 124"/>
                <a:gd name="T21" fmla="*/ 121 h 121"/>
                <a:gd name="T22" fmla="*/ 60 w 124"/>
                <a:gd name="T23" fmla="*/ 121 h 121"/>
                <a:gd name="T24" fmla="*/ 83 w 124"/>
                <a:gd name="T25" fmla="*/ 111 h 121"/>
                <a:gd name="T26" fmla="*/ 101 w 124"/>
                <a:gd name="T27" fmla="*/ 88 h 121"/>
                <a:gd name="T28" fmla="*/ 116 w 124"/>
                <a:gd name="T29" fmla="*/ 53 h 121"/>
                <a:gd name="T30" fmla="*/ 124 w 124"/>
                <a:gd name="T31" fmla="*/ 0 h 1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24" h="121">
                  <a:moveTo>
                    <a:pt x="124" y="0"/>
                  </a:moveTo>
                  <a:lnTo>
                    <a:pt x="113" y="9"/>
                  </a:lnTo>
                  <a:lnTo>
                    <a:pt x="99" y="25"/>
                  </a:lnTo>
                  <a:lnTo>
                    <a:pt x="81" y="41"/>
                  </a:lnTo>
                  <a:lnTo>
                    <a:pt x="63" y="54"/>
                  </a:lnTo>
                  <a:lnTo>
                    <a:pt x="41" y="66"/>
                  </a:lnTo>
                  <a:lnTo>
                    <a:pt x="22" y="74"/>
                  </a:lnTo>
                  <a:lnTo>
                    <a:pt x="0" y="75"/>
                  </a:lnTo>
                  <a:lnTo>
                    <a:pt x="10" y="96"/>
                  </a:lnTo>
                  <a:lnTo>
                    <a:pt x="23" y="113"/>
                  </a:lnTo>
                  <a:lnTo>
                    <a:pt x="41" y="121"/>
                  </a:lnTo>
                  <a:lnTo>
                    <a:pt x="60" y="121"/>
                  </a:lnTo>
                  <a:lnTo>
                    <a:pt x="83" y="111"/>
                  </a:lnTo>
                  <a:lnTo>
                    <a:pt x="101" y="88"/>
                  </a:lnTo>
                  <a:lnTo>
                    <a:pt x="116" y="5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  <p:sp>
          <p:nvSpPr>
            <p:cNvPr id="22" name="Freeform 42"/>
            <p:cNvSpPr>
              <a:spLocks/>
            </p:cNvSpPr>
            <p:nvPr userDrawn="1"/>
          </p:nvSpPr>
          <p:spPr bwMode="ltGray">
            <a:xfrm rot="9832527" flipV="1">
              <a:off x="2173" y="1238"/>
              <a:ext cx="393" cy="2300"/>
            </a:xfrm>
            <a:custGeom>
              <a:avLst/>
              <a:gdLst>
                <a:gd name="T0" fmla="*/ 0 w 149"/>
                <a:gd name="T1" fmla="*/ 0 h 704"/>
                <a:gd name="T2" fmla="*/ 6 w 149"/>
                <a:gd name="T3" fmla="*/ 6 h 704"/>
                <a:gd name="T4" fmla="*/ 16 w 149"/>
                <a:gd name="T5" fmla="*/ 14 h 704"/>
                <a:gd name="T6" fmla="*/ 28 w 149"/>
                <a:gd name="T7" fmla="*/ 24 h 704"/>
                <a:gd name="T8" fmla="*/ 41 w 149"/>
                <a:gd name="T9" fmla="*/ 37 h 704"/>
                <a:gd name="T10" fmla="*/ 58 w 149"/>
                <a:gd name="T11" fmla="*/ 53 h 704"/>
                <a:gd name="T12" fmla="*/ 73 w 149"/>
                <a:gd name="T13" fmla="*/ 70 h 704"/>
                <a:gd name="T14" fmla="*/ 88 w 149"/>
                <a:gd name="T15" fmla="*/ 90 h 704"/>
                <a:gd name="T16" fmla="*/ 100 w 149"/>
                <a:gd name="T17" fmla="*/ 113 h 704"/>
                <a:gd name="T18" fmla="*/ 112 w 149"/>
                <a:gd name="T19" fmla="*/ 137 h 704"/>
                <a:gd name="T20" fmla="*/ 120 w 149"/>
                <a:gd name="T21" fmla="*/ 165 h 704"/>
                <a:gd name="T22" fmla="*/ 124 w 149"/>
                <a:gd name="T23" fmla="*/ 196 h 704"/>
                <a:gd name="T24" fmla="*/ 126 w 149"/>
                <a:gd name="T25" fmla="*/ 228 h 704"/>
                <a:gd name="T26" fmla="*/ 120 w 149"/>
                <a:gd name="T27" fmla="*/ 264 h 704"/>
                <a:gd name="T28" fmla="*/ 109 w 149"/>
                <a:gd name="T29" fmla="*/ 302 h 704"/>
                <a:gd name="T30" fmla="*/ 92 w 149"/>
                <a:gd name="T31" fmla="*/ 342 h 704"/>
                <a:gd name="T32" fmla="*/ 67 w 149"/>
                <a:gd name="T33" fmla="*/ 386 h 704"/>
                <a:gd name="T34" fmla="*/ 39 w 149"/>
                <a:gd name="T35" fmla="*/ 436 h 704"/>
                <a:gd name="T36" fmla="*/ 21 w 149"/>
                <a:gd name="T37" fmla="*/ 482 h 704"/>
                <a:gd name="T38" fmla="*/ 10 w 149"/>
                <a:gd name="T39" fmla="*/ 525 h 704"/>
                <a:gd name="T40" fmla="*/ 6 w 149"/>
                <a:gd name="T41" fmla="*/ 566 h 704"/>
                <a:gd name="T42" fmla="*/ 6 w 149"/>
                <a:gd name="T43" fmla="*/ 605 h 704"/>
                <a:gd name="T44" fmla="*/ 8 w 149"/>
                <a:gd name="T45" fmla="*/ 641 h 704"/>
                <a:gd name="T46" fmla="*/ 12 w 149"/>
                <a:gd name="T47" fmla="*/ 673 h 704"/>
                <a:gd name="T48" fmla="*/ 14 w 149"/>
                <a:gd name="T49" fmla="*/ 704 h 704"/>
                <a:gd name="T50" fmla="*/ 41 w 149"/>
                <a:gd name="T51" fmla="*/ 688 h 704"/>
                <a:gd name="T52" fmla="*/ 39 w 149"/>
                <a:gd name="T53" fmla="*/ 680 h 704"/>
                <a:gd name="T54" fmla="*/ 36 w 149"/>
                <a:gd name="T55" fmla="*/ 657 h 704"/>
                <a:gd name="T56" fmla="*/ 33 w 149"/>
                <a:gd name="T57" fmla="*/ 622 h 704"/>
                <a:gd name="T58" fmla="*/ 35 w 149"/>
                <a:gd name="T59" fmla="*/ 575 h 704"/>
                <a:gd name="T60" fmla="*/ 41 w 149"/>
                <a:gd name="T61" fmla="*/ 519 h 704"/>
                <a:gd name="T62" fmla="*/ 58 w 149"/>
                <a:gd name="T63" fmla="*/ 455 h 704"/>
                <a:gd name="T64" fmla="*/ 86 w 149"/>
                <a:gd name="T65" fmla="*/ 386 h 704"/>
                <a:gd name="T66" fmla="*/ 129 w 149"/>
                <a:gd name="T67" fmla="*/ 313 h 704"/>
                <a:gd name="T68" fmla="*/ 143 w 149"/>
                <a:gd name="T69" fmla="*/ 279 h 704"/>
                <a:gd name="T70" fmla="*/ 149 w 149"/>
                <a:gd name="T71" fmla="*/ 235 h 704"/>
                <a:gd name="T72" fmla="*/ 144 w 149"/>
                <a:gd name="T73" fmla="*/ 184 h 704"/>
                <a:gd name="T74" fmla="*/ 131 w 149"/>
                <a:gd name="T75" fmla="*/ 134 h 704"/>
                <a:gd name="T76" fmla="*/ 109 w 149"/>
                <a:gd name="T77" fmla="*/ 85 h 704"/>
                <a:gd name="T78" fmla="*/ 81 w 149"/>
                <a:gd name="T79" fmla="*/ 44 h 704"/>
                <a:gd name="T80" fmla="*/ 44 w 149"/>
                <a:gd name="T81" fmla="*/ 14 h 704"/>
                <a:gd name="T82" fmla="*/ 0 w 149"/>
                <a:gd name="T83" fmla="*/ 0 h 70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49" h="704">
                  <a:moveTo>
                    <a:pt x="0" y="0"/>
                  </a:moveTo>
                  <a:lnTo>
                    <a:pt x="6" y="6"/>
                  </a:lnTo>
                  <a:lnTo>
                    <a:pt x="16" y="14"/>
                  </a:lnTo>
                  <a:lnTo>
                    <a:pt x="28" y="24"/>
                  </a:lnTo>
                  <a:lnTo>
                    <a:pt x="41" y="37"/>
                  </a:lnTo>
                  <a:lnTo>
                    <a:pt x="58" y="53"/>
                  </a:lnTo>
                  <a:lnTo>
                    <a:pt x="73" y="70"/>
                  </a:lnTo>
                  <a:lnTo>
                    <a:pt x="88" y="90"/>
                  </a:lnTo>
                  <a:lnTo>
                    <a:pt x="100" y="113"/>
                  </a:lnTo>
                  <a:lnTo>
                    <a:pt x="112" y="137"/>
                  </a:lnTo>
                  <a:lnTo>
                    <a:pt x="120" y="165"/>
                  </a:lnTo>
                  <a:lnTo>
                    <a:pt x="124" y="196"/>
                  </a:lnTo>
                  <a:lnTo>
                    <a:pt x="126" y="228"/>
                  </a:lnTo>
                  <a:lnTo>
                    <a:pt x="120" y="264"/>
                  </a:lnTo>
                  <a:lnTo>
                    <a:pt x="109" y="302"/>
                  </a:lnTo>
                  <a:lnTo>
                    <a:pt x="92" y="342"/>
                  </a:lnTo>
                  <a:lnTo>
                    <a:pt x="67" y="386"/>
                  </a:lnTo>
                  <a:lnTo>
                    <a:pt x="39" y="436"/>
                  </a:lnTo>
                  <a:lnTo>
                    <a:pt x="21" y="482"/>
                  </a:lnTo>
                  <a:lnTo>
                    <a:pt x="10" y="525"/>
                  </a:lnTo>
                  <a:lnTo>
                    <a:pt x="6" y="566"/>
                  </a:lnTo>
                  <a:lnTo>
                    <a:pt x="6" y="605"/>
                  </a:lnTo>
                  <a:lnTo>
                    <a:pt x="8" y="641"/>
                  </a:lnTo>
                  <a:lnTo>
                    <a:pt x="12" y="673"/>
                  </a:lnTo>
                  <a:lnTo>
                    <a:pt x="14" y="704"/>
                  </a:lnTo>
                  <a:lnTo>
                    <a:pt x="41" y="688"/>
                  </a:lnTo>
                  <a:lnTo>
                    <a:pt x="39" y="680"/>
                  </a:lnTo>
                  <a:lnTo>
                    <a:pt x="36" y="657"/>
                  </a:lnTo>
                  <a:lnTo>
                    <a:pt x="33" y="622"/>
                  </a:lnTo>
                  <a:lnTo>
                    <a:pt x="35" y="575"/>
                  </a:lnTo>
                  <a:lnTo>
                    <a:pt x="41" y="519"/>
                  </a:lnTo>
                  <a:lnTo>
                    <a:pt x="58" y="455"/>
                  </a:lnTo>
                  <a:lnTo>
                    <a:pt x="86" y="386"/>
                  </a:lnTo>
                  <a:lnTo>
                    <a:pt x="129" y="313"/>
                  </a:lnTo>
                  <a:lnTo>
                    <a:pt x="143" y="279"/>
                  </a:lnTo>
                  <a:lnTo>
                    <a:pt x="149" y="235"/>
                  </a:lnTo>
                  <a:lnTo>
                    <a:pt x="144" y="184"/>
                  </a:lnTo>
                  <a:lnTo>
                    <a:pt x="131" y="134"/>
                  </a:lnTo>
                  <a:lnTo>
                    <a:pt x="109" y="85"/>
                  </a:lnTo>
                  <a:lnTo>
                    <a:pt x="81" y="44"/>
                  </a:lnTo>
                  <a:lnTo>
                    <a:pt x="4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  <p:sp>
          <p:nvSpPr>
            <p:cNvPr id="23" name="Freeform 43"/>
            <p:cNvSpPr>
              <a:spLocks/>
            </p:cNvSpPr>
            <p:nvPr userDrawn="1"/>
          </p:nvSpPr>
          <p:spPr bwMode="ltGray">
            <a:xfrm>
              <a:off x="0" y="1848"/>
              <a:ext cx="36" cy="132"/>
            </a:xfrm>
            <a:custGeom>
              <a:avLst/>
              <a:gdLst>
                <a:gd name="T0" fmla="*/ 0 w 36"/>
                <a:gd name="T1" fmla="*/ 0 h 132"/>
                <a:gd name="T2" fmla="*/ 36 w 36"/>
                <a:gd name="T3" fmla="*/ 12 h 132"/>
                <a:gd name="T4" fmla="*/ 0 w 36"/>
                <a:gd name="T5" fmla="*/ 132 h 132"/>
                <a:gd name="T6" fmla="*/ 0 w 36"/>
                <a:gd name="T7" fmla="*/ 0 h 1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" h="132">
                  <a:moveTo>
                    <a:pt x="0" y="0"/>
                  </a:moveTo>
                  <a:lnTo>
                    <a:pt x="36" y="1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</p:grpSp>
      <p:sp>
        <p:nvSpPr>
          <p:cNvPr id="53295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3274487" y="596900"/>
            <a:ext cx="8257116" cy="3581400"/>
          </a:xfrm>
        </p:spPr>
        <p:txBody>
          <a:bodyPr/>
          <a:lstStyle>
            <a:lvl1pPr>
              <a:defRPr sz="52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53296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3318933" y="4279900"/>
            <a:ext cx="8195733" cy="1485900"/>
          </a:xfrm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6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6699"/>
              </a:solidFill>
            </a:endParaRPr>
          </a:p>
        </p:txBody>
      </p:sp>
      <p:sp>
        <p:nvSpPr>
          <p:cNvPr id="47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6699"/>
              </a:solidFill>
            </a:endParaRPr>
          </a:p>
        </p:txBody>
      </p:sp>
      <p:sp>
        <p:nvSpPr>
          <p:cNvPr id="48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44F3D-5ADF-47C9-9888-97611000BCCE}" type="slidenum">
              <a:rPr lang="en-US" altLang="zh-TW">
                <a:solidFill>
                  <a:srgbClr val="006699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6780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6699"/>
              </a:solidFill>
            </a:endParaRPr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6699"/>
              </a:solidFill>
            </a:endParaRPr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1E2BF-AD91-4F99-A2F6-9D11938B6BCD}" type="slidenum">
              <a:rPr lang="en-US" altLang="zh-TW">
                <a:solidFill>
                  <a:srgbClr val="006699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6085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6699"/>
              </a:solidFill>
            </a:endParaRPr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6699"/>
              </a:solidFill>
            </a:endParaRPr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274544-752A-4C85-8DF5-206B9BBD8C21}" type="slidenum">
              <a:rPr lang="en-US" altLang="zh-TW">
                <a:solidFill>
                  <a:srgbClr val="006699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8988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6699"/>
              </a:solidFill>
            </a:endParaRPr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6699"/>
              </a:solidFill>
            </a:endParaRPr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0B797-1B27-4153-95FE-03C15D2C7483}" type="slidenum">
              <a:rPr lang="en-US" altLang="zh-TW">
                <a:solidFill>
                  <a:srgbClr val="006699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60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6699"/>
              </a:solidFill>
            </a:endParaRPr>
          </a:p>
        </p:txBody>
      </p:sp>
      <p:sp>
        <p:nvSpPr>
          <p:cNvPr id="8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6699"/>
              </a:solidFill>
            </a:endParaRPr>
          </a:p>
        </p:txBody>
      </p:sp>
      <p:sp>
        <p:nvSpPr>
          <p:cNvPr id="9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AF65D-1EEE-4B9F-89AE-B01C897506F2}" type="slidenum">
              <a:rPr lang="en-US" altLang="zh-TW">
                <a:solidFill>
                  <a:srgbClr val="006699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6536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6699"/>
              </a:solidFill>
            </a:endParaRPr>
          </a:p>
        </p:txBody>
      </p:sp>
      <p:sp>
        <p:nvSpPr>
          <p:cNvPr id="4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6699"/>
              </a:solidFill>
            </a:endParaRPr>
          </a:p>
        </p:txBody>
      </p:sp>
      <p:sp>
        <p:nvSpPr>
          <p:cNvPr id="5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AD2558-4B34-4073-A20A-5CF03413ED43}" type="slidenum">
              <a:rPr lang="en-US" altLang="zh-TW">
                <a:solidFill>
                  <a:srgbClr val="006699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884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6699"/>
              </a:solidFill>
            </a:endParaRPr>
          </a:p>
        </p:txBody>
      </p:sp>
      <p:sp>
        <p:nvSpPr>
          <p:cNvPr id="3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6699"/>
              </a:solidFill>
            </a:endParaRPr>
          </a:p>
        </p:txBody>
      </p:sp>
      <p:sp>
        <p:nvSpPr>
          <p:cNvPr id="4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35A0B2-C727-45F9-8305-0214A4FD97E7}" type="slidenum">
              <a:rPr lang="en-US" altLang="zh-TW">
                <a:solidFill>
                  <a:srgbClr val="006699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5218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6699"/>
              </a:solidFill>
            </a:endParaRPr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6699"/>
              </a:solidFill>
            </a:endParaRPr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CE3554-B08E-43BA-93BF-E32B55BD2B72}" type="slidenum">
              <a:rPr lang="en-US" altLang="zh-TW">
                <a:solidFill>
                  <a:srgbClr val="006699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8700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6699"/>
              </a:solidFill>
            </a:endParaRPr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6699"/>
              </a:solidFill>
            </a:endParaRPr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130BF7-E30D-465E-BA92-B4343641226A}" type="slidenum">
              <a:rPr lang="en-US" altLang="zh-TW">
                <a:solidFill>
                  <a:srgbClr val="006699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9081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6699"/>
              </a:solidFill>
            </a:endParaRPr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6699"/>
              </a:solidFill>
            </a:endParaRPr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3DE17-2719-4CE1-8938-27F8492E7E36}" type="slidenum">
              <a:rPr lang="en-US" altLang="zh-TW">
                <a:solidFill>
                  <a:srgbClr val="006699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5542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4976" y="103188"/>
            <a:ext cx="2747433" cy="59531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590551" y="103188"/>
            <a:ext cx="8041216" cy="59531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6699"/>
              </a:solidFill>
            </a:endParaRPr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6699"/>
              </a:solidFill>
            </a:endParaRPr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832814-CD3C-403B-A0F9-9FB88402A9D2}" type="slidenum">
              <a:rPr lang="en-US" altLang="zh-TW">
                <a:solidFill>
                  <a:srgbClr val="006699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2372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90560" y="103188"/>
            <a:ext cx="10991849" cy="131445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5611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6197600" y="1600203"/>
            <a:ext cx="5384800" cy="21510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6197600" y="3903663"/>
            <a:ext cx="5384800" cy="215265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6699"/>
              </a:solidFill>
            </a:endParaRPr>
          </a:p>
        </p:txBody>
      </p:sp>
      <p:sp>
        <p:nvSpPr>
          <p:cNvPr id="7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6699"/>
              </a:solidFill>
            </a:endParaRPr>
          </a:p>
        </p:txBody>
      </p:sp>
      <p:sp>
        <p:nvSpPr>
          <p:cNvPr id="8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ADA661-ACD6-472B-A75F-527E80CDAB39}" type="slidenum">
              <a:rPr lang="en-US" altLang="zh-TW">
                <a:solidFill>
                  <a:srgbClr val="006699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9883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1404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04787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5480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19282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75869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1626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81803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9864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95288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3409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16408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9"/>
          <p:cNvSpPr/>
          <p:nvPr userDrawn="1"/>
        </p:nvSpPr>
        <p:spPr>
          <a:xfrm>
            <a:off x="4494999" y="340050"/>
            <a:ext cx="3202007" cy="65714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762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1" name="Group 48"/>
          <p:cNvGrpSpPr>
            <a:grpSpLocks noChangeAspect="1"/>
          </p:cNvGrpSpPr>
          <p:nvPr userDrawn="1"/>
        </p:nvGrpSpPr>
        <p:grpSpPr bwMode="auto">
          <a:xfrm>
            <a:off x="862196" y="1280159"/>
            <a:ext cx="10597109" cy="4600876"/>
            <a:chOff x="-627" y="390"/>
            <a:chExt cx="8934" cy="3538"/>
          </a:xfrm>
          <a:solidFill>
            <a:schemeClr val="bg1">
              <a:lumMod val="85000"/>
              <a:alpha val="38000"/>
            </a:schemeClr>
          </a:solidFill>
        </p:grpSpPr>
        <p:sp>
          <p:nvSpPr>
            <p:cNvPr id="22" name="Freeform 49"/>
            <p:cNvSpPr>
              <a:spLocks noEditPoints="1"/>
            </p:cNvSpPr>
            <p:nvPr/>
          </p:nvSpPr>
          <p:spPr bwMode="auto">
            <a:xfrm>
              <a:off x="-578" y="390"/>
              <a:ext cx="8885" cy="3538"/>
            </a:xfrm>
            <a:custGeom>
              <a:avLst/>
              <a:gdLst>
                <a:gd name="T0" fmla="*/ 2291 w 3758"/>
                <a:gd name="T1" fmla="*/ 237 h 1495"/>
                <a:gd name="T2" fmla="*/ 2322 w 3758"/>
                <a:gd name="T3" fmla="*/ 397 h 1495"/>
                <a:gd name="T4" fmla="*/ 2366 w 3758"/>
                <a:gd name="T5" fmla="*/ 228 h 1495"/>
                <a:gd name="T6" fmla="*/ 1776 w 3758"/>
                <a:gd name="T7" fmla="*/ 158 h 1495"/>
                <a:gd name="T8" fmla="*/ 1332 w 3758"/>
                <a:gd name="T9" fmla="*/ 125 h 1495"/>
                <a:gd name="T10" fmla="*/ 1806 w 3758"/>
                <a:gd name="T11" fmla="*/ 387 h 1495"/>
                <a:gd name="T12" fmla="*/ 1930 w 3758"/>
                <a:gd name="T13" fmla="*/ 436 h 1495"/>
                <a:gd name="T14" fmla="*/ 2203 w 3758"/>
                <a:gd name="T15" fmla="*/ 303 h 1495"/>
                <a:gd name="T16" fmla="*/ 1811 w 3758"/>
                <a:gd name="T17" fmla="*/ 227 h 1495"/>
                <a:gd name="T18" fmla="*/ 1453 w 3758"/>
                <a:gd name="T19" fmla="*/ 189 h 1495"/>
                <a:gd name="T20" fmla="*/ 1337 w 3758"/>
                <a:gd name="T21" fmla="*/ 97 h 1495"/>
                <a:gd name="T22" fmla="*/ 3253 w 3758"/>
                <a:gd name="T23" fmla="*/ 1486 h 1495"/>
                <a:gd name="T24" fmla="*/ 416 w 3758"/>
                <a:gd name="T25" fmla="*/ 1045 h 1495"/>
                <a:gd name="T26" fmla="*/ 679 w 3758"/>
                <a:gd name="T27" fmla="*/ 1017 h 1495"/>
                <a:gd name="T28" fmla="*/ 3144 w 3758"/>
                <a:gd name="T29" fmla="*/ 1434 h 1495"/>
                <a:gd name="T30" fmla="*/ 3273 w 3758"/>
                <a:gd name="T31" fmla="*/ 1311 h 1495"/>
                <a:gd name="T32" fmla="*/ 1549 w 3758"/>
                <a:gd name="T33" fmla="*/ 981 h 1495"/>
                <a:gd name="T34" fmla="*/ 1526 w 3758"/>
                <a:gd name="T35" fmla="*/ 976 h 1495"/>
                <a:gd name="T36" fmla="*/ 1273 w 3758"/>
                <a:gd name="T37" fmla="*/ 920 h 1495"/>
                <a:gd name="T38" fmla="*/ 1541 w 3758"/>
                <a:gd name="T39" fmla="*/ 877 h 1495"/>
                <a:gd name="T40" fmla="*/ 1502 w 3758"/>
                <a:gd name="T41" fmla="*/ 821 h 1495"/>
                <a:gd name="T42" fmla="*/ 1644 w 3758"/>
                <a:gd name="T43" fmla="*/ 671 h 1495"/>
                <a:gd name="T44" fmla="*/ 1273 w 3758"/>
                <a:gd name="T45" fmla="*/ 842 h 1495"/>
                <a:gd name="T46" fmla="*/ 1523 w 3758"/>
                <a:gd name="T47" fmla="*/ 633 h 1495"/>
                <a:gd name="T48" fmla="*/ 1737 w 3758"/>
                <a:gd name="T49" fmla="*/ 498 h 1495"/>
                <a:gd name="T50" fmla="*/ 216 w 3758"/>
                <a:gd name="T51" fmla="*/ 419 h 1495"/>
                <a:gd name="T52" fmla="*/ 484 w 3758"/>
                <a:gd name="T53" fmla="*/ 389 h 1495"/>
                <a:gd name="T54" fmla="*/ 58 w 3758"/>
                <a:gd name="T55" fmla="*/ 336 h 1495"/>
                <a:gd name="T56" fmla="*/ 3114 w 3758"/>
                <a:gd name="T57" fmla="*/ 270 h 1495"/>
                <a:gd name="T58" fmla="*/ 2938 w 3758"/>
                <a:gd name="T59" fmla="*/ 269 h 1495"/>
                <a:gd name="T60" fmla="*/ 2642 w 3758"/>
                <a:gd name="T61" fmla="*/ 239 h 1495"/>
                <a:gd name="T62" fmla="*/ 3300 w 3758"/>
                <a:gd name="T63" fmla="*/ 450 h 1495"/>
                <a:gd name="T64" fmla="*/ 2947 w 3758"/>
                <a:gd name="T65" fmla="*/ 392 h 1495"/>
                <a:gd name="T66" fmla="*/ 2990 w 3758"/>
                <a:gd name="T67" fmla="*/ 262 h 1495"/>
                <a:gd name="T68" fmla="*/ 3027 w 3758"/>
                <a:gd name="T69" fmla="*/ 176 h 1495"/>
                <a:gd name="T70" fmla="*/ 3216 w 3758"/>
                <a:gd name="T71" fmla="*/ 303 h 1495"/>
                <a:gd name="T72" fmla="*/ 3084 w 3758"/>
                <a:gd name="T73" fmla="*/ 197 h 1495"/>
                <a:gd name="T74" fmla="*/ 2770 w 3758"/>
                <a:gd name="T75" fmla="*/ 191 h 1495"/>
                <a:gd name="T76" fmla="*/ 2833 w 3758"/>
                <a:gd name="T77" fmla="*/ 173 h 1495"/>
                <a:gd name="T78" fmla="*/ 1125 w 3758"/>
                <a:gd name="T79" fmla="*/ 227 h 1495"/>
                <a:gd name="T80" fmla="*/ 1004 w 3758"/>
                <a:gd name="T81" fmla="*/ 207 h 1495"/>
                <a:gd name="T82" fmla="*/ 732 w 3758"/>
                <a:gd name="T83" fmla="*/ 292 h 1495"/>
                <a:gd name="T84" fmla="*/ 506 w 3758"/>
                <a:gd name="T85" fmla="*/ 257 h 1495"/>
                <a:gd name="T86" fmla="*/ 459 w 3758"/>
                <a:gd name="T87" fmla="*/ 423 h 1495"/>
                <a:gd name="T88" fmla="*/ 351 w 3758"/>
                <a:gd name="T89" fmla="*/ 468 h 1495"/>
                <a:gd name="T90" fmla="*/ 851 w 3758"/>
                <a:gd name="T91" fmla="*/ 182 h 1495"/>
                <a:gd name="T92" fmla="*/ 2769 w 3758"/>
                <a:gd name="T93" fmla="*/ 153 h 1495"/>
                <a:gd name="T94" fmla="*/ 3001 w 3758"/>
                <a:gd name="T95" fmla="*/ 148 h 1495"/>
                <a:gd name="T96" fmla="*/ 2760 w 3758"/>
                <a:gd name="T97" fmla="*/ 97 h 1495"/>
                <a:gd name="T98" fmla="*/ 428 w 3758"/>
                <a:gd name="T99" fmla="*/ 90 h 1495"/>
                <a:gd name="T100" fmla="*/ 896 w 3758"/>
                <a:gd name="T101" fmla="*/ 86 h 1495"/>
                <a:gd name="T102" fmla="*/ 550 w 3758"/>
                <a:gd name="T103" fmla="*/ 103 h 1495"/>
                <a:gd name="T104" fmla="*/ 1205 w 3758"/>
                <a:gd name="T105" fmla="*/ 54 h 1495"/>
                <a:gd name="T106" fmla="*/ 2950 w 3758"/>
                <a:gd name="T107" fmla="*/ 44 h 1495"/>
                <a:gd name="T108" fmla="*/ 3126 w 3758"/>
                <a:gd name="T109" fmla="*/ 17 h 1495"/>
                <a:gd name="T110" fmla="*/ 3042 w 3758"/>
                <a:gd name="T111" fmla="*/ 62 h 1495"/>
                <a:gd name="T112" fmla="*/ 3139 w 3758"/>
                <a:gd name="T113" fmla="*/ 79 h 1495"/>
                <a:gd name="T114" fmla="*/ 3351 w 3758"/>
                <a:gd name="T115" fmla="*/ 23 h 1495"/>
                <a:gd name="T116" fmla="*/ 3155 w 3758"/>
                <a:gd name="T117" fmla="*/ 93 h 1495"/>
                <a:gd name="T118" fmla="*/ 3360 w 3758"/>
                <a:gd name="T119" fmla="*/ 267 h 1495"/>
                <a:gd name="T120" fmla="*/ 3620 w 3758"/>
                <a:gd name="T121" fmla="*/ 218 h 1495"/>
                <a:gd name="T122" fmla="*/ 3662 w 3758"/>
                <a:gd name="T123" fmla="*/ 126 h 1495"/>
                <a:gd name="T124" fmla="*/ 3425 w 3758"/>
                <a:gd name="T125" fmla="*/ 28 h 1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58" h="1495">
                  <a:moveTo>
                    <a:pt x="3271" y="498"/>
                  </a:moveTo>
                  <a:cubicBezTo>
                    <a:pt x="3249" y="498"/>
                    <a:pt x="3249" y="498"/>
                    <a:pt x="3249" y="498"/>
                  </a:cubicBezTo>
                  <a:cubicBezTo>
                    <a:pt x="3251" y="502"/>
                    <a:pt x="3258" y="505"/>
                    <a:pt x="3263" y="505"/>
                  </a:cubicBezTo>
                  <a:cubicBezTo>
                    <a:pt x="3268" y="505"/>
                    <a:pt x="3272" y="503"/>
                    <a:pt x="3273" y="499"/>
                  </a:cubicBezTo>
                  <a:cubicBezTo>
                    <a:pt x="3273" y="499"/>
                    <a:pt x="3272" y="498"/>
                    <a:pt x="3271" y="498"/>
                  </a:cubicBezTo>
                  <a:moveTo>
                    <a:pt x="3334" y="498"/>
                  </a:moveTo>
                  <a:cubicBezTo>
                    <a:pt x="3308" y="498"/>
                    <a:pt x="3308" y="498"/>
                    <a:pt x="3308" y="498"/>
                  </a:cubicBezTo>
                  <a:cubicBezTo>
                    <a:pt x="3302" y="504"/>
                    <a:pt x="3294" y="509"/>
                    <a:pt x="3297" y="519"/>
                  </a:cubicBezTo>
                  <a:cubicBezTo>
                    <a:pt x="3299" y="520"/>
                    <a:pt x="3301" y="520"/>
                    <a:pt x="3303" y="520"/>
                  </a:cubicBezTo>
                  <a:cubicBezTo>
                    <a:pt x="3306" y="520"/>
                    <a:pt x="3309" y="520"/>
                    <a:pt x="3312" y="519"/>
                  </a:cubicBezTo>
                  <a:cubicBezTo>
                    <a:pt x="3316" y="519"/>
                    <a:pt x="3319" y="519"/>
                    <a:pt x="3322" y="519"/>
                  </a:cubicBezTo>
                  <a:cubicBezTo>
                    <a:pt x="3326" y="519"/>
                    <a:pt x="3329" y="519"/>
                    <a:pt x="3331" y="522"/>
                  </a:cubicBezTo>
                  <a:cubicBezTo>
                    <a:pt x="3329" y="524"/>
                    <a:pt x="3324" y="527"/>
                    <a:pt x="3328" y="531"/>
                  </a:cubicBezTo>
                  <a:cubicBezTo>
                    <a:pt x="3329" y="531"/>
                    <a:pt x="3330" y="531"/>
                    <a:pt x="3330" y="531"/>
                  </a:cubicBezTo>
                  <a:cubicBezTo>
                    <a:pt x="3336" y="531"/>
                    <a:pt x="3338" y="524"/>
                    <a:pt x="3342" y="522"/>
                  </a:cubicBezTo>
                  <a:cubicBezTo>
                    <a:pt x="3350" y="523"/>
                    <a:pt x="3347" y="532"/>
                    <a:pt x="3355" y="532"/>
                  </a:cubicBezTo>
                  <a:cubicBezTo>
                    <a:pt x="3356" y="532"/>
                    <a:pt x="3356" y="532"/>
                    <a:pt x="3357" y="531"/>
                  </a:cubicBezTo>
                  <a:cubicBezTo>
                    <a:pt x="3360" y="529"/>
                    <a:pt x="3363" y="526"/>
                    <a:pt x="3363" y="521"/>
                  </a:cubicBezTo>
                  <a:cubicBezTo>
                    <a:pt x="3361" y="517"/>
                    <a:pt x="3356" y="516"/>
                    <a:pt x="3353" y="513"/>
                  </a:cubicBezTo>
                  <a:cubicBezTo>
                    <a:pt x="3353" y="509"/>
                    <a:pt x="3358" y="510"/>
                    <a:pt x="3357" y="505"/>
                  </a:cubicBezTo>
                  <a:cubicBezTo>
                    <a:pt x="3351" y="502"/>
                    <a:pt x="3341" y="501"/>
                    <a:pt x="3334" y="498"/>
                  </a:cubicBezTo>
                  <a:moveTo>
                    <a:pt x="1944" y="395"/>
                  </a:moveTo>
                  <a:cubicBezTo>
                    <a:pt x="1937" y="395"/>
                    <a:pt x="1931" y="403"/>
                    <a:pt x="1935" y="407"/>
                  </a:cubicBezTo>
                  <a:cubicBezTo>
                    <a:pt x="1944" y="407"/>
                    <a:pt x="1947" y="403"/>
                    <a:pt x="1949" y="397"/>
                  </a:cubicBezTo>
                  <a:cubicBezTo>
                    <a:pt x="1947" y="396"/>
                    <a:pt x="1945" y="395"/>
                    <a:pt x="1944" y="395"/>
                  </a:cubicBezTo>
                  <a:moveTo>
                    <a:pt x="1991" y="248"/>
                  </a:moveTo>
                  <a:cubicBezTo>
                    <a:pt x="1987" y="248"/>
                    <a:pt x="1983" y="250"/>
                    <a:pt x="1984" y="253"/>
                  </a:cubicBezTo>
                  <a:cubicBezTo>
                    <a:pt x="1986" y="254"/>
                    <a:pt x="1988" y="255"/>
                    <a:pt x="1990" y="255"/>
                  </a:cubicBezTo>
                  <a:cubicBezTo>
                    <a:pt x="1993" y="255"/>
                    <a:pt x="1997" y="253"/>
                    <a:pt x="1996" y="250"/>
                  </a:cubicBezTo>
                  <a:cubicBezTo>
                    <a:pt x="1995" y="248"/>
                    <a:pt x="1993" y="248"/>
                    <a:pt x="1991" y="248"/>
                  </a:cubicBezTo>
                  <a:moveTo>
                    <a:pt x="2331" y="226"/>
                  </a:moveTo>
                  <a:cubicBezTo>
                    <a:pt x="2327" y="226"/>
                    <a:pt x="2323" y="227"/>
                    <a:pt x="2318" y="228"/>
                  </a:cubicBezTo>
                  <a:cubicBezTo>
                    <a:pt x="2313" y="229"/>
                    <a:pt x="2309" y="229"/>
                    <a:pt x="2304" y="229"/>
                  </a:cubicBezTo>
                  <a:cubicBezTo>
                    <a:pt x="2303" y="229"/>
                    <a:pt x="2303" y="229"/>
                    <a:pt x="2302" y="229"/>
                  </a:cubicBezTo>
                  <a:cubicBezTo>
                    <a:pt x="2299" y="231"/>
                    <a:pt x="2299" y="236"/>
                    <a:pt x="2295" y="238"/>
                  </a:cubicBezTo>
                  <a:cubicBezTo>
                    <a:pt x="2294" y="237"/>
                    <a:pt x="2293" y="237"/>
                    <a:pt x="2291" y="237"/>
                  </a:cubicBezTo>
                  <a:cubicBezTo>
                    <a:pt x="2289" y="237"/>
                    <a:pt x="2287" y="238"/>
                    <a:pt x="2285" y="239"/>
                  </a:cubicBezTo>
                  <a:cubicBezTo>
                    <a:pt x="2283" y="240"/>
                    <a:pt x="2281" y="242"/>
                    <a:pt x="2278" y="242"/>
                  </a:cubicBezTo>
                  <a:cubicBezTo>
                    <a:pt x="2277" y="242"/>
                    <a:pt x="2276" y="242"/>
                    <a:pt x="2274" y="241"/>
                  </a:cubicBezTo>
                  <a:cubicBezTo>
                    <a:pt x="2267" y="245"/>
                    <a:pt x="2267" y="251"/>
                    <a:pt x="2258" y="256"/>
                  </a:cubicBezTo>
                  <a:cubicBezTo>
                    <a:pt x="2251" y="260"/>
                    <a:pt x="2235" y="262"/>
                    <a:pt x="2236" y="270"/>
                  </a:cubicBezTo>
                  <a:cubicBezTo>
                    <a:pt x="2236" y="275"/>
                    <a:pt x="2247" y="276"/>
                    <a:pt x="2253" y="278"/>
                  </a:cubicBezTo>
                  <a:cubicBezTo>
                    <a:pt x="2260" y="281"/>
                    <a:pt x="2264" y="287"/>
                    <a:pt x="2271" y="288"/>
                  </a:cubicBezTo>
                  <a:cubicBezTo>
                    <a:pt x="2271" y="288"/>
                    <a:pt x="2272" y="288"/>
                    <a:pt x="2273" y="288"/>
                  </a:cubicBezTo>
                  <a:cubicBezTo>
                    <a:pt x="2275" y="288"/>
                    <a:pt x="2277" y="287"/>
                    <a:pt x="2280" y="287"/>
                  </a:cubicBezTo>
                  <a:cubicBezTo>
                    <a:pt x="2282" y="287"/>
                    <a:pt x="2285" y="287"/>
                    <a:pt x="2287" y="287"/>
                  </a:cubicBezTo>
                  <a:cubicBezTo>
                    <a:pt x="2292" y="287"/>
                    <a:pt x="2296" y="288"/>
                    <a:pt x="2296" y="292"/>
                  </a:cubicBezTo>
                  <a:cubicBezTo>
                    <a:pt x="2295" y="295"/>
                    <a:pt x="2292" y="296"/>
                    <a:pt x="2288" y="296"/>
                  </a:cubicBezTo>
                  <a:cubicBezTo>
                    <a:pt x="2285" y="296"/>
                    <a:pt x="2281" y="295"/>
                    <a:pt x="2279" y="294"/>
                  </a:cubicBezTo>
                  <a:cubicBezTo>
                    <a:pt x="2276" y="295"/>
                    <a:pt x="2279" y="301"/>
                    <a:pt x="2275" y="302"/>
                  </a:cubicBezTo>
                  <a:cubicBezTo>
                    <a:pt x="2264" y="301"/>
                    <a:pt x="2262" y="291"/>
                    <a:pt x="2252" y="289"/>
                  </a:cubicBezTo>
                  <a:cubicBezTo>
                    <a:pt x="2246" y="292"/>
                    <a:pt x="2243" y="297"/>
                    <a:pt x="2237" y="301"/>
                  </a:cubicBezTo>
                  <a:cubicBezTo>
                    <a:pt x="2231" y="304"/>
                    <a:pt x="2222" y="305"/>
                    <a:pt x="2219" y="311"/>
                  </a:cubicBezTo>
                  <a:cubicBezTo>
                    <a:pt x="2219" y="314"/>
                    <a:pt x="2220" y="314"/>
                    <a:pt x="2222" y="314"/>
                  </a:cubicBezTo>
                  <a:cubicBezTo>
                    <a:pt x="2223" y="314"/>
                    <a:pt x="2223" y="314"/>
                    <a:pt x="2223" y="314"/>
                  </a:cubicBezTo>
                  <a:cubicBezTo>
                    <a:pt x="2224" y="314"/>
                    <a:pt x="2225" y="314"/>
                    <a:pt x="2227" y="315"/>
                  </a:cubicBezTo>
                  <a:cubicBezTo>
                    <a:pt x="2231" y="317"/>
                    <a:pt x="2231" y="323"/>
                    <a:pt x="2237" y="325"/>
                  </a:cubicBezTo>
                  <a:cubicBezTo>
                    <a:pt x="2239" y="326"/>
                    <a:pt x="2242" y="326"/>
                    <a:pt x="2245" y="326"/>
                  </a:cubicBezTo>
                  <a:cubicBezTo>
                    <a:pt x="2257" y="326"/>
                    <a:pt x="2268" y="319"/>
                    <a:pt x="2280" y="317"/>
                  </a:cubicBezTo>
                  <a:cubicBezTo>
                    <a:pt x="2287" y="319"/>
                    <a:pt x="2288" y="326"/>
                    <a:pt x="2291" y="331"/>
                  </a:cubicBezTo>
                  <a:cubicBezTo>
                    <a:pt x="2286" y="340"/>
                    <a:pt x="2271" y="340"/>
                    <a:pt x="2259" y="342"/>
                  </a:cubicBezTo>
                  <a:cubicBezTo>
                    <a:pt x="2251" y="348"/>
                    <a:pt x="2242" y="353"/>
                    <a:pt x="2239" y="364"/>
                  </a:cubicBezTo>
                  <a:cubicBezTo>
                    <a:pt x="2241" y="370"/>
                    <a:pt x="2256" y="366"/>
                    <a:pt x="2257" y="373"/>
                  </a:cubicBezTo>
                  <a:cubicBezTo>
                    <a:pt x="2255" y="376"/>
                    <a:pt x="2248" y="375"/>
                    <a:pt x="2248" y="379"/>
                  </a:cubicBezTo>
                  <a:cubicBezTo>
                    <a:pt x="2249" y="389"/>
                    <a:pt x="2265" y="386"/>
                    <a:pt x="2275" y="388"/>
                  </a:cubicBezTo>
                  <a:cubicBezTo>
                    <a:pt x="2278" y="393"/>
                    <a:pt x="2275" y="397"/>
                    <a:pt x="2278" y="401"/>
                  </a:cubicBezTo>
                  <a:cubicBezTo>
                    <a:pt x="2279" y="401"/>
                    <a:pt x="2280" y="401"/>
                    <a:pt x="2281" y="401"/>
                  </a:cubicBezTo>
                  <a:cubicBezTo>
                    <a:pt x="2285" y="401"/>
                    <a:pt x="2287" y="400"/>
                    <a:pt x="2290" y="399"/>
                  </a:cubicBezTo>
                  <a:cubicBezTo>
                    <a:pt x="2293" y="399"/>
                    <a:pt x="2296" y="398"/>
                    <a:pt x="2299" y="398"/>
                  </a:cubicBezTo>
                  <a:cubicBezTo>
                    <a:pt x="2299" y="398"/>
                    <a:pt x="2300" y="398"/>
                    <a:pt x="2300" y="398"/>
                  </a:cubicBezTo>
                  <a:cubicBezTo>
                    <a:pt x="2303" y="399"/>
                    <a:pt x="2303" y="403"/>
                    <a:pt x="2305" y="404"/>
                  </a:cubicBezTo>
                  <a:cubicBezTo>
                    <a:pt x="2313" y="403"/>
                    <a:pt x="2313" y="397"/>
                    <a:pt x="2322" y="397"/>
                  </a:cubicBezTo>
                  <a:cubicBezTo>
                    <a:pt x="2322" y="397"/>
                    <a:pt x="2323" y="397"/>
                    <a:pt x="2323" y="397"/>
                  </a:cubicBezTo>
                  <a:cubicBezTo>
                    <a:pt x="2323" y="398"/>
                    <a:pt x="2325" y="399"/>
                    <a:pt x="2325" y="400"/>
                  </a:cubicBezTo>
                  <a:cubicBezTo>
                    <a:pt x="2322" y="407"/>
                    <a:pt x="2314" y="411"/>
                    <a:pt x="2311" y="418"/>
                  </a:cubicBezTo>
                  <a:cubicBezTo>
                    <a:pt x="2297" y="420"/>
                    <a:pt x="2293" y="429"/>
                    <a:pt x="2284" y="434"/>
                  </a:cubicBezTo>
                  <a:cubicBezTo>
                    <a:pt x="2274" y="434"/>
                    <a:pt x="2267" y="437"/>
                    <a:pt x="2265" y="444"/>
                  </a:cubicBezTo>
                  <a:cubicBezTo>
                    <a:pt x="2267" y="444"/>
                    <a:pt x="2269" y="444"/>
                    <a:pt x="2271" y="444"/>
                  </a:cubicBezTo>
                  <a:cubicBezTo>
                    <a:pt x="2299" y="444"/>
                    <a:pt x="2329" y="431"/>
                    <a:pt x="2332" y="409"/>
                  </a:cubicBezTo>
                  <a:cubicBezTo>
                    <a:pt x="2335" y="410"/>
                    <a:pt x="2337" y="410"/>
                    <a:pt x="2339" y="410"/>
                  </a:cubicBezTo>
                  <a:cubicBezTo>
                    <a:pt x="2349" y="410"/>
                    <a:pt x="2356" y="402"/>
                    <a:pt x="2361" y="396"/>
                  </a:cubicBezTo>
                  <a:cubicBezTo>
                    <a:pt x="2359" y="393"/>
                    <a:pt x="2354" y="392"/>
                    <a:pt x="2353" y="388"/>
                  </a:cubicBezTo>
                  <a:cubicBezTo>
                    <a:pt x="2367" y="383"/>
                    <a:pt x="2371" y="371"/>
                    <a:pt x="2383" y="365"/>
                  </a:cubicBezTo>
                  <a:cubicBezTo>
                    <a:pt x="2387" y="362"/>
                    <a:pt x="2392" y="361"/>
                    <a:pt x="2396" y="361"/>
                  </a:cubicBezTo>
                  <a:cubicBezTo>
                    <a:pt x="2400" y="361"/>
                    <a:pt x="2403" y="362"/>
                    <a:pt x="2403" y="367"/>
                  </a:cubicBezTo>
                  <a:cubicBezTo>
                    <a:pt x="2395" y="372"/>
                    <a:pt x="2381" y="369"/>
                    <a:pt x="2377" y="378"/>
                  </a:cubicBezTo>
                  <a:cubicBezTo>
                    <a:pt x="2377" y="381"/>
                    <a:pt x="2377" y="390"/>
                    <a:pt x="2378" y="394"/>
                  </a:cubicBezTo>
                  <a:cubicBezTo>
                    <a:pt x="2388" y="388"/>
                    <a:pt x="2404" y="387"/>
                    <a:pt x="2414" y="381"/>
                  </a:cubicBezTo>
                  <a:cubicBezTo>
                    <a:pt x="2415" y="377"/>
                    <a:pt x="2410" y="377"/>
                    <a:pt x="2411" y="373"/>
                  </a:cubicBezTo>
                  <a:cubicBezTo>
                    <a:pt x="2413" y="369"/>
                    <a:pt x="2416" y="368"/>
                    <a:pt x="2418" y="368"/>
                  </a:cubicBezTo>
                  <a:cubicBezTo>
                    <a:pt x="2423" y="368"/>
                    <a:pt x="2427" y="373"/>
                    <a:pt x="2433" y="375"/>
                  </a:cubicBezTo>
                  <a:cubicBezTo>
                    <a:pt x="2441" y="378"/>
                    <a:pt x="2456" y="377"/>
                    <a:pt x="2467" y="378"/>
                  </a:cubicBezTo>
                  <a:cubicBezTo>
                    <a:pt x="2476" y="379"/>
                    <a:pt x="2482" y="383"/>
                    <a:pt x="2489" y="383"/>
                  </a:cubicBezTo>
                  <a:cubicBezTo>
                    <a:pt x="2491" y="383"/>
                    <a:pt x="2493" y="383"/>
                    <a:pt x="2495" y="382"/>
                  </a:cubicBezTo>
                  <a:cubicBezTo>
                    <a:pt x="2496" y="383"/>
                    <a:pt x="2498" y="384"/>
                    <a:pt x="2499" y="385"/>
                  </a:cubicBezTo>
                  <a:cubicBezTo>
                    <a:pt x="2499" y="247"/>
                    <a:pt x="2499" y="247"/>
                    <a:pt x="2499" y="247"/>
                  </a:cubicBezTo>
                  <a:cubicBezTo>
                    <a:pt x="2495" y="246"/>
                    <a:pt x="2490" y="245"/>
                    <a:pt x="2484" y="245"/>
                  </a:cubicBezTo>
                  <a:cubicBezTo>
                    <a:pt x="2482" y="245"/>
                    <a:pt x="2479" y="245"/>
                    <a:pt x="2477" y="245"/>
                  </a:cubicBezTo>
                  <a:cubicBezTo>
                    <a:pt x="2470" y="239"/>
                    <a:pt x="2458" y="242"/>
                    <a:pt x="2448" y="239"/>
                  </a:cubicBezTo>
                  <a:cubicBezTo>
                    <a:pt x="2445" y="239"/>
                    <a:pt x="2443" y="236"/>
                    <a:pt x="2439" y="236"/>
                  </a:cubicBezTo>
                  <a:cubicBezTo>
                    <a:pt x="2437" y="235"/>
                    <a:pt x="2435" y="235"/>
                    <a:pt x="2433" y="235"/>
                  </a:cubicBezTo>
                  <a:cubicBezTo>
                    <a:pt x="2430" y="235"/>
                    <a:pt x="2427" y="236"/>
                    <a:pt x="2425" y="236"/>
                  </a:cubicBezTo>
                  <a:cubicBezTo>
                    <a:pt x="2422" y="236"/>
                    <a:pt x="2419" y="236"/>
                    <a:pt x="2416" y="236"/>
                  </a:cubicBezTo>
                  <a:cubicBezTo>
                    <a:pt x="2410" y="236"/>
                    <a:pt x="2404" y="235"/>
                    <a:pt x="2399" y="232"/>
                  </a:cubicBezTo>
                  <a:cubicBezTo>
                    <a:pt x="2394" y="232"/>
                    <a:pt x="2393" y="237"/>
                    <a:pt x="2387" y="237"/>
                  </a:cubicBezTo>
                  <a:cubicBezTo>
                    <a:pt x="2387" y="237"/>
                    <a:pt x="2386" y="237"/>
                    <a:pt x="2385" y="237"/>
                  </a:cubicBezTo>
                  <a:cubicBezTo>
                    <a:pt x="2381" y="234"/>
                    <a:pt x="2381" y="229"/>
                    <a:pt x="2376" y="227"/>
                  </a:cubicBezTo>
                  <a:cubicBezTo>
                    <a:pt x="2373" y="228"/>
                    <a:pt x="2369" y="228"/>
                    <a:pt x="2366" y="228"/>
                  </a:cubicBezTo>
                  <a:cubicBezTo>
                    <a:pt x="2364" y="228"/>
                    <a:pt x="2362" y="228"/>
                    <a:pt x="2360" y="228"/>
                  </a:cubicBezTo>
                  <a:cubicBezTo>
                    <a:pt x="2357" y="228"/>
                    <a:pt x="2355" y="228"/>
                    <a:pt x="2353" y="228"/>
                  </a:cubicBezTo>
                  <a:cubicBezTo>
                    <a:pt x="2349" y="228"/>
                    <a:pt x="2346" y="228"/>
                    <a:pt x="2342" y="230"/>
                  </a:cubicBezTo>
                  <a:cubicBezTo>
                    <a:pt x="2339" y="227"/>
                    <a:pt x="2335" y="226"/>
                    <a:pt x="2331" y="226"/>
                  </a:cubicBezTo>
                  <a:moveTo>
                    <a:pt x="2101" y="224"/>
                  </a:moveTo>
                  <a:cubicBezTo>
                    <a:pt x="2100" y="224"/>
                    <a:pt x="2100" y="224"/>
                    <a:pt x="2099" y="224"/>
                  </a:cubicBezTo>
                  <a:cubicBezTo>
                    <a:pt x="2092" y="225"/>
                    <a:pt x="2087" y="232"/>
                    <a:pt x="2088" y="240"/>
                  </a:cubicBezTo>
                  <a:cubicBezTo>
                    <a:pt x="2090" y="240"/>
                    <a:pt x="2092" y="240"/>
                    <a:pt x="2094" y="240"/>
                  </a:cubicBezTo>
                  <a:cubicBezTo>
                    <a:pt x="2096" y="240"/>
                    <a:pt x="2098" y="240"/>
                    <a:pt x="2100" y="240"/>
                  </a:cubicBezTo>
                  <a:cubicBezTo>
                    <a:pt x="2103" y="240"/>
                    <a:pt x="2105" y="240"/>
                    <a:pt x="2108" y="240"/>
                  </a:cubicBezTo>
                  <a:cubicBezTo>
                    <a:pt x="2121" y="240"/>
                    <a:pt x="2133" y="239"/>
                    <a:pt x="2130" y="227"/>
                  </a:cubicBezTo>
                  <a:cubicBezTo>
                    <a:pt x="2129" y="228"/>
                    <a:pt x="2127" y="228"/>
                    <a:pt x="2125" y="228"/>
                  </a:cubicBezTo>
                  <a:cubicBezTo>
                    <a:pt x="2121" y="228"/>
                    <a:pt x="2116" y="227"/>
                    <a:pt x="2112" y="226"/>
                  </a:cubicBezTo>
                  <a:cubicBezTo>
                    <a:pt x="2108" y="225"/>
                    <a:pt x="2104" y="224"/>
                    <a:pt x="2101" y="224"/>
                  </a:cubicBezTo>
                  <a:moveTo>
                    <a:pt x="1660" y="182"/>
                  </a:moveTo>
                  <a:cubicBezTo>
                    <a:pt x="1655" y="182"/>
                    <a:pt x="1650" y="185"/>
                    <a:pt x="1657" y="190"/>
                  </a:cubicBezTo>
                  <a:cubicBezTo>
                    <a:pt x="1665" y="190"/>
                    <a:pt x="1665" y="190"/>
                    <a:pt x="1665" y="190"/>
                  </a:cubicBezTo>
                  <a:cubicBezTo>
                    <a:pt x="1669" y="184"/>
                    <a:pt x="1664" y="182"/>
                    <a:pt x="1660" y="182"/>
                  </a:cubicBezTo>
                  <a:moveTo>
                    <a:pt x="1707" y="181"/>
                  </a:moveTo>
                  <a:cubicBezTo>
                    <a:pt x="1701" y="181"/>
                    <a:pt x="1699" y="192"/>
                    <a:pt x="1698" y="198"/>
                  </a:cubicBezTo>
                  <a:cubicBezTo>
                    <a:pt x="1702" y="199"/>
                    <a:pt x="1705" y="199"/>
                    <a:pt x="1709" y="199"/>
                  </a:cubicBezTo>
                  <a:cubicBezTo>
                    <a:pt x="1714" y="199"/>
                    <a:pt x="1718" y="199"/>
                    <a:pt x="1723" y="198"/>
                  </a:cubicBezTo>
                  <a:cubicBezTo>
                    <a:pt x="1727" y="198"/>
                    <a:pt x="1731" y="198"/>
                    <a:pt x="1736" y="198"/>
                  </a:cubicBezTo>
                  <a:cubicBezTo>
                    <a:pt x="1736" y="198"/>
                    <a:pt x="1737" y="198"/>
                    <a:pt x="1738" y="198"/>
                  </a:cubicBezTo>
                  <a:cubicBezTo>
                    <a:pt x="1737" y="191"/>
                    <a:pt x="1733" y="189"/>
                    <a:pt x="1727" y="189"/>
                  </a:cubicBezTo>
                  <a:cubicBezTo>
                    <a:pt x="1724" y="189"/>
                    <a:pt x="1721" y="189"/>
                    <a:pt x="1718" y="190"/>
                  </a:cubicBezTo>
                  <a:cubicBezTo>
                    <a:pt x="1715" y="190"/>
                    <a:pt x="1712" y="190"/>
                    <a:pt x="1710" y="190"/>
                  </a:cubicBezTo>
                  <a:cubicBezTo>
                    <a:pt x="1709" y="190"/>
                    <a:pt x="1708" y="190"/>
                    <a:pt x="1707" y="190"/>
                  </a:cubicBezTo>
                  <a:cubicBezTo>
                    <a:pt x="1707" y="187"/>
                    <a:pt x="1711" y="187"/>
                    <a:pt x="1711" y="183"/>
                  </a:cubicBezTo>
                  <a:cubicBezTo>
                    <a:pt x="1709" y="181"/>
                    <a:pt x="1708" y="181"/>
                    <a:pt x="1707" y="181"/>
                  </a:cubicBezTo>
                  <a:moveTo>
                    <a:pt x="1427" y="175"/>
                  </a:moveTo>
                  <a:cubicBezTo>
                    <a:pt x="1424" y="175"/>
                    <a:pt x="1420" y="177"/>
                    <a:pt x="1419" y="180"/>
                  </a:cubicBezTo>
                  <a:cubicBezTo>
                    <a:pt x="1420" y="182"/>
                    <a:pt x="1422" y="183"/>
                    <a:pt x="1425" y="183"/>
                  </a:cubicBezTo>
                  <a:cubicBezTo>
                    <a:pt x="1428" y="183"/>
                    <a:pt x="1431" y="182"/>
                    <a:pt x="1432" y="180"/>
                  </a:cubicBezTo>
                  <a:cubicBezTo>
                    <a:pt x="1432" y="176"/>
                    <a:pt x="1430" y="175"/>
                    <a:pt x="1427" y="175"/>
                  </a:cubicBezTo>
                  <a:moveTo>
                    <a:pt x="1776" y="158"/>
                  </a:moveTo>
                  <a:cubicBezTo>
                    <a:pt x="1772" y="158"/>
                    <a:pt x="1767" y="159"/>
                    <a:pt x="1763" y="161"/>
                  </a:cubicBezTo>
                  <a:cubicBezTo>
                    <a:pt x="1764" y="170"/>
                    <a:pt x="1781" y="179"/>
                    <a:pt x="1795" y="179"/>
                  </a:cubicBezTo>
                  <a:cubicBezTo>
                    <a:pt x="1804" y="179"/>
                    <a:pt x="1812" y="175"/>
                    <a:pt x="1813" y="165"/>
                  </a:cubicBezTo>
                  <a:cubicBezTo>
                    <a:pt x="1799" y="165"/>
                    <a:pt x="1789" y="158"/>
                    <a:pt x="1776" y="158"/>
                  </a:cubicBezTo>
                  <a:moveTo>
                    <a:pt x="1657" y="154"/>
                  </a:moveTo>
                  <a:cubicBezTo>
                    <a:pt x="1651" y="154"/>
                    <a:pt x="1648" y="162"/>
                    <a:pt x="1652" y="168"/>
                  </a:cubicBezTo>
                  <a:cubicBezTo>
                    <a:pt x="1652" y="168"/>
                    <a:pt x="1653" y="168"/>
                    <a:pt x="1654" y="168"/>
                  </a:cubicBezTo>
                  <a:cubicBezTo>
                    <a:pt x="1662" y="168"/>
                    <a:pt x="1663" y="163"/>
                    <a:pt x="1663" y="156"/>
                  </a:cubicBezTo>
                  <a:cubicBezTo>
                    <a:pt x="1661" y="154"/>
                    <a:pt x="1659" y="154"/>
                    <a:pt x="1657" y="154"/>
                  </a:cubicBezTo>
                  <a:moveTo>
                    <a:pt x="1728" y="165"/>
                  </a:moveTo>
                  <a:cubicBezTo>
                    <a:pt x="1726" y="164"/>
                    <a:pt x="1724" y="164"/>
                    <a:pt x="1725" y="161"/>
                  </a:cubicBezTo>
                  <a:cubicBezTo>
                    <a:pt x="1725" y="160"/>
                    <a:pt x="1726" y="160"/>
                    <a:pt x="1726" y="160"/>
                  </a:cubicBezTo>
                  <a:cubicBezTo>
                    <a:pt x="1730" y="160"/>
                    <a:pt x="1730" y="164"/>
                    <a:pt x="1728" y="165"/>
                  </a:cubicBezTo>
                  <a:moveTo>
                    <a:pt x="1712" y="151"/>
                  </a:moveTo>
                  <a:cubicBezTo>
                    <a:pt x="1710" y="154"/>
                    <a:pt x="1711" y="158"/>
                    <a:pt x="1707" y="159"/>
                  </a:cubicBezTo>
                  <a:cubicBezTo>
                    <a:pt x="1702" y="154"/>
                    <a:pt x="1695" y="152"/>
                    <a:pt x="1688" y="152"/>
                  </a:cubicBezTo>
                  <a:cubicBezTo>
                    <a:pt x="1678" y="152"/>
                    <a:pt x="1669" y="158"/>
                    <a:pt x="1670" y="171"/>
                  </a:cubicBezTo>
                  <a:cubicBezTo>
                    <a:pt x="1672" y="175"/>
                    <a:pt x="1677" y="176"/>
                    <a:pt x="1683" y="176"/>
                  </a:cubicBezTo>
                  <a:cubicBezTo>
                    <a:pt x="1688" y="176"/>
                    <a:pt x="1694" y="175"/>
                    <a:pt x="1697" y="173"/>
                  </a:cubicBezTo>
                  <a:cubicBezTo>
                    <a:pt x="1702" y="173"/>
                    <a:pt x="1706" y="174"/>
                    <a:pt x="1710" y="174"/>
                  </a:cubicBezTo>
                  <a:cubicBezTo>
                    <a:pt x="1713" y="174"/>
                    <a:pt x="1716" y="174"/>
                    <a:pt x="1718" y="172"/>
                  </a:cubicBezTo>
                  <a:cubicBezTo>
                    <a:pt x="1721" y="174"/>
                    <a:pt x="1724" y="175"/>
                    <a:pt x="1728" y="175"/>
                  </a:cubicBezTo>
                  <a:cubicBezTo>
                    <a:pt x="1735" y="167"/>
                    <a:pt x="1754" y="174"/>
                    <a:pt x="1751" y="158"/>
                  </a:cubicBezTo>
                  <a:cubicBezTo>
                    <a:pt x="1746" y="149"/>
                    <a:pt x="1725" y="153"/>
                    <a:pt x="1712" y="151"/>
                  </a:cubicBezTo>
                  <a:moveTo>
                    <a:pt x="1258" y="133"/>
                  </a:moveTo>
                  <a:cubicBezTo>
                    <a:pt x="1254" y="133"/>
                    <a:pt x="1249" y="137"/>
                    <a:pt x="1253" y="141"/>
                  </a:cubicBezTo>
                  <a:cubicBezTo>
                    <a:pt x="1254" y="141"/>
                    <a:pt x="1254" y="141"/>
                    <a:pt x="1255" y="141"/>
                  </a:cubicBezTo>
                  <a:cubicBezTo>
                    <a:pt x="1260" y="141"/>
                    <a:pt x="1263" y="139"/>
                    <a:pt x="1263" y="135"/>
                  </a:cubicBezTo>
                  <a:cubicBezTo>
                    <a:pt x="1262" y="133"/>
                    <a:pt x="1260" y="133"/>
                    <a:pt x="1258" y="133"/>
                  </a:cubicBezTo>
                  <a:moveTo>
                    <a:pt x="1571" y="217"/>
                  </a:moveTo>
                  <a:cubicBezTo>
                    <a:pt x="1568" y="217"/>
                    <a:pt x="1565" y="216"/>
                    <a:pt x="1563" y="215"/>
                  </a:cubicBezTo>
                  <a:cubicBezTo>
                    <a:pt x="1562" y="210"/>
                    <a:pt x="1568" y="209"/>
                    <a:pt x="1574" y="209"/>
                  </a:cubicBezTo>
                  <a:cubicBezTo>
                    <a:pt x="1578" y="209"/>
                    <a:pt x="1584" y="210"/>
                    <a:pt x="1585" y="212"/>
                  </a:cubicBezTo>
                  <a:cubicBezTo>
                    <a:pt x="1584" y="215"/>
                    <a:pt x="1577" y="217"/>
                    <a:pt x="1571" y="217"/>
                  </a:cubicBezTo>
                  <a:moveTo>
                    <a:pt x="1334" y="125"/>
                  </a:moveTo>
                  <a:cubicBezTo>
                    <a:pt x="1333" y="125"/>
                    <a:pt x="1332" y="125"/>
                    <a:pt x="1332" y="125"/>
                  </a:cubicBezTo>
                  <a:cubicBezTo>
                    <a:pt x="1325" y="129"/>
                    <a:pt x="1316" y="134"/>
                    <a:pt x="1311" y="137"/>
                  </a:cubicBezTo>
                  <a:cubicBezTo>
                    <a:pt x="1313" y="146"/>
                    <a:pt x="1328" y="143"/>
                    <a:pt x="1332" y="150"/>
                  </a:cubicBezTo>
                  <a:cubicBezTo>
                    <a:pt x="1330" y="152"/>
                    <a:pt x="1328" y="152"/>
                    <a:pt x="1326" y="152"/>
                  </a:cubicBezTo>
                  <a:cubicBezTo>
                    <a:pt x="1323" y="152"/>
                    <a:pt x="1319" y="151"/>
                    <a:pt x="1315" y="149"/>
                  </a:cubicBezTo>
                  <a:cubicBezTo>
                    <a:pt x="1311" y="147"/>
                    <a:pt x="1306" y="146"/>
                    <a:pt x="1301" y="146"/>
                  </a:cubicBezTo>
                  <a:cubicBezTo>
                    <a:pt x="1299" y="146"/>
                    <a:pt x="1297" y="146"/>
                    <a:pt x="1295" y="147"/>
                  </a:cubicBezTo>
                  <a:cubicBezTo>
                    <a:pt x="1295" y="152"/>
                    <a:pt x="1307" y="154"/>
                    <a:pt x="1300" y="160"/>
                  </a:cubicBezTo>
                  <a:cubicBezTo>
                    <a:pt x="1292" y="157"/>
                    <a:pt x="1286" y="150"/>
                    <a:pt x="1280" y="150"/>
                  </a:cubicBezTo>
                  <a:cubicBezTo>
                    <a:pt x="1277" y="150"/>
                    <a:pt x="1273" y="152"/>
                    <a:pt x="1270" y="155"/>
                  </a:cubicBezTo>
                  <a:cubicBezTo>
                    <a:pt x="1267" y="151"/>
                    <a:pt x="1258" y="149"/>
                    <a:pt x="1248" y="149"/>
                  </a:cubicBezTo>
                  <a:cubicBezTo>
                    <a:pt x="1245" y="149"/>
                    <a:pt x="1241" y="149"/>
                    <a:pt x="1237" y="150"/>
                  </a:cubicBezTo>
                  <a:cubicBezTo>
                    <a:pt x="1237" y="498"/>
                    <a:pt x="1237" y="498"/>
                    <a:pt x="1237" y="498"/>
                  </a:cubicBezTo>
                  <a:cubicBezTo>
                    <a:pt x="1705" y="498"/>
                    <a:pt x="1705" y="498"/>
                    <a:pt x="1705" y="498"/>
                  </a:cubicBezTo>
                  <a:cubicBezTo>
                    <a:pt x="1705" y="490"/>
                    <a:pt x="1705" y="483"/>
                    <a:pt x="1715" y="479"/>
                  </a:cubicBezTo>
                  <a:cubicBezTo>
                    <a:pt x="1718" y="484"/>
                    <a:pt x="1719" y="491"/>
                    <a:pt x="1719" y="498"/>
                  </a:cubicBezTo>
                  <a:cubicBezTo>
                    <a:pt x="1737" y="498"/>
                    <a:pt x="1737" y="498"/>
                    <a:pt x="1737" y="498"/>
                  </a:cubicBezTo>
                  <a:cubicBezTo>
                    <a:pt x="1737" y="496"/>
                    <a:pt x="1738" y="493"/>
                    <a:pt x="1737" y="491"/>
                  </a:cubicBezTo>
                  <a:cubicBezTo>
                    <a:pt x="1736" y="487"/>
                    <a:pt x="1732" y="484"/>
                    <a:pt x="1732" y="480"/>
                  </a:cubicBezTo>
                  <a:cubicBezTo>
                    <a:pt x="1731" y="477"/>
                    <a:pt x="1734" y="474"/>
                    <a:pt x="1734" y="471"/>
                  </a:cubicBezTo>
                  <a:cubicBezTo>
                    <a:pt x="1734" y="467"/>
                    <a:pt x="1730" y="458"/>
                    <a:pt x="1726" y="455"/>
                  </a:cubicBezTo>
                  <a:cubicBezTo>
                    <a:pt x="1726" y="455"/>
                    <a:pt x="1726" y="455"/>
                    <a:pt x="1726" y="455"/>
                  </a:cubicBezTo>
                  <a:cubicBezTo>
                    <a:pt x="1717" y="455"/>
                    <a:pt x="1721" y="466"/>
                    <a:pt x="1716" y="469"/>
                  </a:cubicBezTo>
                  <a:cubicBezTo>
                    <a:pt x="1708" y="464"/>
                    <a:pt x="1706" y="455"/>
                    <a:pt x="1694" y="455"/>
                  </a:cubicBezTo>
                  <a:cubicBezTo>
                    <a:pt x="1694" y="455"/>
                    <a:pt x="1694" y="455"/>
                    <a:pt x="1694" y="455"/>
                  </a:cubicBezTo>
                  <a:cubicBezTo>
                    <a:pt x="1687" y="455"/>
                    <a:pt x="1682" y="461"/>
                    <a:pt x="1674" y="462"/>
                  </a:cubicBezTo>
                  <a:cubicBezTo>
                    <a:pt x="1668" y="457"/>
                    <a:pt x="1655" y="455"/>
                    <a:pt x="1655" y="448"/>
                  </a:cubicBezTo>
                  <a:cubicBezTo>
                    <a:pt x="1655" y="443"/>
                    <a:pt x="1664" y="444"/>
                    <a:pt x="1671" y="439"/>
                  </a:cubicBezTo>
                  <a:cubicBezTo>
                    <a:pt x="1676" y="435"/>
                    <a:pt x="1679" y="426"/>
                    <a:pt x="1687" y="426"/>
                  </a:cubicBezTo>
                  <a:cubicBezTo>
                    <a:pt x="1688" y="426"/>
                    <a:pt x="1689" y="426"/>
                    <a:pt x="1691" y="427"/>
                  </a:cubicBezTo>
                  <a:cubicBezTo>
                    <a:pt x="1702" y="412"/>
                    <a:pt x="1721" y="394"/>
                    <a:pt x="1746" y="394"/>
                  </a:cubicBezTo>
                  <a:cubicBezTo>
                    <a:pt x="1753" y="394"/>
                    <a:pt x="1760" y="395"/>
                    <a:pt x="1768" y="398"/>
                  </a:cubicBezTo>
                  <a:cubicBezTo>
                    <a:pt x="1772" y="396"/>
                    <a:pt x="1777" y="395"/>
                    <a:pt x="1782" y="395"/>
                  </a:cubicBezTo>
                  <a:cubicBezTo>
                    <a:pt x="1783" y="395"/>
                    <a:pt x="1783" y="395"/>
                    <a:pt x="1783" y="395"/>
                  </a:cubicBezTo>
                  <a:cubicBezTo>
                    <a:pt x="1784" y="395"/>
                    <a:pt x="1784" y="395"/>
                    <a:pt x="1784" y="395"/>
                  </a:cubicBezTo>
                  <a:cubicBezTo>
                    <a:pt x="1786" y="395"/>
                    <a:pt x="1788" y="395"/>
                    <a:pt x="1790" y="395"/>
                  </a:cubicBezTo>
                  <a:cubicBezTo>
                    <a:pt x="1791" y="390"/>
                    <a:pt x="1799" y="387"/>
                    <a:pt x="1806" y="387"/>
                  </a:cubicBezTo>
                  <a:cubicBezTo>
                    <a:pt x="1812" y="387"/>
                    <a:pt x="1817" y="389"/>
                    <a:pt x="1820" y="392"/>
                  </a:cubicBezTo>
                  <a:cubicBezTo>
                    <a:pt x="1821" y="397"/>
                    <a:pt x="1812" y="394"/>
                    <a:pt x="1813" y="400"/>
                  </a:cubicBezTo>
                  <a:cubicBezTo>
                    <a:pt x="1815" y="401"/>
                    <a:pt x="1817" y="402"/>
                    <a:pt x="1819" y="402"/>
                  </a:cubicBezTo>
                  <a:cubicBezTo>
                    <a:pt x="1825" y="402"/>
                    <a:pt x="1830" y="397"/>
                    <a:pt x="1836" y="397"/>
                  </a:cubicBezTo>
                  <a:cubicBezTo>
                    <a:pt x="1836" y="397"/>
                    <a:pt x="1836" y="397"/>
                    <a:pt x="1836" y="397"/>
                  </a:cubicBezTo>
                  <a:cubicBezTo>
                    <a:pt x="1839" y="397"/>
                    <a:pt x="1841" y="398"/>
                    <a:pt x="1844" y="398"/>
                  </a:cubicBezTo>
                  <a:cubicBezTo>
                    <a:pt x="1846" y="399"/>
                    <a:pt x="1849" y="400"/>
                    <a:pt x="1851" y="400"/>
                  </a:cubicBezTo>
                  <a:cubicBezTo>
                    <a:pt x="1853" y="400"/>
                    <a:pt x="1855" y="399"/>
                    <a:pt x="1857" y="397"/>
                  </a:cubicBezTo>
                  <a:cubicBezTo>
                    <a:pt x="1860" y="392"/>
                    <a:pt x="1846" y="393"/>
                    <a:pt x="1843" y="389"/>
                  </a:cubicBezTo>
                  <a:cubicBezTo>
                    <a:pt x="1857" y="384"/>
                    <a:pt x="1864" y="374"/>
                    <a:pt x="1871" y="364"/>
                  </a:cubicBezTo>
                  <a:cubicBezTo>
                    <a:pt x="1875" y="363"/>
                    <a:pt x="1879" y="362"/>
                    <a:pt x="1883" y="362"/>
                  </a:cubicBezTo>
                  <a:cubicBezTo>
                    <a:pt x="1891" y="362"/>
                    <a:pt x="1899" y="364"/>
                    <a:pt x="1904" y="367"/>
                  </a:cubicBezTo>
                  <a:cubicBezTo>
                    <a:pt x="1904" y="372"/>
                    <a:pt x="1898" y="372"/>
                    <a:pt x="1899" y="378"/>
                  </a:cubicBezTo>
                  <a:cubicBezTo>
                    <a:pt x="1902" y="380"/>
                    <a:pt x="1904" y="381"/>
                    <a:pt x="1906" y="381"/>
                  </a:cubicBezTo>
                  <a:cubicBezTo>
                    <a:pt x="1910" y="381"/>
                    <a:pt x="1913" y="379"/>
                    <a:pt x="1917" y="376"/>
                  </a:cubicBezTo>
                  <a:cubicBezTo>
                    <a:pt x="1921" y="374"/>
                    <a:pt x="1925" y="371"/>
                    <a:pt x="1930" y="371"/>
                  </a:cubicBezTo>
                  <a:cubicBezTo>
                    <a:pt x="1930" y="371"/>
                    <a:pt x="1930" y="371"/>
                    <a:pt x="1931" y="371"/>
                  </a:cubicBezTo>
                  <a:cubicBezTo>
                    <a:pt x="1932" y="368"/>
                    <a:pt x="1932" y="365"/>
                    <a:pt x="1931" y="362"/>
                  </a:cubicBezTo>
                  <a:cubicBezTo>
                    <a:pt x="1933" y="359"/>
                    <a:pt x="1939" y="354"/>
                    <a:pt x="1944" y="354"/>
                  </a:cubicBezTo>
                  <a:cubicBezTo>
                    <a:pt x="1946" y="354"/>
                    <a:pt x="1948" y="354"/>
                    <a:pt x="1950" y="356"/>
                  </a:cubicBezTo>
                  <a:cubicBezTo>
                    <a:pt x="1949" y="363"/>
                    <a:pt x="1943" y="365"/>
                    <a:pt x="1943" y="372"/>
                  </a:cubicBezTo>
                  <a:cubicBezTo>
                    <a:pt x="1931" y="380"/>
                    <a:pt x="1917" y="383"/>
                    <a:pt x="1907" y="391"/>
                  </a:cubicBezTo>
                  <a:cubicBezTo>
                    <a:pt x="1903" y="393"/>
                    <a:pt x="1901" y="398"/>
                    <a:pt x="1897" y="401"/>
                  </a:cubicBezTo>
                  <a:cubicBezTo>
                    <a:pt x="1889" y="406"/>
                    <a:pt x="1879" y="409"/>
                    <a:pt x="1869" y="412"/>
                  </a:cubicBezTo>
                  <a:cubicBezTo>
                    <a:pt x="1868" y="424"/>
                    <a:pt x="1855" y="426"/>
                    <a:pt x="1855" y="442"/>
                  </a:cubicBezTo>
                  <a:cubicBezTo>
                    <a:pt x="1854" y="464"/>
                    <a:pt x="1864" y="476"/>
                    <a:pt x="1863" y="493"/>
                  </a:cubicBezTo>
                  <a:cubicBezTo>
                    <a:pt x="1874" y="492"/>
                    <a:pt x="1877" y="485"/>
                    <a:pt x="1887" y="482"/>
                  </a:cubicBezTo>
                  <a:cubicBezTo>
                    <a:pt x="1883" y="469"/>
                    <a:pt x="1895" y="470"/>
                    <a:pt x="1901" y="467"/>
                  </a:cubicBezTo>
                  <a:cubicBezTo>
                    <a:pt x="1904" y="464"/>
                    <a:pt x="1899" y="457"/>
                    <a:pt x="1902" y="454"/>
                  </a:cubicBezTo>
                  <a:cubicBezTo>
                    <a:pt x="1903" y="453"/>
                    <a:pt x="1905" y="453"/>
                    <a:pt x="1906" y="453"/>
                  </a:cubicBezTo>
                  <a:cubicBezTo>
                    <a:pt x="1907" y="453"/>
                    <a:pt x="1909" y="453"/>
                    <a:pt x="1911" y="453"/>
                  </a:cubicBezTo>
                  <a:cubicBezTo>
                    <a:pt x="1912" y="453"/>
                    <a:pt x="1914" y="454"/>
                    <a:pt x="1916" y="454"/>
                  </a:cubicBezTo>
                  <a:cubicBezTo>
                    <a:pt x="1917" y="454"/>
                    <a:pt x="1919" y="453"/>
                    <a:pt x="1920" y="453"/>
                  </a:cubicBezTo>
                  <a:cubicBezTo>
                    <a:pt x="1921" y="445"/>
                    <a:pt x="1915" y="444"/>
                    <a:pt x="1915" y="438"/>
                  </a:cubicBezTo>
                  <a:cubicBezTo>
                    <a:pt x="1917" y="436"/>
                    <a:pt x="1919" y="434"/>
                    <a:pt x="1922" y="433"/>
                  </a:cubicBezTo>
                  <a:cubicBezTo>
                    <a:pt x="1925" y="434"/>
                    <a:pt x="1927" y="436"/>
                    <a:pt x="1930" y="436"/>
                  </a:cubicBezTo>
                  <a:cubicBezTo>
                    <a:pt x="1931" y="436"/>
                    <a:pt x="1932" y="436"/>
                    <a:pt x="1933" y="435"/>
                  </a:cubicBezTo>
                  <a:cubicBezTo>
                    <a:pt x="1936" y="429"/>
                    <a:pt x="1928" y="425"/>
                    <a:pt x="1932" y="417"/>
                  </a:cubicBezTo>
                  <a:cubicBezTo>
                    <a:pt x="1929" y="414"/>
                    <a:pt x="1921" y="414"/>
                    <a:pt x="1920" y="409"/>
                  </a:cubicBezTo>
                  <a:cubicBezTo>
                    <a:pt x="1926" y="401"/>
                    <a:pt x="1931" y="393"/>
                    <a:pt x="1942" y="389"/>
                  </a:cubicBezTo>
                  <a:cubicBezTo>
                    <a:pt x="1944" y="389"/>
                    <a:pt x="1945" y="390"/>
                    <a:pt x="1947" y="390"/>
                  </a:cubicBezTo>
                  <a:cubicBezTo>
                    <a:pt x="1953" y="390"/>
                    <a:pt x="1955" y="384"/>
                    <a:pt x="1961" y="382"/>
                  </a:cubicBezTo>
                  <a:cubicBezTo>
                    <a:pt x="1964" y="383"/>
                    <a:pt x="1963" y="388"/>
                    <a:pt x="1967" y="388"/>
                  </a:cubicBezTo>
                  <a:cubicBezTo>
                    <a:pt x="1967" y="388"/>
                    <a:pt x="1967" y="388"/>
                    <a:pt x="1967" y="388"/>
                  </a:cubicBezTo>
                  <a:cubicBezTo>
                    <a:pt x="1975" y="385"/>
                    <a:pt x="1979" y="379"/>
                    <a:pt x="1989" y="378"/>
                  </a:cubicBezTo>
                  <a:cubicBezTo>
                    <a:pt x="1992" y="384"/>
                    <a:pt x="1994" y="391"/>
                    <a:pt x="2003" y="392"/>
                  </a:cubicBezTo>
                  <a:cubicBezTo>
                    <a:pt x="2011" y="381"/>
                    <a:pt x="2026" y="374"/>
                    <a:pt x="2036" y="365"/>
                  </a:cubicBezTo>
                  <a:cubicBezTo>
                    <a:pt x="2038" y="365"/>
                    <a:pt x="2039" y="365"/>
                    <a:pt x="2040" y="365"/>
                  </a:cubicBezTo>
                  <a:cubicBezTo>
                    <a:pt x="2054" y="365"/>
                    <a:pt x="2061" y="354"/>
                    <a:pt x="2075" y="353"/>
                  </a:cubicBezTo>
                  <a:cubicBezTo>
                    <a:pt x="2079" y="356"/>
                    <a:pt x="2085" y="358"/>
                    <a:pt x="2090" y="358"/>
                  </a:cubicBezTo>
                  <a:cubicBezTo>
                    <a:pt x="2095" y="358"/>
                    <a:pt x="2100" y="355"/>
                    <a:pt x="2100" y="348"/>
                  </a:cubicBezTo>
                  <a:cubicBezTo>
                    <a:pt x="2088" y="344"/>
                    <a:pt x="2089" y="332"/>
                    <a:pt x="2076" y="329"/>
                  </a:cubicBezTo>
                  <a:cubicBezTo>
                    <a:pt x="2076" y="329"/>
                    <a:pt x="2075" y="329"/>
                    <a:pt x="2075" y="329"/>
                  </a:cubicBezTo>
                  <a:cubicBezTo>
                    <a:pt x="2073" y="329"/>
                    <a:pt x="2072" y="330"/>
                    <a:pt x="2071" y="330"/>
                  </a:cubicBezTo>
                  <a:cubicBezTo>
                    <a:pt x="2070" y="330"/>
                    <a:pt x="2069" y="330"/>
                    <a:pt x="2067" y="330"/>
                  </a:cubicBezTo>
                  <a:cubicBezTo>
                    <a:pt x="2066" y="330"/>
                    <a:pt x="2064" y="330"/>
                    <a:pt x="2063" y="328"/>
                  </a:cubicBezTo>
                  <a:cubicBezTo>
                    <a:pt x="2062" y="327"/>
                    <a:pt x="2061" y="326"/>
                    <a:pt x="2062" y="324"/>
                  </a:cubicBezTo>
                  <a:cubicBezTo>
                    <a:pt x="2065" y="320"/>
                    <a:pt x="2068" y="319"/>
                    <a:pt x="2071" y="319"/>
                  </a:cubicBezTo>
                  <a:cubicBezTo>
                    <a:pt x="2075" y="319"/>
                    <a:pt x="2080" y="322"/>
                    <a:pt x="2084" y="324"/>
                  </a:cubicBezTo>
                  <a:cubicBezTo>
                    <a:pt x="2088" y="326"/>
                    <a:pt x="2093" y="329"/>
                    <a:pt x="2097" y="329"/>
                  </a:cubicBezTo>
                  <a:cubicBezTo>
                    <a:pt x="2097" y="329"/>
                    <a:pt x="2098" y="329"/>
                    <a:pt x="2098" y="328"/>
                  </a:cubicBezTo>
                  <a:cubicBezTo>
                    <a:pt x="2104" y="328"/>
                    <a:pt x="2106" y="322"/>
                    <a:pt x="2109" y="317"/>
                  </a:cubicBezTo>
                  <a:cubicBezTo>
                    <a:pt x="2107" y="314"/>
                    <a:pt x="2104" y="312"/>
                    <a:pt x="2104" y="308"/>
                  </a:cubicBezTo>
                  <a:cubicBezTo>
                    <a:pt x="2105" y="306"/>
                    <a:pt x="2108" y="304"/>
                    <a:pt x="2112" y="303"/>
                  </a:cubicBezTo>
                  <a:cubicBezTo>
                    <a:pt x="2116" y="305"/>
                    <a:pt x="2115" y="311"/>
                    <a:pt x="2117" y="315"/>
                  </a:cubicBezTo>
                  <a:cubicBezTo>
                    <a:pt x="2120" y="317"/>
                    <a:pt x="2125" y="317"/>
                    <a:pt x="2131" y="317"/>
                  </a:cubicBezTo>
                  <a:cubicBezTo>
                    <a:pt x="2132" y="317"/>
                    <a:pt x="2133" y="317"/>
                    <a:pt x="2134" y="317"/>
                  </a:cubicBezTo>
                  <a:cubicBezTo>
                    <a:pt x="2135" y="317"/>
                    <a:pt x="2136" y="317"/>
                    <a:pt x="2137" y="317"/>
                  </a:cubicBezTo>
                  <a:cubicBezTo>
                    <a:pt x="2138" y="317"/>
                    <a:pt x="2138" y="317"/>
                    <a:pt x="2138" y="317"/>
                  </a:cubicBezTo>
                  <a:cubicBezTo>
                    <a:pt x="2142" y="326"/>
                    <a:pt x="2154" y="335"/>
                    <a:pt x="2167" y="335"/>
                  </a:cubicBezTo>
                  <a:cubicBezTo>
                    <a:pt x="2170" y="335"/>
                    <a:pt x="2173" y="335"/>
                    <a:pt x="2177" y="333"/>
                  </a:cubicBezTo>
                  <a:cubicBezTo>
                    <a:pt x="2167" y="311"/>
                    <a:pt x="2204" y="317"/>
                    <a:pt x="2203" y="303"/>
                  </a:cubicBezTo>
                  <a:cubicBezTo>
                    <a:pt x="2202" y="302"/>
                    <a:pt x="2201" y="302"/>
                    <a:pt x="2199" y="302"/>
                  </a:cubicBezTo>
                  <a:cubicBezTo>
                    <a:pt x="2199" y="302"/>
                    <a:pt x="2198" y="302"/>
                    <a:pt x="2197" y="302"/>
                  </a:cubicBezTo>
                  <a:cubicBezTo>
                    <a:pt x="2196" y="302"/>
                    <a:pt x="2195" y="302"/>
                    <a:pt x="2195" y="302"/>
                  </a:cubicBezTo>
                  <a:cubicBezTo>
                    <a:pt x="2194" y="302"/>
                    <a:pt x="2193" y="302"/>
                    <a:pt x="2192" y="302"/>
                  </a:cubicBezTo>
                  <a:cubicBezTo>
                    <a:pt x="2192" y="294"/>
                    <a:pt x="2181" y="293"/>
                    <a:pt x="2171" y="293"/>
                  </a:cubicBezTo>
                  <a:cubicBezTo>
                    <a:pt x="2167" y="293"/>
                    <a:pt x="2163" y="293"/>
                    <a:pt x="2160" y="293"/>
                  </a:cubicBezTo>
                  <a:cubicBezTo>
                    <a:pt x="2159" y="298"/>
                    <a:pt x="2166" y="299"/>
                    <a:pt x="2162" y="303"/>
                  </a:cubicBezTo>
                  <a:cubicBezTo>
                    <a:pt x="2161" y="304"/>
                    <a:pt x="2159" y="304"/>
                    <a:pt x="2158" y="304"/>
                  </a:cubicBezTo>
                  <a:cubicBezTo>
                    <a:pt x="2151" y="304"/>
                    <a:pt x="2151" y="294"/>
                    <a:pt x="2152" y="290"/>
                  </a:cubicBezTo>
                  <a:cubicBezTo>
                    <a:pt x="2137" y="278"/>
                    <a:pt x="2109" y="275"/>
                    <a:pt x="2095" y="262"/>
                  </a:cubicBezTo>
                  <a:cubicBezTo>
                    <a:pt x="2094" y="262"/>
                    <a:pt x="2094" y="262"/>
                    <a:pt x="2094" y="262"/>
                  </a:cubicBezTo>
                  <a:cubicBezTo>
                    <a:pt x="2092" y="262"/>
                    <a:pt x="2091" y="262"/>
                    <a:pt x="2090" y="262"/>
                  </a:cubicBezTo>
                  <a:cubicBezTo>
                    <a:pt x="2089" y="262"/>
                    <a:pt x="2088" y="263"/>
                    <a:pt x="2087" y="263"/>
                  </a:cubicBezTo>
                  <a:cubicBezTo>
                    <a:pt x="2086" y="263"/>
                    <a:pt x="2086" y="263"/>
                    <a:pt x="2085" y="263"/>
                  </a:cubicBezTo>
                  <a:cubicBezTo>
                    <a:pt x="2076" y="260"/>
                    <a:pt x="2070" y="253"/>
                    <a:pt x="2059" y="251"/>
                  </a:cubicBezTo>
                  <a:cubicBezTo>
                    <a:pt x="2059" y="251"/>
                    <a:pt x="2058" y="251"/>
                    <a:pt x="2057" y="251"/>
                  </a:cubicBezTo>
                  <a:cubicBezTo>
                    <a:pt x="2053" y="251"/>
                    <a:pt x="2049" y="252"/>
                    <a:pt x="2045" y="253"/>
                  </a:cubicBezTo>
                  <a:cubicBezTo>
                    <a:pt x="2041" y="254"/>
                    <a:pt x="2037" y="254"/>
                    <a:pt x="2033" y="254"/>
                  </a:cubicBezTo>
                  <a:cubicBezTo>
                    <a:pt x="2032" y="254"/>
                    <a:pt x="2031" y="254"/>
                    <a:pt x="2031" y="254"/>
                  </a:cubicBezTo>
                  <a:cubicBezTo>
                    <a:pt x="2022" y="253"/>
                    <a:pt x="2019" y="248"/>
                    <a:pt x="2012" y="248"/>
                  </a:cubicBezTo>
                  <a:cubicBezTo>
                    <a:pt x="2011" y="248"/>
                    <a:pt x="2009" y="248"/>
                    <a:pt x="2007" y="249"/>
                  </a:cubicBezTo>
                  <a:cubicBezTo>
                    <a:pt x="2003" y="253"/>
                    <a:pt x="2009" y="259"/>
                    <a:pt x="2008" y="265"/>
                  </a:cubicBezTo>
                  <a:cubicBezTo>
                    <a:pt x="2006" y="268"/>
                    <a:pt x="2003" y="269"/>
                    <a:pt x="2001" y="269"/>
                  </a:cubicBezTo>
                  <a:cubicBezTo>
                    <a:pt x="1993" y="269"/>
                    <a:pt x="1985" y="259"/>
                    <a:pt x="1979" y="255"/>
                  </a:cubicBezTo>
                  <a:cubicBezTo>
                    <a:pt x="1976" y="256"/>
                    <a:pt x="1974" y="257"/>
                    <a:pt x="1972" y="257"/>
                  </a:cubicBezTo>
                  <a:cubicBezTo>
                    <a:pt x="1969" y="257"/>
                    <a:pt x="1966" y="256"/>
                    <a:pt x="1964" y="256"/>
                  </a:cubicBezTo>
                  <a:cubicBezTo>
                    <a:pt x="1961" y="255"/>
                    <a:pt x="1959" y="255"/>
                    <a:pt x="1956" y="255"/>
                  </a:cubicBezTo>
                  <a:cubicBezTo>
                    <a:pt x="1954" y="255"/>
                    <a:pt x="1951" y="255"/>
                    <a:pt x="1949" y="256"/>
                  </a:cubicBezTo>
                  <a:cubicBezTo>
                    <a:pt x="1945" y="253"/>
                    <a:pt x="1938" y="252"/>
                    <a:pt x="1932" y="252"/>
                  </a:cubicBezTo>
                  <a:cubicBezTo>
                    <a:pt x="1927" y="252"/>
                    <a:pt x="1922" y="253"/>
                    <a:pt x="1919" y="255"/>
                  </a:cubicBezTo>
                  <a:cubicBezTo>
                    <a:pt x="1916" y="259"/>
                    <a:pt x="1918" y="265"/>
                    <a:pt x="1913" y="266"/>
                  </a:cubicBezTo>
                  <a:cubicBezTo>
                    <a:pt x="1909" y="262"/>
                    <a:pt x="1906" y="255"/>
                    <a:pt x="1901" y="251"/>
                  </a:cubicBezTo>
                  <a:cubicBezTo>
                    <a:pt x="1901" y="248"/>
                    <a:pt x="1904" y="247"/>
                    <a:pt x="1903" y="243"/>
                  </a:cubicBezTo>
                  <a:cubicBezTo>
                    <a:pt x="1895" y="235"/>
                    <a:pt x="1876" y="235"/>
                    <a:pt x="1862" y="231"/>
                  </a:cubicBezTo>
                  <a:cubicBezTo>
                    <a:pt x="1856" y="235"/>
                    <a:pt x="1847" y="237"/>
                    <a:pt x="1838" y="237"/>
                  </a:cubicBezTo>
                  <a:cubicBezTo>
                    <a:pt x="1826" y="237"/>
                    <a:pt x="1815" y="234"/>
                    <a:pt x="1811" y="227"/>
                  </a:cubicBezTo>
                  <a:cubicBezTo>
                    <a:pt x="1811" y="227"/>
                    <a:pt x="1811" y="227"/>
                    <a:pt x="1811" y="227"/>
                  </a:cubicBezTo>
                  <a:cubicBezTo>
                    <a:pt x="1809" y="227"/>
                    <a:pt x="1808" y="228"/>
                    <a:pt x="1806" y="228"/>
                  </a:cubicBezTo>
                  <a:cubicBezTo>
                    <a:pt x="1805" y="228"/>
                    <a:pt x="1803" y="228"/>
                    <a:pt x="1802" y="228"/>
                  </a:cubicBezTo>
                  <a:cubicBezTo>
                    <a:pt x="1799" y="228"/>
                    <a:pt x="1796" y="227"/>
                    <a:pt x="1795" y="226"/>
                  </a:cubicBezTo>
                  <a:cubicBezTo>
                    <a:pt x="1795" y="222"/>
                    <a:pt x="1801" y="223"/>
                    <a:pt x="1800" y="219"/>
                  </a:cubicBezTo>
                  <a:cubicBezTo>
                    <a:pt x="1793" y="216"/>
                    <a:pt x="1786" y="212"/>
                    <a:pt x="1775" y="212"/>
                  </a:cubicBezTo>
                  <a:cubicBezTo>
                    <a:pt x="1770" y="218"/>
                    <a:pt x="1761" y="226"/>
                    <a:pt x="1751" y="226"/>
                  </a:cubicBezTo>
                  <a:cubicBezTo>
                    <a:pt x="1751" y="226"/>
                    <a:pt x="1751" y="226"/>
                    <a:pt x="1750" y="226"/>
                  </a:cubicBezTo>
                  <a:cubicBezTo>
                    <a:pt x="1749" y="220"/>
                    <a:pt x="1758" y="215"/>
                    <a:pt x="1760" y="210"/>
                  </a:cubicBezTo>
                  <a:cubicBezTo>
                    <a:pt x="1755" y="207"/>
                    <a:pt x="1744" y="206"/>
                    <a:pt x="1734" y="206"/>
                  </a:cubicBezTo>
                  <a:cubicBezTo>
                    <a:pt x="1725" y="206"/>
                    <a:pt x="1715" y="207"/>
                    <a:pt x="1707" y="207"/>
                  </a:cubicBezTo>
                  <a:cubicBezTo>
                    <a:pt x="1707" y="207"/>
                    <a:pt x="1707" y="207"/>
                    <a:pt x="1707" y="207"/>
                  </a:cubicBezTo>
                  <a:cubicBezTo>
                    <a:pt x="1705" y="207"/>
                    <a:pt x="1704" y="207"/>
                    <a:pt x="1702" y="207"/>
                  </a:cubicBezTo>
                  <a:cubicBezTo>
                    <a:pt x="1701" y="207"/>
                    <a:pt x="1699" y="206"/>
                    <a:pt x="1698" y="206"/>
                  </a:cubicBezTo>
                  <a:cubicBezTo>
                    <a:pt x="1695" y="206"/>
                    <a:pt x="1692" y="207"/>
                    <a:pt x="1692" y="211"/>
                  </a:cubicBezTo>
                  <a:cubicBezTo>
                    <a:pt x="1699" y="212"/>
                    <a:pt x="1701" y="224"/>
                    <a:pt x="1695" y="228"/>
                  </a:cubicBezTo>
                  <a:cubicBezTo>
                    <a:pt x="1686" y="227"/>
                    <a:pt x="1684" y="221"/>
                    <a:pt x="1675" y="220"/>
                  </a:cubicBezTo>
                  <a:cubicBezTo>
                    <a:pt x="1672" y="223"/>
                    <a:pt x="1680" y="227"/>
                    <a:pt x="1676" y="230"/>
                  </a:cubicBezTo>
                  <a:cubicBezTo>
                    <a:pt x="1667" y="229"/>
                    <a:pt x="1666" y="223"/>
                    <a:pt x="1659" y="223"/>
                  </a:cubicBezTo>
                  <a:cubicBezTo>
                    <a:pt x="1658" y="223"/>
                    <a:pt x="1658" y="223"/>
                    <a:pt x="1657" y="223"/>
                  </a:cubicBezTo>
                  <a:cubicBezTo>
                    <a:pt x="1652" y="223"/>
                    <a:pt x="1648" y="231"/>
                    <a:pt x="1641" y="231"/>
                  </a:cubicBezTo>
                  <a:cubicBezTo>
                    <a:pt x="1640" y="231"/>
                    <a:pt x="1639" y="231"/>
                    <a:pt x="1639" y="231"/>
                  </a:cubicBezTo>
                  <a:cubicBezTo>
                    <a:pt x="1632" y="231"/>
                    <a:pt x="1632" y="229"/>
                    <a:pt x="1625" y="224"/>
                  </a:cubicBezTo>
                  <a:cubicBezTo>
                    <a:pt x="1619" y="229"/>
                    <a:pt x="1618" y="239"/>
                    <a:pt x="1609" y="239"/>
                  </a:cubicBezTo>
                  <a:cubicBezTo>
                    <a:pt x="1609" y="239"/>
                    <a:pt x="1609" y="239"/>
                    <a:pt x="1609" y="239"/>
                  </a:cubicBezTo>
                  <a:cubicBezTo>
                    <a:pt x="1602" y="239"/>
                    <a:pt x="1597" y="228"/>
                    <a:pt x="1591" y="223"/>
                  </a:cubicBezTo>
                  <a:cubicBezTo>
                    <a:pt x="1588" y="220"/>
                    <a:pt x="1583" y="222"/>
                    <a:pt x="1584" y="217"/>
                  </a:cubicBezTo>
                  <a:cubicBezTo>
                    <a:pt x="1585" y="217"/>
                    <a:pt x="1586" y="218"/>
                    <a:pt x="1587" y="218"/>
                  </a:cubicBezTo>
                  <a:cubicBezTo>
                    <a:pt x="1591" y="218"/>
                    <a:pt x="1592" y="215"/>
                    <a:pt x="1594" y="213"/>
                  </a:cubicBezTo>
                  <a:cubicBezTo>
                    <a:pt x="1592" y="202"/>
                    <a:pt x="1582" y="195"/>
                    <a:pt x="1569" y="195"/>
                  </a:cubicBezTo>
                  <a:cubicBezTo>
                    <a:pt x="1565" y="195"/>
                    <a:pt x="1561" y="195"/>
                    <a:pt x="1558" y="197"/>
                  </a:cubicBezTo>
                  <a:cubicBezTo>
                    <a:pt x="1551" y="195"/>
                    <a:pt x="1546" y="192"/>
                    <a:pt x="1538" y="191"/>
                  </a:cubicBezTo>
                  <a:cubicBezTo>
                    <a:pt x="1529" y="196"/>
                    <a:pt x="1529" y="206"/>
                    <a:pt x="1531" y="213"/>
                  </a:cubicBezTo>
                  <a:cubicBezTo>
                    <a:pt x="1520" y="207"/>
                    <a:pt x="1501" y="207"/>
                    <a:pt x="1488" y="203"/>
                  </a:cubicBezTo>
                  <a:cubicBezTo>
                    <a:pt x="1487" y="200"/>
                    <a:pt x="1491" y="200"/>
                    <a:pt x="1490" y="196"/>
                  </a:cubicBezTo>
                  <a:cubicBezTo>
                    <a:pt x="1480" y="194"/>
                    <a:pt x="1466" y="189"/>
                    <a:pt x="1453" y="189"/>
                  </a:cubicBezTo>
                  <a:cubicBezTo>
                    <a:pt x="1447" y="189"/>
                    <a:pt x="1441" y="191"/>
                    <a:pt x="1436" y="194"/>
                  </a:cubicBezTo>
                  <a:cubicBezTo>
                    <a:pt x="1428" y="190"/>
                    <a:pt x="1417" y="189"/>
                    <a:pt x="1407" y="186"/>
                  </a:cubicBezTo>
                  <a:cubicBezTo>
                    <a:pt x="1403" y="187"/>
                    <a:pt x="1402" y="191"/>
                    <a:pt x="1401" y="195"/>
                  </a:cubicBezTo>
                  <a:cubicBezTo>
                    <a:pt x="1391" y="198"/>
                    <a:pt x="1381" y="205"/>
                    <a:pt x="1369" y="205"/>
                  </a:cubicBezTo>
                  <a:cubicBezTo>
                    <a:pt x="1369" y="205"/>
                    <a:pt x="1368" y="205"/>
                    <a:pt x="1368" y="205"/>
                  </a:cubicBezTo>
                  <a:cubicBezTo>
                    <a:pt x="1363" y="208"/>
                    <a:pt x="1361" y="213"/>
                    <a:pt x="1354" y="213"/>
                  </a:cubicBezTo>
                  <a:cubicBezTo>
                    <a:pt x="1350" y="205"/>
                    <a:pt x="1361" y="196"/>
                    <a:pt x="1373" y="193"/>
                  </a:cubicBezTo>
                  <a:cubicBezTo>
                    <a:pt x="1376" y="192"/>
                    <a:pt x="1381" y="193"/>
                    <a:pt x="1385" y="191"/>
                  </a:cubicBezTo>
                  <a:cubicBezTo>
                    <a:pt x="1392" y="188"/>
                    <a:pt x="1396" y="181"/>
                    <a:pt x="1403" y="178"/>
                  </a:cubicBezTo>
                  <a:cubicBezTo>
                    <a:pt x="1406" y="177"/>
                    <a:pt x="1409" y="178"/>
                    <a:pt x="1413" y="176"/>
                  </a:cubicBezTo>
                  <a:cubicBezTo>
                    <a:pt x="1419" y="174"/>
                    <a:pt x="1426" y="168"/>
                    <a:pt x="1435" y="168"/>
                  </a:cubicBezTo>
                  <a:cubicBezTo>
                    <a:pt x="1432" y="161"/>
                    <a:pt x="1436" y="159"/>
                    <a:pt x="1438" y="153"/>
                  </a:cubicBezTo>
                  <a:cubicBezTo>
                    <a:pt x="1429" y="150"/>
                    <a:pt x="1421" y="139"/>
                    <a:pt x="1410" y="137"/>
                  </a:cubicBezTo>
                  <a:cubicBezTo>
                    <a:pt x="1410" y="137"/>
                    <a:pt x="1409" y="137"/>
                    <a:pt x="1408" y="137"/>
                  </a:cubicBezTo>
                  <a:cubicBezTo>
                    <a:pt x="1405" y="137"/>
                    <a:pt x="1401" y="138"/>
                    <a:pt x="1398" y="139"/>
                  </a:cubicBezTo>
                  <a:cubicBezTo>
                    <a:pt x="1394" y="140"/>
                    <a:pt x="1390" y="141"/>
                    <a:pt x="1386" y="141"/>
                  </a:cubicBezTo>
                  <a:cubicBezTo>
                    <a:pt x="1386" y="141"/>
                    <a:pt x="1385" y="141"/>
                    <a:pt x="1385" y="141"/>
                  </a:cubicBezTo>
                  <a:cubicBezTo>
                    <a:pt x="1380" y="143"/>
                    <a:pt x="1381" y="151"/>
                    <a:pt x="1374" y="151"/>
                  </a:cubicBezTo>
                  <a:cubicBezTo>
                    <a:pt x="1374" y="151"/>
                    <a:pt x="1373" y="150"/>
                    <a:pt x="1373" y="150"/>
                  </a:cubicBezTo>
                  <a:cubicBezTo>
                    <a:pt x="1370" y="148"/>
                    <a:pt x="1374" y="145"/>
                    <a:pt x="1372" y="142"/>
                  </a:cubicBezTo>
                  <a:cubicBezTo>
                    <a:pt x="1365" y="141"/>
                    <a:pt x="1358" y="140"/>
                    <a:pt x="1356" y="136"/>
                  </a:cubicBezTo>
                  <a:cubicBezTo>
                    <a:pt x="1357" y="134"/>
                    <a:pt x="1362" y="132"/>
                    <a:pt x="1359" y="129"/>
                  </a:cubicBezTo>
                  <a:cubicBezTo>
                    <a:pt x="1358" y="129"/>
                    <a:pt x="1358" y="129"/>
                    <a:pt x="1357" y="129"/>
                  </a:cubicBezTo>
                  <a:cubicBezTo>
                    <a:pt x="1353" y="129"/>
                    <a:pt x="1348" y="128"/>
                    <a:pt x="1344" y="127"/>
                  </a:cubicBezTo>
                  <a:cubicBezTo>
                    <a:pt x="1340" y="126"/>
                    <a:pt x="1336" y="125"/>
                    <a:pt x="1334" y="125"/>
                  </a:cubicBezTo>
                  <a:moveTo>
                    <a:pt x="1328" y="92"/>
                  </a:moveTo>
                  <a:cubicBezTo>
                    <a:pt x="1322" y="92"/>
                    <a:pt x="1315" y="97"/>
                    <a:pt x="1311" y="99"/>
                  </a:cubicBezTo>
                  <a:cubicBezTo>
                    <a:pt x="1310" y="110"/>
                    <a:pt x="1297" y="111"/>
                    <a:pt x="1296" y="122"/>
                  </a:cubicBezTo>
                  <a:cubicBezTo>
                    <a:pt x="1297" y="122"/>
                    <a:pt x="1298" y="122"/>
                    <a:pt x="1300" y="122"/>
                  </a:cubicBezTo>
                  <a:cubicBezTo>
                    <a:pt x="1306" y="122"/>
                    <a:pt x="1310" y="117"/>
                    <a:pt x="1316" y="116"/>
                  </a:cubicBezTo>
                  <a:cubicBezTo>
                    <a:pt x="1318" y="116"/>
                    <a:pt x="1319" y="116"/>
                    <a:pt x="1321" y="116"/>
                  </a:cubicBezTo>
                  <a:cubicBezTo>
                    <a:pt x="1324" y="116"/>
                    <a:pt x="1328" y="116"/>
                    <a:pt x="1331" y="117"/>
                  </a:cubicBezTo>
                  <a:cubicBezTo>
                    <a:pt x="1335" y="117"/>
                    <a:pt x="1339" y="117"/>
                    <a:pt x="1342" y="117"/>
                  </a:cubicBezTo>
                  <a:cubicBezTo>
                    <a:pt x="1347" y="117"/>
                    <a:pt x="1352" y="117"/>
                    <a:pt x="1356" y="114"/>
                  </a:cubicBezTo>
                  <a:cubicBezTo>
                    <a:pt x="1355" y="106"/>
                    <a:pt x="1349" y="103"/>
                    <a:pt x="1345" y="98"/>
                  </a:cubicBezTo>
                  <a:cubicBezTo>
                    <a:pt x="1343" y="97"/>
                    <a:pt x="1340" y="97"/>
                    <a:pt x="1337" y="97"/>
                  </a:cubicBezTo>
                  <a:cubicBezTo>
                    <a:pt x="1337" y="97"/>
                    <a:pt x="1336" y="97"/>
                    <a:pt x="1335" y="97"/>
                  </a:cubicBezTo>
                  <a:cubicBezTo>
                    <a:pt x="1333" y="93"/>
                    <a:pt x="1331" y="92"/>
                    <a:pt x="1328" y="92"/>
                  </a:cubicBezTo>
                  <a:moveTo>
                    <a:pt x="1246" y="80"/>
                  </a:moveTo>
                  <a:cubicBezTo>
                    <a:pt x="1247" y="76"/>
                    <a:pt x="1249" y="75"/>
                    <a:pt x="1253" y="75"/>
                  </a:cubicBezTo>
                  <a:cubicBezTo>
                    <a:pt x="1256" y="75"/>
                    <a:pt x="1259" y="76"/>
                    <a:pt x="1262" y="76"/>
                  </a:cubicBezTo>
                  <a:cubicBezTo>
                    <a:pt x="1261" y="80"/>
                    <a:pt x="1256" y="80"/>
                    <a:pt x="1250" y="80"/>
                  </a:cubicBezTo>
                  <a:cubicBezTo>
                    <a:pt x="1250" y="80"/>
                    <a:pt x="1249" y="80"/>
                    <a:pt x="1249" y="80"/>
                  </a:cubicBezTo>
                  <a:cubicBezTo>
                    <a:pt x="1249" y="80"/>
                    <a:pt x="1248" y="80"/>
                    <a:pt x="1248" y="80"/>
                  </a:cubicBezTo>
                  <a:cubicBezTo>
                    <a:pt x="1247" y="80"/>
                    <a:pt x="1247" y="80"/>
                    <a:pt x="1246" y="80"/>
                  </a:cubicBezTo>
                  <a:moveTo>
                    <a:pt x="1259" y="53"/>
                  </a:moveTo>
                  <a:cubicBezTo>
                    <a:pt x="1254" y="58"/>
                    <a:pt x="1246" y="60"/>
                    <a:pt x="1237" y="62"/>
                  </a:cubicBezTo>
                  <a:cubicBezTo>
                    <a:pt x="1237" y="80"/>
                    <a:pt x="1237" y="80"/>
                    <a:pt x="1237" y="80"/>
                  </a:cubicBezTo>
                  <a:cubicBezTo>
                    <a:pt x="1239" y="81"/>
                    <a:pt x="1242" y="81"/>
                    <a:pt x="1244" y="81"/>
                  </a:cubicBezTo>
                  <a:cubicBezTo>
                    <a:pt x="1244" y="84"/>
                    <a:pt x="1241" y="84"/>
                    <a:pt x="1239" y="85"/>
                  </a:cubicBezTo>
                  <a:cubicBezTo>
                    <a:pt x="1238" y="84"/>
                    <a:pt x="1238" y="84"/>
                    <a:pt x="1237" y="84"/>
                  </a:cubicBezTo>
                  <a:cubicBezTo>
                    <a:pt x="1237" y="92"/>
                    <a:pt x="1237" y="92"/>
                    <a:pt x="1237" y="92"/>
                  </a:cubicBezTo>
                  <a:cubicBezTo>
                    <a:pt x="1238" y="92"/>
                    <a:pt x="1238" y="92"/>
                    <a:pt x="1239" y="92"/>
                  </a:cubicBezTo>
                  <a:cubicBezTo>
                    <a:pt x="1243" y="98"/>
                    <a:pt x="1255" y="99"/>
                    <a:pt x="1262" y="104"/>
                  </a:cubicBezTo>
                  <a:cubicBezTo>
                    <a:pt x="1263" y="104"/>
                    <a:pt x="1264" y="104"/>
                    <a:pt x="1265" y="104"/>
                  </a:cubicBezTo>
                  <a:cubicBezTo>
                    <a:pt x="1269" y="104"/>
                    <a:pt x="1273" y="105"/>
                    <a:pt x="1277" y="106"/>
                  </a:cubicBezTo>
                  <a:cubicBezTo>
                    <a:pt x="1281" y="108"/>
                    <a:pt x="1284" y="109"/>
                    <a:pt x="1288" y="109"/>
                  </a:cubicBezTo>
                  <a:cubicBezTo>
                    <a:pt x="1291" y="109"/>
                    <a:pt x="1294" y="107"/>
                    <a:pt x="1297" y="103"/>
                  </a:cubicBezTo>
                  <a:cubicBezTo>
                    <a:pt x="1295" y="95"/>
                    <a:pt x="1299" y="92"/>
                    <a:pt x="1302" y="86"/>
                  </a:cubicBezTo>
                  <a:cubicBezTo>
                    <a:pt x="1300" y="83"/>
                    <a:pt x="1296" y="81"/>
                    <a:pt x="1292" y="81"/>
                  </a:cubicBezTo>
                  <a:cubicBezTo>
                    <a:pt x="1289" y="81"/>
                    <a:pt x="1285" y="82"/>
                    <a:pt x="1282" y="84"/>
                  </a:cubicBezTo>
                  <a:cubicBezTo>
                    <a:pt x="1279" y="82"/>
                    <a:pt x="1283" y="81"/>
                    <a:pt x="1282" y="77"/>
                  </a:cubicBezTo>
                  <a:cubicBezTo>
                    <a:pt x="1281" y="76"/>
                    <a:pt x="1279" y="76"/>
                    <a:pt x="1278" y="76"/>
                  </a:cubicBezTo>
                  <a:cubicBezTo>
                    <a:pt x="1277" y="76"/>
                    <a:pt x="1275" y="76"/>
                    <a:pt x="1274" y="77"/>
                  </a:cubicBezTo>
                  <a:cubicBezTo>
                    <a:pt x="1273" y="77"/>
                    <a:pt x="1272" y="77"/>
                    <a:pt x="1271" y="77"/>
                  </a:cubicBezTo>
                  <a:cubicBezTo>
                    <a:pt x="1269" y="77"/>
                    <a:pt x="1268" y="77"/>
                    <a:pt x="1267" y="75"/>
                  </a:cubicBezTo>
                  <a:cubicBezTo>
                    <a:pt x="1269" y="70"/>
                    <a:pt x="1281" y="73"/>
                    <a:pt x="1280" y="65"/>
                  </a:cubicBezTo>
                  <a:cubicBezTo>
                    <a:pt x="1271" y="63"/>
                    <a:pt x="1267" y="56"/>
                    <a:pt x="1259" y="53"/>
                  </a:cubicBezTo>
                  <a:moveTo>
                    <a:pt x="3248" y="1479"/>
                  </a:moveTo>
                  <a:cubicBezTo>
                    <a:pt x="3243" y="1479"/>
                    <a:pt x="3242" y="1482"/>
                    <a:pt x="3241" y="1486"/>
                  </a:cubicBezTo>
                  <a:cubicBezTo>
                    <a:pt x="3242" y="1488"/>
                    <a:pt x="3245" y="1488"/>
                    <a:pt x="3247" y="1488"/>
                  </a:cubicBezTo>
                  <a:cubicBezTo>
                    <a:pt x="3250" y="1488"/>
                    <a:pt x="3253" y="1488"/>
                    <a:pt x="3253" y="1486"/>
                  </a:cubicBezTo>
                  <a:cubicBezTo>
                    <a:pt x="3254" y="1482"/>
                    <a:pt x="3252" y="1481"/>
                    <a:pt x="3250" y="1479"/>
                  </a:cubicBezTo>
                  <a:cubicBezTo>
                    <a:pt x="3249" y="1479"/>
                    <a:pt x="3249" y="1479"/>
                    <a:pt x="3248" y="1479"/>
                  </a:cubicBezTo>
                  <a:moveTo>
                    <a:pt x="780" y="1068"/>
                  </a:moveTo>
                  <a:cubicBezTo>
                    <a:pt x="779" y="1068"/>
                    <a:pt x="779" y="1068"/>
                    <a:pt x="779" y="1068"/>
                  </a:cubicBezTo>
                  <a:cubicBezTo>
                    <a:pt x="773" y="1072"/>
                    <a:pt x="776" y="1080"/>
                    <a:pt x="767" y="1083"/>
                  </a:cubicBezTo>
                  <a:cubicBezTo>
                    <a:pt x="766" y="1085"/>
                    <a:pt x="765" y="1088"/>
                    <a:pt x="766" y="1091"/>
                  </a:cubicBezTo>
                  <a:cubicBezTo>
                    <a:pt x="758" y="1098"/>
                    <a:pt x="742" y="1098"/>
                    <a:pt x="733" y="1104"/>
                  </a:cubicBezTo>
                  <a:cubicBezTo>
                    <a:pt x="726" y="1116"/>
                    <a:pt x="736" y="1126"/>
                    <a:pt x="732" y="1137"/>
                  </a:cubicBezTo>
                  <a:cubicBezTo>
                    <a:pt x="731" y="1142"/>
                    <a:pt x="722" y="1145"/>
                    <a:pt x="721" y="1150"/>
                  </a:cubicBezTo>
                  <a:cubicBezTo>
                    <a:pt x="721" y="1153"/>
                    <a:pt x="725" y="1156"/>
                    <a:pt x="726" y="1160"/>
                  </a:cubicBezTo>
                  <a:cubicBezTo>
                    <a:pt x="727" y="1167"/>
                    <a:pt x="724" y="1174"/>
                    <a:pt x="728" y="1180"/>
                  </a:cubicBezTo>
                  <a:cubicBezTo>
                    <a:pt x="733" y="1183"/>
                    <a:pt x="740" y="1187"/>
                    <a:pt x="748" y="1187"/>
                  </a:cubicBezTo>
                  <a:cubicBezTo>
                    <a:pt x="750" y="1187"/>
                    <a:pt x="752" y="1187"/>
                    <a:pt x="755" y="1186"/>
                  </a:cubicBezTo>
                  <a:cubicBezTo>
                    <a:pt x="764" y="1183"/>
                    <a:pt x="769" y="1165"/>
                    <a:pt x="773" y="1154"/>
                  </a:cubicBezTo>
                  <a:cubicBezTo>
                    <a:pt x="775" y="1148"/>
                    <a:pt x="778" y="1142"/>
                    <a:pt x="779" y="1138"/>
                  </a:cubicBezTo>
                  <a:cubicBezTo>
                    <a:pt x="779" y="1135"/>
                    <a:pt x="778" y="1132"/>
                    <a:pt x="779" y="1129"/>
                  </a:cubicBezTo>
                  <a:cubicBezTo>
                    <a:pt x="781" y="1123"/>
                    <a:pt x="787" y="1118"/>
                    <a:pt x="788" y="1113"/>
                  </a:cubicBezTo>
                  <a:cubicBezTo>
                    <a:pt x="788" y="1108"/>
                    <a:pt x="786" y="1105"/>
                    <a:pt x="787" y="1103"/>
                  </a:cubicBezTo>
                  <a:cubicBezTo>
                    <a:pt x="788" y="1096"/>
                    <a:pt x="797" y="1093"/>
                    <a:pt x="797" y="1088"/>
                  </a:cubicBezTo>
                  <a:cubicBezTo>
                    <a:pt x="797" y="1084"/>
                    <a:pt x="786" y="1068"/>
                    <a:pt x="780" y="1068"/>
                  </a:cubicBezTo>
                  <a:moveTo>
                    <a:pt x="733" y="1067"/>
                  </a:moveTo>
                  <a:cubicBezTo>
                    <a:pt x="728" y="1067"/>
                    <a:pt x="723" y="1069"/>
                    <a:pt x="722" y="1074"/>
                  </a:cubicBezTo>
                  <a:cubicBezTo>
                    <a:pt x="729" y="1076"/>
                    <a:pt x="738" y="1076"/>
                    <a:pt x="743" y="1078"/>
                  </a:cubicBezTo>
                  <a:cubicBezTo>
                    <a:pt x="747" y="1071"/>
                    <a:pt x="740" y="1067"/>
                    <a:pt x="733" y="1067"/>
                  </a:cubicBezTo>
                  <a:moveTo>
                    <a:pt x="818" y="1010"/>
                  </a:moveTo>
                  <a:cubicBezTo>
                    <a:pt x="806" y="1010"/>
                    <a:pt x="811" y="1021"/>
                    <a:pt x="813" y="1027"/>
                  </a:cubicBezTo>
                  <a:cubicBezTo>
                    <a:pt x="814" y="1027"/>
                    <a:pt x="815" y="1027"/>
                    <a:pt x="815" y="1027"/>
                  </a:cubicBezTo>
                  <a:cubicBezTo>
                    <a:pt x="817" y="1027"/>
                    <a:pt x="819" y="1026"/>
                    <a:pt x="821" y="1026"/>
                  </a:cubicBezTo>
                  <a:cubicBezTo>
                    <a:pt x="822" y="1022"/>
                    <a:pt x="821" y="1015"/>
                    <a:pt x="820" y="1010"/>
                  </a:cubicBezTo>
                  <a:cubicBezTo>
                    <a:pt x="819" y="1010"/>
                    <a:pt x="819" y="1010"/>
                    <a:pt x="818" y="1010"/>
                  </a:cubicBezTo>
                  <a:moveTo>
                    <a:pt x="687" y="997"/>
                  </a:moveTo>
                  <a:cubicBezTo>
                    <a:pt x="393" y="997"/>
                    <a:pt x="393" y="997"/>
                    <a:pt x="393" y="997"/>
                  </a:cubicBezTo>
                  <a:cubicBezTo>
                    <a:pt x="397" y="1000"/>
                    <a:pt x="401" y="1003"/>
                    <a:pt x="403" y="1007"/>
                  </a:cubicBezTo>
                  <a:cubicBezTo>
                    <a:pt x="405" y="1010"/>
                    <a:pt x="404" y="1013"/>
                    <a:pt x="405" y="1016"/>
                  </a:cubicBezTo>
                  <a:cubicBezTo>
                    <a:pt x="406" y="1023"/>
                    <a:pt x="414" y="1028"/>
                    <a:pt x="416" y="1035"/>
                  </a:cubicBezTo>
                  <a:cubicBezTo>
                    <a:pt x="416" y="1038"/>
                    <a:pt x="415" y="1041"/>
                    <a:pt x="416" y="1045"/>
                  </a:cubicBezTo>
                  <a:cubicBezTo>
                    <a:pt x="417" y="1049"/>
                    <a:pt x="422" y="1052"/>
                    <a:pt x="422" y="1056"/>
                  </a:cubicBezTo>
                  <a:cubicBezTo>
                    <a:pt x="424" y="1069"/>
                    <a:pt x="414" y="1074"/>
                    <a:pt x="411" y="1081"/>
                  </a:cubicBezTo>
                  <a:cubicBezTo>
                    <a:pt x="410" y="1084"/>
                    <a:pt x="411" y="1088"/>
                    <a:pt x="410" y="1090"/>
                  </a:cubicBezTo>
                  <a:cubicBezTo>
                    <a:pt x="408" y="1094"/>
                    <a:pt x="404" y="1096"/>
                    <a:pt x="402" y="1099"/>
                  </a:cubicBezTo>
                  <a:cubicBezTo>
                    <a:pt x="401" y="1103"/>
                    <a:pt x="401" y="1120"/>
                    <a:pt x="402" y="1124"/>
                  </a:cubicBezTo>
                  <a:cubicBezTo>
                    <a:pt x="404" y="1131"/>
                    <a:pt x="420" y="1136"/>
                    <a:pt x="415" y="1144"/>
                  </a:cubicBezTo>
                  <a:cubicBezTo>
                    <a:pt x="429" y="1158"/>
                    <a:pt x="427" y="1184"/>
                    <a:pt x="437" y="1200"/>
                  </a:cubicBezTo>
                  <a:cubicBezTo>
                    <a:pt x="445" y="1215"/>
                    <a:pt x="462" y="1228"/>
                    <a:pt x="467" y="1245"/>
                  </a:cubicBezTo>
                  <a:cubicBezTo>
                    <a:pt x="469" y="1254"/>
                    <a:pt x="466" y="1264"/>
                    <a:pt x="474" y="1270"/>
                  </a:cubicBezTo>
                  <a:cubicBezTo>
                    <a:pt x="481" y="1271"/>
                    <a:pt x="488" y="1272"/>
                    <a:pt x="495" y="1272"/>
                  </a:cubicBezTo>
                  <a:cubicBezTo>
                    <a:pt x="500" y="1272"/>
                    <a:pt x="504" y="1271"/>
                    <a:pt x="509" y="1270"/>
                  </a:cubicBezTo>
                  <a:cubicBezTo>
                    <a:pt x="512" y="1270"/>
                    <a:pt x="515" y="1266"/>
                    <a:pt x="519" y="1266"/>
                  </a:cubicBezTo>
                  <a:cubicBezTo>
                    <a:pt x="521" y="1265"/>
                    <a:pt x="523" y="1265"/>
                    <a:pt x="525" y="1265"/>
                  </a:cubicBezTo>
                  <a:cubicBezTo>
                    <a:pt x="526" y="1265"/>
                    <a:pt x="527" y="1265"/>
                    <a:pt x="528" y="1265"/>
                  </a:cubicBezTo>
                  <a:cubicBezTo>
                    <a:pt x="529" y="1265"/>
                    <a:pt x="530" y="1265"/>
                    <a:pt x="530" y="1265"/>
                  </a:cubicBezTo>
                  <a:cubicBezTo>
                    <a:pt x="532" y="1265"/>
                    <a:pt x="534" y="1265"/>
                    <a:pt x="536" y="1265"/>
                  </a:cubicBezTo>
                  <a:cubicBezTo>
                    <a:pt x="541" y="1264"/>
                    <a:pt x="545" y="1262"/>
                    <a:pt x="550" y="1261"/>
                  </a:cubicBezTo>
                  <a:cubicBezTo>
                    <a:pt x="550" y="1261"/>
                    <a:pt x="551" y="1261"/>
                    <a:pt x="551" y="1261"/>
                  </a:cubicBezTo>
                  <a:cubicBezTo>
                    <a:pt x="552" y="1261"/>
                    <a:pt x="554" y="1261"/>
                    <a:pt x="555" y="1261"/>
                  </a:cubicBezTo>
                  <a:cubicBezTo>
                    <a:pt x="556" y="1261"/>
                    <a:pt x="557" y="1261"/>
                    <a:pt x="558" y="1261"/>
                  </a:cubicBezTo>
                  <a:cubicBezTo>
                    <a:pt x="559" y="1261"/>
                    <a:pt x="560" y="1261"/>
                    <a:pt x="561" y="1261"/>
                  </a:cubicBezTo>
                  <a:cubicBezTo>
                    <a:pt x="570" y="1259"/>
                    <a:pt x="572" y="1249"/>
                    <a:pt x="580" y="1243"/>
                  </a:cubicBezTo>
                  <a:cubicBezTo>
                    <a:pt x="586" y="1239"/>
                    <a:pt x="593" y="1240"/>
                    <a:pt x="596" y="1234"/>
                  </a:cubicBezTo>
                  <a:cubicBezTo>
                    <a:pt x="597" y="1230"/>
                    <a:pt x="595" y="1227"/>
                    <a:pt x="594" y="1224"/>
                  </a:cubicBezTo>
                  <a:cubicBezTo>
                    <a:pt x="600" y="1217"/>
                    <a:pt x="613" y="1215"/>
                    <a:pt x="616" y="1205"/>
                  </a:cubicBezTo>
                  <a:cubicBezTo>
                    <a:pt x="617" y="1201"/>
                    <a:pt x="615" y="1197"/>
                    <a:pt x="616" y="1194"/>
                  </a:cubicBezTo>
                  <a:cubicBezTo>
                    <a:pt x="618" y="1186"/>
                    <a:pt x="627" y="1184"/>
                    <a:pt x="636" y="1181"/>
                  </a:cubicBezTo>
                  <a:cubicBezTo>
                    <a:pt x="640" y="1173"/>
                    <a:pt x="646" y="1161"/>
                    <a:pt x="642" y="1149"/>
                  </a:cubicBezTo>
                  <a:cubicBezTo>
                    <a:pt x="640" y="1145"/>
                    <a:pt x="635" y="1143"/>
                    <a:pt x="636" y="1139"/>
                  </a:cubicBezTo>
                  <a:cubicBezTo>
                    <a:pt x="637" y="1135"/>
                    <a:pt x="647" y="1129"/>
                    <a:pt x="650" y="1127"/>
                  </a:cubicBezTo>
                  <a:cubicBezTo>
                    <a:pt x="655" y="1123"/>
                    <a:pt x="661" y="1117"/>
                    <a:pt x="666" y="1115"/>
                  </a:cubicBezTo>
                  <a:cubicBezTo>
                    <a:pt x="679" y="1108"/>
                    <a:pt x="695" y="1105"/>
                    <a:pt x="697" y="1090"/>
                  </a:cubicBezTo>
                  <a:cubicBezTo>
                    <a:pt x="698" y="1084"/>
                    <a:pt x="694" y="1072"/>
                    <a:pt x="694" y="1064"/>
                  </a:cubicBezTo>
                  <a:cubicBezTo>
                    <a:pt x="693" y="1054"/>
                    <a:pt x="689" y="1054"/>
                    <a:pt x="687" y="1045"/>
                  </a:cubicBezTo>
                  <a:cubicBezTo>
                    <a:pt x="686" y="1042"/>
                    <a:pt x="689" y="1036"/>
                    <a:pt x="688" y="1032"/>
                  </a:cubicBezTo>
                  <a:cubicBezTo>
                    <a:pt x="687" y="1027"/>
                    <a:pt x="680" y="1023"/>
                    <a:pt x="679" y="1017"/>
                  </a:cubicBezTo>
                  <a:cubicBezTo>
                    <a:pt x="678" y="1010"/>
                    <a:pt x="682" y="1003"/>
                    <a:pt x="687" y="997"/>
                  </a:cubicBezTo>
                  <a:moveTo>
                    <a:pt x="3157" y="1349"/>
                  </a:moveTo>
                  <a:cubicBezTo>
                    <a:pt x="3154" y="1348"/>
                    <a:pt x="3153" y="1346"/>
                    <a:pt x="3154" y="1343"/>
                  </a:cubicBezTo>
                  <a:cubicBezTo>
                    <a:pt x="3157" y="1343"/>
                    <a:pt x="3157" y="1343"/>
                    <a:pt x="3157" y="1343"/>
                  </a:cubicBezTo>
                  <a:cubicBezTo>
                    <a:pt x="3159" y="1344"/>
                    <a:pt x="3159" y="1348"/>
                    <a:pt x="3157" y="1349"/>
                  </a:cubicBezTo>
                  <a:moveTo>
                    <a:pt x="3372" y="1235"/>
                  </a:moveTo>
                  <a:cubicBezTo>
                    <a:pt x="3371" y="1235"/>
                    <a:pt x="3371" y="1235"/>
                    <a:pt x="3371" y="1235"/>
                  </a:cubicBezTo>
                  <a:cubicBezTo>
                    <a:pt x="3371" y="1230"/>
                    <a:pt x="3375" y="1228"/>
                    <a:pt x="3376" y="1225"/>
                  </a:cubicBezTo>
                  <a:cubicBezTo>
                    <a:pt x="3377" y="1225"/>
                    <a:pt x="3378" y="1226"/>
                    <a:pt x="3380" y="1226"/>
                  </a:cubicBezTo>
                  <a:cubicBezTo>
                    <a:pt x="3381" y="1232"/>
                    <a:pt x="3375" y="1235"/>
                    <a:pt x="3372" y="1235"/>
                  </a:cubicBezTo>
                  <a:moveTo>
                    <a:pt x="3508" y="997"/>
                  </a:moveTo>
                  <a:cubicBezTo>
                    <a:pt x="3081" y="997"/>
                    <a:pt x="3081" y="997"/>
                    <a:pt x="3081" y="997"/>
                  </a:cubicBezTo>
                  <a:cubicBezTo>
                    <a:pt x="3078" y="1004"/>
                    <a:pt x="3073" y="1011"/>
                    <a:pt x="3079" y="1015"/>
                  </a:cubicBezTo>
                  <a:cubicBezTo>
                    <a:pt x="3082" y="1016"/>
                    <a:pt x="3085" y="1017"/>
                    <a:pt x="3088" y="1018"/>
                  </a:cubicBezTo>
                  <a:cubicBezTo>
                    <a:pt x="3097" y="1029"/>
                    <a:pt x="3105" y="1040"/>
                    <a:pt x="3110" y="1051"/>
                  </a:cubicBezTo>
                  <a:cubicBezTo>
                    <a:pt x="3111" y="1055"/>
                    <a:pt x="3111" y="1060"/>
                    <a:pt x="3113" y="1064"/>
                  </a:cubicBezTo>
                  <a:cubicBezTo>
                    <a:pt x="3115" y="1067"/>
                    <a:pt x="3119" y="1070"/>
                    <a:pt x="3122" y="1074"/>
                  </a:cubicBezTo>
                  <a:cubicBezTo>
                    <a:pt x="3123" y="1077"/>
                    <a:pt x="3123" y="1081"/>
                    <a:pt x="3125" y="1084"/>
                  </a:cubicBezTo>
                  <a:cubicBezTo>
                    <a:pt x="3130" y="1092"/>
                    <a:pt x="3143" y="1102"/>
                    <a:pt x="3150" y="1105"/>
                  </a:cubicBezTo>
                  <a:cubicBezTo>
                    <a:pt x="3156" y="1108"/>
                    <a:pt x="3163" y="1107"/>
                    <a:pt x="3170" y="1111"/>
                  </a:cubicBezTo>
                  <a:cubicBezTo>
                    <a:pt x="3182" y="1117"/>
                    <a:pt x="3185" y="1141"/>
                    <a:pt x="3184" y="1156"/>
                  </a:cubicBezTo>
                  <a:cubicBezTo>
                    <a:pt x="3183" y="1166"/>
                    <a:pt x="3187" y="1175"/>
                    <a:pt x="3187" y="1182"/>
                  </a:cubicBezTo>
                  <a:cubicBezTo>
                    <a:pt x="3187" y="1194"/>
                    <a:pt x="3175" y="1198"/>
                    <a:pt x="3173" y="1209"/>
                  </a:cubicBezTo>
                  <a:cubicBezTo>
                    <a:pt x="3168" y="1227"/>
                    <a:pt x="3179" y="1247"/>
                    <a:pt x="3173" y="1264"/>
                  </a:cubicBezTo>
                  <a:cubicBezTo>
                    <a:pt x="3166" y="1283"/>
                    <a:pt x="3148" y="1294"/>
                    <a:pt x="3157" y="1318"/>
                  </a:cubicBezTo>
                  <a:cubicBezTo>
                    <a:pt x="3156" y="1322"/>
                    <a:pt x="3149" y="1327"/>
                    <a:pt x="3147" y="1333"/>
                  </a:cubicBezTo>
                  <a:cubicBezTo>
                    <a:pt x="3147" y="1335"/>
                    <a:pt x="3149" y="1338"/>
                    <a:pt x="3148" y="1340"/>
                  </a:cubicBezTo>
                  <a:cubicBezTo>
                    <a:pt x="3147" y="1347"/>
                    <a:pt x="3140" y="1351"/>
                    <a:pt x="3148" y="1356"/>
                  </a:cubicBezTo>
                  <a:cubicBezTo>
                    <a:pt x="3149" y="1356"/>
                    <a:pt x="3149" y="1356"/>
                    <a:pt x="3150" y="1356"/>
                  </a:cubicBezTo>
                  <a:cubicBezTo>
                    <a:pt x="3152" y="1356"/>
                    <a:pt x="3153" y="1355"/>
                    <a:pt x="3155" y="1354"/>
                  </a:cubicBezTo>
                  <a:cubicBezTo>
                    <a:pt x="3156" y="1354"/>
                    <a:pt x="3158" y="1353"/>
                    <a:pt x="3160" y="1353"/>
                  </a:cubicBezTo>
                  <a:cubicBezTo>
                    <a:pt x="3160" y="1353"/>
                    <a:pt x="3160" y="1353"/>
                    <a:pt x="3160" y="1353"/>
                  </a:cubicBezTo>
                  <a:cubicBezTo>
                    <a:pt x="3165" y="1364"/>
                    <a:pt x="3150" y="1366"/>
                    <a:pt x="3156" y="1377"/>
                  </a:cubicBezTo>
                  <a:cubicBezTo>
                    <a:pt x="3155" y="1384"/>
                    <a:pt x="3143" y="1383"/>
                    <a:pt x="3139" y="1388"/>
                  </a:cubicBezTo>
                  <a:cubicBezTo>
                    <a:pt x="3141" y="1398"/>
                    <a:pt x="3148" y="1402"/>
                    <a:pt x="3152" y="1410"/>
                  </a:cubicBezTo>
                  <a:cubicBezTo>
                    <a:pt x="3144" y="1415"/>
                    <a:pt x="3150" y="1427"/>
                    <a:pt x="3144" y="1434"/>
                  </a:cubicBezTo>
                  <a:cubicBezTo>
                    <a:pt x="3148" y="1449"/>
                    <a:pt x="3156" y="1460"/>
                    <a:pt x="3172" y="1466"/>
                  </a:cubicBezTo>
                  <a:cubicBezTo>
                    <a:pt x="3172" y="1469"/>
                    <a:pt x="3173" y="1471"/>
                    <a:pt x="3174" y="1473"/>
                  </a:cubicBezTo>
                  <a:cubicBezTo>
                    <a:pt x="3178" y="1475"/>
                    <a:pt x="3188" y="1473"/>
                    <a:pt x="3189" y="1477"/>
                  </a:cubicBezTo>
                  <a:cubicBezTo>
                    <a:pt x="3184" y="1480"/>
                    <a:pt x="3176" y="1481"/>
                    <a:pt x="3176" y="1488"/>
                  </a:cubicBezTo>
                  <a:cubicBezTo>
                    <a:pt x="3177" y="1489"/>
                    <a:pt x="3179" y="1489"/>
                    <a:pt x="3180" y="1489"/>
                  </a:cubicBezTo>
                  <a:cubicBezTo>
                    <a:pt x="3182" y="1489"/>
                    <a:pt x="3183" y="1488"/>
                    <a:pt x="3185" y="1487"/>
                  </a:cubicBezTo>
                  <a:cubicBezTo>
                    <a:pt x="3186" y="1485"/>
                    <a:pt x="3188" y="1484"/>
                    <a:pt x="3191" y="1484"/>
                  </a:cubicBezTo>
                  <a:cubicBezTo>
                    <a:pt x="3192" y="1484"/>
                    <a:pt x="3193" y="1484"/>
                    <a:pt x="3194" y="1484"/>
                  </a:cubicBezTo>
                  <a:cubicBezTo>
                    <a:pt x="3194" y="1488"/>
                    <a:pt x="3188" y="1489"/>
                    <a:pt x="3191" y="1492"/>
                  </a:cubicBezTo>
                  <a:cubicBezTo>
                    <a:pt x="3193" y="1492"/>
                    <a:pt x="3194" y="1492"/>
                    <a:pt x="3195" y="1492"/>
                  </a:cubicBezTo>
                  <a:cubicBezTo>
                    <a:pt x="3196" y="1492"/>
                    <a:pt x="3197" y="1492"/>
                    <a:pt x="3198" y="1492"/>
                  </a:cubicBezTo>
                  <a:cubicBezTo>
                    <a:pt x="3199" y="1492"/>
                    <a:pt x="3200" y="1492"/>
                    <a:pt x="3201" y="1492"/>
                  </a:cubicBezTo>
                  <a:cubicBezTo>
                    <a:pt x="3206" y="1492"/>
                    <a:pt x="3210" y="1492"/>
                    <a:pt x="3214" y="1495"/>
                  </a:cubicBezTo>
                  <a:cubicBezTo>
                    <a:pt x="3218" y="1487"/>
                    <a:pt x="3237" y="1492"/>
                    <a:pt x="3237" y="1481"/>
                  </a:cubicBezTo>
                  <a:cubicBezTo>
                    <a:pt x="3234" y="1476"/>
                    <a:pt x="3229" y="1478"/>
                    <a:pt x="3224" y="1475"/>
                  </a:cubicBezTo>
                  <a:cubicBezTo>
                    <a:pt x="3214" y="1470"/>
                    <a:pt x="3208" y="1461"/>
                    <a:pt x="3197" y="1461"/>
                  </a:cubicBezTo>
                  <a:cubicBezTo>
                    <a:pt x="3196" y="1461"/>
                    <a:pt x="3196" y="1461"/>
                    <a:pt x="3195" y="1461"/>
                  </a:cubicBezTo>
                  <a:cubicBezTo>
                    <a:pt x="3190" y="1462"/>
                    <a:pt x="3189" y="1466"/>
                    <a:pt x="3184" y="1466"/>
                  </a:cubicBezTo>
                  <a:cubicBezTo>
                    <a:pt x="3183" y="1466"/>
                    <a:pt x="3182" y="1466"/>
                    <a:pt x="3180" y="1465"/>
                  </a:cubicBezTo>
                  <a:cubicBezTo>
                    <a:pt x="3181" y="1456"/>
                    <a:pt x="3193" y="1456"/>
                    <a:pt x="3202" y="1456"/>
                  </a:cubicBezTo>
                  <a:cubicBezTo>
                    <a:pt x="3203" y="1456"/>
                    <a:pt x="3204" y="1456"/>
                    <a:pt x="3205" y="1456"/>
                  </a:cubicBezTo>
                  <a:cubicBezTo>
                    <a:pt x="3202" y="1449"/>
                    <a:pt x="3185" y="1437"/>
                    <a:pt x="3201" y="1429"/>
                  </a:cubicBezTo>
                  <a:cubicBezTo>
                    <a:pt x="3204" y="1429"/>
                    <a:pt x="3205" y="1432"/>
                    <a:pt x="3208" y="1432"/>
                  </a:cubicBezTo>
                  <a:cubicBezTo>
                    <a:pt x="3208" y="1432"/>
                    <a:pt x="3209" y="1432"/>
                    <a:pt x="3209" y="1432"/>
                  </a:cubicBezTo>
                  <a:cubicBezTo>
                    <a:pt x="3209" y="1416"/>
                    <a:pt x="3225" y="1414"/>
                    <a:pt x="3235" y="1406"/>
                  </a:cubicBezTo>
                  <a:cubicBezTo>
                    <a:pt x="3233" y="1394"/>
                    <a:pt x="3216" y="1398"/>
                    <a:pt x="3215" y="1388"/>
                  </a:cubicBezTo>
                  <a:cubicBezTo>
                    <a:pt x="3214" y="1378"/>
                    <a:pt x="3230" y="1378"/>
                    <a:pt x="3237" y="1370"/>
                  </a:cubicBezTo>
                  <a:cubicBezTo>
                    <a:pt x="3231" y="1357"/>
                    <a:pt x="3247" y="1356"/>
                    <a:pt x="3246" y="1344"/>
                  </a:cubicBezTo>
                  <a:cubicBezTo>
                    <a:pt x="3238" y="1341"/>
                    <a:pt x="3232" y="1342"/>
                    <a:pt x="3232" y="1335"/>
                  </a:cubicBezTo>
                  <a:cubicBezTo>
                    <a:pt x="3233" y="1331"/>
                    <a:pt x="3235" y="1330"/>
                    <a:pt x="3237" y="1330"/>
                  </a:cubicBezTo>
                  <a:cubicBezTo>
                    <a:pt x="3240" y="1330"/>
                    <a:pt x="3244" y="1331"/>
                    <a:pt x="3247" y="1333"/>
                  </a:cubicBezTo>
                  <a:cubicBezTo>
                    <a:pt x="3251" y="1335"/>
                    <a:pt x="3254" y="1336"/>
                    <a:pt x="3256" y="1336"/>
                  </a:cubicBezTo>
                  <a:cubicBezTo>
                    <a:pt x="3256" y="1336"/>
                    <a:pt x="3257" y="1336"/>
                    <a:pt x="3257" y="1336"/>
                  </a:cubicBezTo>
                  <a:cubicBezTo>
                    <a:pt x="3269" y="1334"/>
                    <a:pt x="3261" y="1318"/>
                    <a:pt x="3263" y="1310"/>
                  </a:cubicBezTo>
                  <a:cubicBezTo>
                    <a:pt x="3265" y="1310"/>
                    <a:pt x="3266" y="1310"/>
                    <a:pt x="3267" y="1310"/>
                  </a:cubicBezTo>
                  <a:cubicBezTo>
                    <a:pt x="3270" y="1310"/>
                    <a:pt x="3272" y="1310"/>
                    <a:pt x="3273" y="1311"/>
                  </a:cubicBezTo>
                  <a:cubicBezTo>
                    <a:pt x="3275" y="1311"/>
                    <a:pt x="3277" y="1312"/>
                    <a:pt x="3280" y="1312"/>
                  </a:cubicBezTo>
                  <a:cubicBezTo>
                    <a:pt x="3280" y="1312"/>
                    <a:pt x="3280" y="1312"/>
                    <a:pt x="3280" y="1312"/>
                  </a:cubicBezTo>
                  <a:cubicBezTo>
                    <a:pt x="3289" y="1312"/>
                    <a:pt x="3295" y="1305"/>
                    <a:pt x="3302" y="1305"/>
                  </a:cubicBezTo>
                  <a:cubicBezTo>
                    <a:pt x="3304" y="1305"/>
                    <a:pt x="3306" y="1306"/>
                    <a:pt x="3308" y="1306"/>
                  </a:cubicBezTo>
                  <a:cubicBezTo>
                    <a:pt x="3315" y="1303"/>
                    <a:pt x="3322" y="1299"/>
                    <a:pt x="3323" y="1292"/>
                  </a:cubicBezTo>
                  <a:cubicBezTo>
                    <a:pt x="3325" y="1279"/>
                    <a:pt x="3307" y="1275"/>
                    <a:pt x="3307" y="1266"/>
                  </a:cubicBezTo>
                  <a:cubicBezTo>
                    <a:pt x="3307" y="1266"/>
                    <a:pt x="3307" y="1266"/>
                    <a:pt x="3307" y="1266"/>
                  </a:cubicBezTo>
                  <a:cubicBezTo>
                    <a:pt x="3318" y="1266"/>
                    <a:pt x="3322" y="1271"/>
                    <a:pt x="3330" y="1274"/>
                  </a:cubicBezTo>
                  <a:cubicBezTo>
                    <a:pt x="3349" y="1269"/>
                    <a:pt x="3359" y="1257"/>
                    <a:pt x="3367" y="1243"/>
                  </a:cubicBezTo>
                  <a:cubicBezTo>
                    <a:pt x="3383" y="1241"/>
                    <a:pt x="3386" y="1229"/>
                    <a:pt x="3394" y="1219"/>
                  </a:cubicBezTo>
                  <a:cubicBezTo>
                    <a:pt x="3398" y="1215"/>
                    <a:pt x="3404" y="1210"/>
                    <a:pt x="3404" y="1206"/>
                  </a:cubicBezTo>
                  <a:cubicBezTo>
                    <a:pt x="3405" y="1199"/>
                    <a:pt x="3399" y="1194"/>
                    <a:pt x="3401" y="1187"/>
                  </a:cubicBezTo>
                  <a:cubicBezTo>
                    <a:pt x="3405" y="1172"/>
                    <a:pt x="3437" y="1170"/>
                    <a:pt x="3447" y="1161"/>
                  </a:cubicBezTo>
                  <a:cubicBezTo>
                    <a:pt x="3450" y="1161"/>
                    <a:pt x="3453" y="1161"/>
                    <a:pt x="3455" y="1161"/>
                  </a:cubicBezTo>
                  <a:cubicBezTo>
                    <a:pt x="3462" y="1161"/>
                    <a:pt x="3467" y="1160"/>
                    <a:pt x="3473" y="1158"/>
                  </a:cubicBezTo>
                  <a:cubicBezTo>
                    <a:pt x="3476" y="1152"/>
                    <a:pt x="3480" y="1147"/>
                    <a:pt x="3481" y="1139"/>
                  </a:cubicBezTo>
                  <a:cubicBezTo>
                    <a:pt x="3502" y="1125"/>
                    <a:pt x="3493" y="1093"/>
                    <a:pt x="3501" y="1072"/>
                  </a:cubicBezTo>
                  <a:cubicBezTo>
                    <a:pt x="3502" y="1067"/>
                    <a:pt x="3509" y="1067"/>
                    <a:pt x="3513" y="1064"/>
                  </a:cubicBezTo>
                  <a:cubicBezTo>
                    <a:pt x="3519" y="1058"/>
                    <a:pt x="3522" y="1049"/>
                    <a:pt x="3527" y="1042"/>
                  </a:cubicBezTo>
                  <a:cubicBezTo>
                    <a:pt x="3533" y="1035"/>
                    <a:pt x="3541" y="1028"/>
                    <a:pt x="3541" y="1020"/>
                  </a:cubicBezTo>
                  <a:cubicBezTo>
                    <a:pt x="3537" y="1017"/>
                    <a:pt x="3537" y="1013"/>
                    <a:pt x="3537" y="1008"/>
                  </a:cubicBezTo>
                  <a:cubicBezTo>
                    <a:pt x="3527" y="1006"/>
                    <a:pt x="3517" y="1002"/>
                    <a:pt x="3508" y="997"/>
                  </a:cubicBezTo>
                  <a:moveTo>
                    <a:pt x="1591" y="984"/>
                  </a:moveTo>
                  <a:cubicBezTo>
                    <a:pt x="1581" y="984"/>
                    <a:pt x="1570" y="988"/>
                    <a:pt x="1574" y="995"/>
                  </a:cubicBezTo>
                  <a:cubicBezTo>
                    <a:pt x="1578" y="996"/>
                    <a:pt x="1583" y="996"/>
                    <a:pt x="1588" y="996"/>
                  </a:cubicBezTo>
                  <a:cubicBezTo>
                    <a:pt x="1597" y="996"/>
                    <a:pt x="1606" y="994"/>
                    <a:pt x="1607" y="989"/>
                  </a:cubicBezTo>
                  <a:cubicBezTo>
                    <a:pt x="1605" y="986"/>
                    <a:pt x="1598" y="984"/>
                    <a:pt x="1591" y="984"/>
                  </a:cubicBezTo>
                  <a:moveTo>
                    <a:pt x="1808" y="980"/>
                  </a:moveTo>
                  <a:cubicBezTo>
                    <a:pt x="1805" y="980"/>
                    <a:pt x="1803" y="981"/>
                    <a:pt x="1801" y="984"/>
                  </a:cubicBezTo>
                  <a:cubicBezTo>
                    <a:pt x="1805" y="990"/>
                    <a:pt x="1814" y="991"/>
                    <a:pt x="1818" y="997"/>
                  </a:cubicBezTo>
                  <a:cubicBezTo>
                    <a:pt x="1829" y="997"/>
                    <a:pt x="1829" y="997"/>
                    <a:pt x="1829" y="997"/>
                  </a:cubicBezTo>
                  <a:cubicBezTo>
                    <a:pt x="1826" y="990"/>
                    <a:pt x="1816" y="980"/>
                    <a:pt x="1808" y="980"/>
                  </a:cubicBezTo>
                  <a:moveTo>
                    <a:pt x="1546" y="972"/>
                  </a:moveTo>
                  <a:cubicBezTo>
                    <a:pt x="1541" y="972"/>
                    <a:pt x="1537" y="974"/>
                    <a:pt x="1538" y="979"/>
                  </a:cubicBezTo>
                  <a:cubicBezTo>
                    <a:pt x="1539" y="981"/>
                    <a:pt x="1541" y="982"/>
                    <a:pt x="1544" y="982"/>
                  </a:cubicBezTo>
                  <a:cubicBezTo>
                    <a:pt x="1546" y="982"/>
                    <a:pt x="1547" y="981"/>
                    <a:pt x="1549" y="981"/>
                  </a:cubicBezTo>
                  <a:cubicBezTo>
                    <a:pt x="1551" y="981"/>
                    <a:pt x="1553" y="981"/>
                    <a:pt x="1555" y="981"/>
                  </a:cubicBezTo>
                  <a:cubicBezTo>
                    <a:pt x="1556" y="981"/>
                    <a:pt x="1558" y="981"/>
                    <a:pt x="1559" y="981"/>
                  </a:cubicBezTo>
                  <a:cubicBezTo>
                    <a:pt x="1559" y="979"/>
                    <a:pt x="1560" y="978"/>
                    <a:pt x="1560" y="975"/>
                  </a:cubicBezTo>
                  <a:cubicBezTo>
                    <a:pt x="1557" y="973"/>
                    <a:pt x="1551" y="972"/>
                    <a:pt x="1546" y="972"/>
                  </a:cubicBezTo>
                  <a:moveTo>
                    <a:pt x="1619" y="964"/>
                  </a:moveTo>
                  <a:cubicBezTo>
                    <a:pt x="1613" y="964"/>
                    <a:pt x="1609" y="966"/>
                    <a:pt x="1607" y="971"/>
                  </a:cubicBezTo>
                  <a:cubicBezTo>
                    <a:pt x="1606" y="977"/>
                    <a:pt x="1614" y="980"/>
                    <a:pt x="1619" y="985"/>
                  </a:cubicBezTo>
                  <a:cubicBezTo>
                    <a:pt x="1618" y="988"/>
                    <a:pt x="1619" y="994"/>
                    <a:pt x="1621" y="997"/>
                  </a:cubicBezTo>
                  <a:cubicBezTo>
                    <a:pt x="1631" y="997"/>
                    <a:pt x="1631" y="997"/>
                    <a:pt x="1631" y="997"/>
                  </a:cubicBezTo>
                  <a:cubicBezTo>
                    <a:pt x="1632" y="997"/>
                    <a:pt x="1633" y="996"/>
                    <a:pt x="1634" y="996"/>
                  </a:cubicBezTo>
                  <a:cubicBezTo>
                    <a:pt x="1635" y="996"/>
                    <a:pt x="1635" y="997"/>
                    <a:pt x="1636" y="997"/>
                  </a:cubicBezTo>
                  <a:cubicBezTo>
                    <a:pt x="1746" y="997"/>
                    <a:pt x="1746" y="997"/>
                    <a:pt x="1746" y="997"/>
                  </a:cubicBezTo>
                  <a:cubicBezTo>
                    <a:pt x="1742" y="995"/>
                    <a:pt x="1738" y="993"/>
                    <a:pt x="1734" y="990"/>
                  </a:cubicBezTo>
                  <a:cubicBezTo>
                    <a:pt x="1732" y="991"/>
                    <a:pt x="1730" y="991"/>
                    <a:pt x="1728" y="991"/>
                  </a:cubicBezTo>
                  <a:cubicBezTo>
                    <a:pt x="1717" y="991"/>
                    <a:pt x="1713" y="984"/>
                    <a:pt x="1706" y="982"/>
                  </a:cubicBezTo>
                  <a:cubicBezTo>
                    <a:pt x="1702" y="981"/>
                    <a:pt x="1696" y="981"/>
                    <a:pt x="1692" y="980"/>
                  </a:cubicBezTo>
                  <a:cubicBezTo>
                    <a:pt x="1684" y="978"/>
                    <a:pt x="1680" y="975"/>
                    <a:pt x="1676" y="975"/>
                  </a:cubicBezTo>
                  <a:cubicBezTo>
                    <a:pt x="1675" y="975"/>
                    <a:pt x="1675" y="975"/>
                    <a:pt x="1674" y="976"/>
                  </a:cubicBezTo>
                  <a:cubicBezTo>
                    <a:pt x="1665" y="977"/>
                    <a:pt x="1662" y="986"/>
                    <a:pt x="1652" y="988"/>
                  </a:cubicBezTo>
                  <a:cubicBezTo>
                    <a:pt x="1646" y="983"/>
                    <a:pt x="1638" y="980"/>
                    <a:pt x="1639" y="969"/>
                  </a:cubicBezTo>
                  <a:cubicBezTo>
                    <a:pt x="1633" y="966"/>
                    <a:pt x="1626" y="964"/>
                    <a:pt x="1619" y="964"/>
                  </a:cubicBezTo>
                  <a:moveTo>
                    <a:pt x="1548" y="948"/>
                  </a:moveTo>
                  <a:cubicBezTo>
                    <a:pt x="1542" y="948"/>
                    <a:pt x="1537" y="953"/>
                    <a:pt x="1532" y="953"/>
                  </a:cubicBezTo>
                  <a:cubicBezTo>
                    <a:pt x="1531" y="953"/>
                    <a:pt x="1531" y="953"/>
                    <a:pt x="1530" y="953"/>
                  </a:cubicBezTo>
                  <a:cubicBezTo>
                    <a:pt x="1527" y="953"/>
                    <a:pt x="1525" y="953"/>
                    <a:pt x="1523" y="952"/>
                  </a:cubicBezTo>
                  <a:cubicBezTo>
                    <a:pt x="1520" y="952"/>
                    <a:pt x="1518" y="951"/>
                    <a:pt x="1516" y="951"/>
                  </a:cubicBezTo>
                  <a:cubicBezTo>
                    <a:pt x="1516" y="951"/>
                    <a:pt x="1516" y="951"/>
                    <a:pt x="1516" y="951"/>
                  </a:cubicBezTo>
                  <a:cubicBezTo>
                    <a:pt x="1485" y="952"/>
                    <a:pt x="1493" y="973"/>
                    <a:pt x="1483" y="989"/>
                  </a:cubicBezTo>
                  <a:cubicBezTo>
                    <a:pt x="1485" y="993"/>
                    <a:pt x="1488" y="994"/>
                    <a:pt x="1490" y="997"/>
                  </a:cubicBezTo>
                  <a:cubicBezTo>
                    <a:pt x="1501" y="997"/>
                    <a:pt x="1501" y="997"/>
                    <a:pt x="1501" y="997"/>
                  </a:cubicBezTo>
                  <a:cubicBezTo>
                    <a:pt x="1501" y="993"/>
                    <a:pt x="1502" y="990"/>
                    <a:pt x="1506" y="989"/>
                  </a:cubicBezTo>
                  <a:cubicBezTo>
                    <a:pt x="1507" y="991"/>
                    <a:pt x="1508" y="994"/>
                    <a:pt x="1509" y="997"/>
                  </a:cubicBezTo>
                  <a:cubicBezTo>
                    <a:pt x="1524" y="997"/>
                    <a:pt x="1524" y="997"/>
                    <a:pt x="1524" y="997"/>
                  </a:cubicBezTo>
                  <a:cubicBezTo>
                    <a:pt x="1525" y="991"/>
                    <a:pt x="1519" y="983"/>
                    <a:pt x="1514" y="979"/>
                  </a:cubicBezTo>
                  <a:cubicBezTo>
                    <a:pt x="1516" y="976"/>
                    <a:pt x="1520" y="976"/>
                    <a:pt x="1523" y="976"/>
                  </a:cubicBezTo>
                  <a:cubicBezTo>
                    <a:pt x="1524" y="976"/>
                    <a:pt x="1525" y="976"/>
                    <a:pt x="1526" y="976"/>
                  </a:cubicBezTo>
                  <a:cubicBezTo>
                    <a:pt x="1526" y="976"/>
                    <a:pt x="1527" y="976"/>
                    <a:pt x="1528" y="976"/>
                  </a:cubicBezTo>
                  <a:cubicBezTo>
                    <a:pt x="1529" y="976"/>
                    <a:pt x="1531" y="976"/>
                    <a:pt x="1532" y="976"/>
                  </a:cubicBezTo>
                  <a:cubicBezTo>
                    <a:pt x="1535" y="970"/>
                    <a:pt x="1530" y="967"/>
                    <a:pt x="1527" y="964"/>
                  </a:cubicBezTo>
                  <a:cubicBezTo>
                    <a:pt x="1521" y="965"/>
                    <a:pt x="1514" y="971"/>
                    <a:pt x="1508" y="971"/>
                  </a:cubicBezTo>
                  <a:cubicBezTo>
                    <a:pt x="1506" y="971"/>
                    <a:pt x="1504" y="970"/>
                    <a:pt x="1502" y="968"/>
                  </a:cubicBezTo>
                  <a:cubicBezTo>
                    <a:pt x="1505" y="962"/>
                    <a:pt x="1512" y="960"/>
                    <a:pt x="1520" y="960"/>
                  </a:cubicBezTo>
                  <a:cubicBezTo>
                    <a:pt x="1522" y="960"/>
                    <a:pt x="1525" y="960"/>
                    <a:pt x="1528" y="961"/>
                  </a:cubicBezTo>
                  <a:cubicBezTo>
                    <a:pt x="1531" y="961"/>
                    <a:pt x="1533" y="961"/>
                    <a:pt x="1536" y="961"/>
                  </a:cubicBezTo>
                  <a:cubicBezTo>
                    <a:pt x="1545" y="961"/>
                    <a:pt x="1552" y="959"/>
                    <a:pt x="1550" y="948"/>
                  </a:cubicBezTo>
                  <a:cubicBezTo>
                    <a:pt x="1549" y="948"/>
                    <a:pt x="1549" y="948"/>
                    <a:pt x="1548" y="948"/>
                  </a:cubicBezTo>
                  <a:moveTo>
                    <a:pt x="1572" y="944"/>
                  </a:moveTo>
                  <a:cubicBezTo>
                    <a:pt x="1572" y="944"/>
                    <a:pt x="1572" y="944"/>
                    <a:pt x="1572" y="944"/>
                  </a:cubicBezTo>
                  <a:cubicBezTo>
                    <a:pt x="1569" y="951"/>
                    <a:pt x="1561" y="971"/>
                    <a:pt x="1574" y="973"/>
                  </a:cubicBezTo>
                  <a:cubicBezTo>
                    <a:pt x="1579" y="969"/>
                    <a:pt x="1581" y="964"/>
                    <a:pt x="1588" y="962"/>
                  </a:cubicBezTo>
                  <a:cubicBezTo>
                    <a:pt x="1588" y="951"/>
                    <a:pt x="1588" y="951"/>
                    <a:pt x="1588" y="951"/>
                  </a:cubicBezTo>
                  <a:cubicBezTo>
                    <a:pt x="1583" y="948"/>
                    <a:pt x="1580" y="944"/>
                    <a:pt x="1572" y="944"/>
                  </a:cubicBezTo>
                  <a:moveTo>
                    <a:pt x="1253" y="915"/>
                  </a:moveTo>
                  <a:cubicBezTo>
                    <a:pt x="1250" y="915"/>
                    <a:pt x="1249" y="916"/>
                    <a:pt x="1247" y="919"/>
                  </a:cubicBezTo>
                  <a:cubicBezTo>
                    <a:pt x="1245" y="925"/>
                    <a:pt x="1261" y="934"/>
                    <a:pt x="1267" y="939"/>
                  </a:cubicBezTo>
                  <a:cubicBezTo>
                    <a:pt x="1277" y="948"/>
                    <a:pt x="1284" y="954"/>
                    <a:pt x="1286" y="962"/>
                  </a:cubicBezTo>
                  <a:cubicBezTo>
                    <a:pt x="1299" y="967"/>
                    <a:pt x="1298" y="981"/>
                    <a:pt x="1307" y="990"/>
                  </a:cubicBezTo>
                  <a:cubicBezTo>
                    <a:pt x="1309" y="993"/>
                    <a:pt x="1312" y="995"/>
                    <a:pt x="1315" y="997"/>
                  </a:cubicBezTo>
                  <a:cubicBezTo>
                    <a:pt x="1354" y="997"/>
                    <a:pt x="1354" y="997"/>
                    <a:pt x="1354" y="997"/>
                  </a:cubicBezTo>
                  <a:cubicBezTo>
                    <a:pt x="1354" y="996"/>
                    <a:pt x="1353" y="994"/>
                    <a:pt x="1353" y="992"/>
                  </a:cubicBezTo>
                  <a:cubicBezTo>
                    <a:pt x="1364" y="989"/>
                    <a:pt x="1368" y="976"/>
                    <a:pt x="1353" y="974"/>
                  </a:cubicBezTo>
                  <a:cubicBezTo>
                    <a:pt x="1352" y="974"/>
                    <a:pt x="1352" y="974"/>
                    <a:pt x="1351" y="974"/>
                  </a:cubicBezTo>
                  <a:cubicBezTo>
                    <a:pt x="1350" y="974"/>
                    <a:pt x="1349" y="974"/>
                    <a:pt x="1348" y="975"/>
                  </a:cubicBezTo>
                  <a:cubicBezTo>
                    <a:pt x="1348" y="976"/>
                    <a:pt x="1347" y="976"/>
                    <a:pt x="1345" y="976"/>
                  </a:cubicBezTo>
                  <a:cubicBezTo>
                    <a:pt x="1345" y="976"/>
                    <a:pt x="1345" y="976"/>
                    <a:pt x="1345" y="976"/>
                  </a:cubicBezTo>
                  <a:cubicBezTo>
                    <a:pt x="1339" y="972"/>
                    <a:pt x="1330" y="971"/>
                    <a:pt x="1325" y="964"/>
                  </a:cubicBezTo>
                  <a:cubicBezTo>
                    <a:pt x="1323" y="962"/>
                    <a:pt x="1323" y="958"/>
                    <a:pt x="1321" y="955"/>
                  </a:cubicBezTo>
                  <a:cubicBezTo>
                    <a:pt x="1317" y="950"/>
                    <a:pt x="1310" y="950"/>
                    <a:pt x="1304" y="946"/>
                  </a:cubicBezTo>
                  <a:cubicBezTo>
                    <a:pt x="1301" y="944"/>
                    <a:pt x="1299" y="940"/>
                    <a:pt x="1296" y="938"/>
                  </a:cubicBezTo>
                  <a:cubicBezTo>
                    <a:pt x="1293" y="935"/>
                    <a:pt x="1289" y="935"/>
                    <a:pt x="1286" y="933"/>
                  </a:cubicBezTo>
                  <a:cubicBezTo>
                    <a:pt x="1281" y="929"/>
                    <a:pt x="1281" y="923"/>
                    <a:pt x="1273" y="920"/>
                  </a:cubicBezTo>
                  <a:cubicBezTo>
                    <a:pt x="1273" y="920"/>
                    <a:pt x="1273" y="920"/>
                    <a:pt x="1273" y="920"/>
                  </a:cubicBezTo>
                  <a:cubicBezTo>
                    <a:pt x="1270" y="920"/>
                    <a:pt x="1266" y="919"/>
                    <a:pt x="1263" y="918"/>
                  </a:cubicBezTo>
                  <a:cubicBezTo>
                    <a:pt x="1259" y="916"/>
                    <a:pt x="1256" y="915"/>
                    <a:pt x="1253" y="915"/>
                  </a:cubicBezTo>
                  <a:moveTo>
                    <a:pt x="1468" y="904"/>
                  </a:moveTo>
                  <a:cubicBezTo>
                    <a:pt x="1461" y="904"/>
                    <a:pt x="1459" y="910"/>
                    <a:pt x="1455" y="915"/>
                  </a:cubicBezTo>
                  <a:cubicBezTo>
                    <a:pt x="1452" y="921"/>
                    <a:pt x="1449" y="926"/>
                    <a:pt x="1440" y="926"/>
                  </a:cubicBezTo>
                  <a:cubicBezTo>
                    <a:pt x="1440" y="926"/>
                    <a:pt x="1439" y="926"/>
                    <a:pt x="1439" y="926"/>
                  </a:cubicBezTo>
                  <a:cubicBezTo>
                    <a:pt x="1431" y="937"/>
                    <a:pt x="1416" y="942"/>
                    <a:pt x="1404" y="950"/>
                  </a:cubicBezTo>
                  <a:cubicBezTo>
                    <a:pt x="1401" y="949"/>
                    <a:pt x="1399" y="945"/>
                    <a:pt x="1397" y="945"/>
                  </a:cubicBezTo>
                  <a:cubicBezTo>
                    <a:pt x="1396" y="945"/>
                    <a:pt x="1395" y="945"/>
                    <a:pt x="1395" y="946"/>
                  </a:cubicBezTo>
                  <a:cubicBezTo>
                    <a:pt x="1387" y="949"/>
                    <a:pt x="1383" y="957"/>
                    <a:pt x="1384" y="962"/>
                  </a:cubicBezTo>
                  <a:cubicBezTo>
                    <a:pt x="1384" y="965"/>
                    <a:pt x="1391" y="977"/>
                    <a:pt x="1397" y="983"/>
                  </a:cubicBezTo>
                  <a:cubicBezTo>
                    <a:pt x="1405" y="991"/>
                    <a:pt x="1414" y="988"/>
                    <a:pt x="1427" y="990"/>
                  </a:cubicBezTo>
                  <a:cubicBezTo>
                    <a:pt x="1436" y="992"/>
                    <a:pt x="1442" y="996"/>
                    <a:pt x="1448" y="996"/>
                  </a:cubicBezTo>
                  <a:cubicBezTo>
                    <a:pt x="1448" y="996"/>
                    <a:pt x="1449" y="996"/>
                    <a:pt x="1449" y="996"/>
                  </a:cubicBezTo>
                  <a:cubicBezTo>
                    <a:pt x="1458" y="995"/>
                    <a:pt x="1464" y="983"/>
                    <a:pt x="1465" y="975"/>
                  </a:cubicBezTo>
                  <a:cubicBezTo>
                    <a:pt x="1470" y="966"/>
                    <a:pt x="1478" y="960"/>
                    <a:pt x="1486" y="953"/>
                  </a:cubicBezTo>
                  <a:cubicBezTo>
                    <a:pt x="1479" y="949"/>
                    <a:pt x="1476" y="941"/>
                    <a:pt x="1476" y="931"/>
                  </a:cubicBezTo>
                  <a:cubicBezTo>
                    <a:pt x="1480" y="925"/>
                    <a:pt x="1489" y="923"/>
                    <a:pt x="1491" y="915"/>
                  </a:cubicBezTo>
                  <a:cubicBezTo>
                    <a:pt x="1490" y="914"/>
                    <a:pt x="1489" y="914"/>
                    <a:pt x="1488" y="914"/>
                  </a:cubicBezTo>
                  <a:cubicBezTo>
                    <a:pt x="1487" y="914"/>
                    <a:pt x="1486" y="914"/>
                    <a:pt x="1484" y="914"/>
                  </a:cubicBezTo>
                  <a:cubicBezTo>
                    <a:pt x="1483" y="914"/>
                    <a:pt x="1482" y="914"/>
                    <a:pt x="1481" y="914"/>
                  </a:cubicBezTo>
                  <a:cubicBezTo>
                    <a:pt x="1480" y="914"/>
                    <a:pt x="1480" y="914"/>
                    <a:pt x="1479" y="914"/>
                  </a:cubicBezTo>
                  <a:cubicBezTo>
                    <a:pt x="1476" y="913"/>
                    <a:pt x="1477" y="909"/>
                    <a:pt x="1476" y="906"/>
                  </a:cubicBezTo>
                  <a:cubicBezTo>
                    <a:pt x="1473" y="905"/>
                    <a:pt x="1470" y="904"/>
                    <a:pt x="1468" y="904"/>
                  </a:cubicBezTo>
                  <a:moveTo>
                    <a:pt x="1555" y="882"/>
                  </a:moveTo>
                  <a:cubicBezTo>
                    <a:pt x="1549" y="882"/>
                    <a:pt x="1546" y="891"/>
                    <a:pt x="1538" y="891"/>
                  </a:cubicBezTo>
                  <a:cubicBezTo>
                    <a:pt x="1535" y="890"/>
                    <a:pt x="1534" y="887"/>
                    <a:pt x="1531" y="887"/>
                  </a:cubicBezTo>
                  <a:cubicBezTo>
                    <a:pt x="1530" y="887"/>
                    <a:pt x="1530" y="887"/>
                    <a:pt x="1530" y="887"/>
                  </a:cubicBezTo>
                  <a:cubicBezTo>
                    <a:pt x="1525" y="892"/>
                    <a:pt x="1518" y="894"/>
                    <a:pt x="1514" y="900"/>
                  </a:cubicBezTo>
                  <a:cubicBezTo>
                    <a:pt x="1516" y="902"/>
                    <a:pt x="1517" y="906"/>
                    <a:pt x="1521" y="906"/>
                  </a:cubicBezTo>
                  <a:cubicBezTo>
                    <a:pt x="1525" y="904"/>
                    <a:pt x="1528" y="900"/>
                    <a:pt x="1534" y="900"/>
                  </a:cubicBezTo>
                  <a:cubicBezTo>
                    <a:pt x="1540" y="902"/>
                    <a:pt x="1536" y="908"/>
                    <a:pt x="1538" y="912"/>
                  </a:cubicBezTo>
                  <a:cubicBezTo>
                    <a:pt x="1541" y="915"/>
                    <a:pt x="1548" y="915"/>
                    <a:pt x="1553" y="916"/>
                  </a:cubicBezTo>
                  <a:cubicBezTo>
                    <a:pt x="1560" y="910"/>
                    <a:pt x="1570" y="888"/>
                    <a:pt x="1559" y="883"/>
                  </a:cubicBezTo>
                  <a:cubicBezTo>
                    <a:pt x="1557" y="882"/>
                    <a:pt x="1556" y="882"/>
                    <a:pt x="1555" y="882"/>
                  </a:cubicBezTo>
                  <a:moveTo>
                    <a:pt x="1541" y="877"/>
                  </a:moveTo>
                  <a:cubicBezTo>
                    <a:pt x="1540" y="879"/>
                    <a:pt x="1536" y="879"/>
                    <a:pt x="1537" y="883"/>
                  </a:cubicBezTo>
                  <a:cubicBezTo>
                    <a:pt x="1538" y="883"/>
                    <a:pt x="1540" y="884"/>
                    <a:pt x="1542" y="884"/>
                  </a:cubicBezTo>
                  <a:cubicBezTo>
                    <a:pt x="1543" y="884"/>
                    <a:pt x="1544" y="884"/>
                    <a:pt x="1544" y="883"/>
                  </a:cubicBezTo>
                  <a:cubicBezTo>
                    <a:pt x="1545" y="880"/>
                    <a:pt x="1543" y="878"/>
                    <a:pt x="1541" y="877"/>
                  </a:cubicBezTo>
                  <a:moveTo>
                    <a:pt x="1544" y="866"/>
                  </a:moveTo>
                  <a:cubicBezTo>
                    <a:pt x="1543" y="866"/>
                    <a:pt x="1541" y="866"/>
                    <a:pt x="1540" y="867"/>
                  </a:cubicBezTo>
                  <a:cubicBezTo>
                    <a:pt x="1540" y="871"/>
                    <a:pt x="1543" y="873"/>
                    <a:pt x="1544" y="876"/>
                  </a:cubicBezTo>
                  <a:cubicBezTo>
                    <a:pt x="1545" y="876"/>
                    <a:pt x="1546" y="876"/>
                    <a:pt x="1546" y="876"/>
                  </a:cubicBezTo>
                  <a:cubicBezTo>
                    <a:pt x="1550" y="876"/>
                    <a:pt x="1551" y="874"/>
                    <a:pt x="1552" y="872"/>
                  </a:cubicBezTo>
                  <a:cubicBezTo>
                    <a:pt x="1551" y="869"/>
                    <a:pt x="1548" y="866"/>
                    <a:pt x="1544" y="866"/>
                  </a:cubicBezTo>
                  <a:moveTo>
                    <a:pt x="1523" y="864"/>
                  </a:moveTo>
                  <a:cubicBezTo>
                    <a:pt x="1516" y="864"/>
                    <a:pt x="1510" y="870"/>
                    <a:pt x="1513" y="875"/>
                  </a:cubicBezTo>
                  <a:cubicBezTo>
                    <a:pt x="1514" y="875"/>
                    <a:pt x="1514" y="876"/>
                    <a:pt x="1514" y="876"/>
                  </a:cubicBezTo>
                  <a:cubicBezTo>
                    <a:pt x="1516" y="876"/>
                    <a:pt x="1517" y="875"/>
                    <a:pt x="1518" y="874"/>
                  </a:cubicBezTo>
                  <a:cubicBezTo>
                    <a:pt x="1519" y="874"/>
                    <a:pt x="1520" y="873"/>
                    <a:pt x="1521" y="873"/>
                  </a:cubicBezTo>
                  <a:cubicBezTo>
                    <a:pt x="1521" y="873"/>
                    <a:pt x="1522" y="873"/>
                    <a:pt x="1522" y="874"/>
                  </a:cubicBezTo>
                  <a:cubicBezTo>
                    <a:pt x="1522" y="878"/>
                    <a:pt x="1521" y="883"/>
                    <a:pt x="1524" y="885"/>
                  </a:cubicBezTo>
                  <a:cubicBezTo>
                    <a:pt x="1525" y="885"/>
                    <a:pt x="1525" y="885"/>
                    <a:pt x="1525" y="885"/>
                  </a:cubicBezTo>
                  <a:cubicBezTo>
                    <a:pt x="1532" y="885"/>
                    <a:pt x="1533" y="879"/>
                    <a:pt x="1532" y="873"/>
                  </a:cubicBezTo>
                  <a:cubicBezTo>
                    <a:pt x="1532" y="872"/>
                    <a:pt x="1531" y="872"/>
                    <a:pt x="1530" y="872"/>
                  </a:cubicBezTo>
                  <a:cubicBezTo>
                    <a:pt x="1530" y="872"/>
                    <a:pt x="1529" y="872"/>
                    <a:pt x="1528" y="872"/>
                  </a:cubicBezTo>
                  <a:cubicBezTo>
                    <a:pt x="1528" y="872"/>
                    <a:pt x="1527" y="872"/>
                    <a:pt x="1527" y="872"/>
                  </a:cubicBezTo>
                  <a:cubicBezTo>
                    <a:pt x="1526" y="872"/>
                    <a:pt x="1526" y="872"/>
                    <a:pt x="1525" y="872"/>
                  </a:cubicBezTo>
                  <a:cubicBezTo>
                    <a:pt x="1527" y="870"/>
                    <a:pt x="1526" y="867"/>
                    <a:pt x="1527" y="864"/>
                  </a:cubicBezTo>
                  <a:cubicBezTo>
                    <a:pt x="1525" y="864"/>
                    <a:pt x="1524" y="864"/>
                    <a:pt x="1523" y="864"/>
                  </a:cubicBezTo>
                  <a:moveTo>
                    <a:pt x="1506" y="851"/>
                  </a:moveTo>
                  <a:cubicBezTo>
                    <a:pt x="1500" y="851"/>
                    <a:pt x="1492" y="857"/>
                    <a:pt x="1494" y="864"/>
                  </a:cubicBezTo>
                  <a:cubicBezTo>
                    <a:pt x="1491" y="865"/>
                    <a:pt x="1488" y="866"/>
                    <a:pt x="1486" y="867"/>
                  </a:cubicBezTo>
                  <a:cubicBezTo>
                    <a:pt x="1484" y="878"/>
                    <a:pt x="1465" y="882"/>
                    <a:pt x="1471" y="894"/>
                  </a:cubicBezTo>
                  <a:cubicBezTo>
                    <a:pt x="1484" y="891"/>
                    <a:pt x="1487" y="879"/>
                    <a:pt x="1496" y="873"/>
                  </a:cubicBezTo>
                  <a:cubicBezTo>
                    <a:pt x="1496" y="866"/>
                    <a:pt x="1496" y="866"/>
                    <a:pt x="1496" y="866"/>
                  </a:cubicBezTo>
                  <a:cubicBezTo>
                    <a:pt x="1501" y="863"/>
                    <a:pt x="1503" y="857"/>
                    <a:pt x="1512" y="857"/>
                  </a:cubicBezTo>
                  <a:cubicBezTo>
                    <a:pt x="1512" y="857"/>
                    <a:pt x="1512" y="857"/>
                    <a:pt x="1512" y="857"/>
                  </a:cubicBezTo>
                  <a:cubicBezTo>
                    <a:pt x="1512" y="853"/>
                    <a:pt x="1509" y="851"/>
                    <a:pt x="1506" y="851"/>
                  </a:cubicBezTo>
                  <a:moveTo>
                    <a:pt x="1514" y="803"/>
                  </a:moveTo>
                  <a:cubicBezTo>
                    <a:pt x="1507" y="803"/>
                    <a:pt x="1500" y="809"/>
                    <a:pt x="1502" y="821"/>
                  </a:cubicBezTo>
                  <a:cubicBezTo>
                    <a:pt x="1500" y="826"/>
                    <a:pt x="1494" y="825"/>
                    <a:pt x="1493" y="830"/>
                  </a:cubicBezTo>
                  <a:cubicBezTo>
                    <a:pt x="1492" y="843"/>
                    <a:pt x="1513" y="845"/>
                    <a:pt x="1524" y="849"/>
                  </a:cubicBezTo>
                  <a:cubicBezTo>
                    <a:pt x="1531" y="852"/>
                    <a:pt x="1535" y="857"/>
                    <a:pt x="1540" y="857"/>
                  </a:cubicBezTo>
                  <a:cubicBezTo>
                    <a:pt x="1541" y="857"/>
                    <a:pt x="1542" y="857"/>
                    <a:pt x="1543" y="857"/>
                  </a:cubicBezTo>
                  <a:cubicBezTo>
                    <a:pt x="1545" y="839"/>
                    <a:pt x="1519" y="844"/>
                    <a:pt x="1514" y="831"/>
                  </a:cubicBezTo>
                  <a:cubicBezTo>
                    <a:pt x="1518" y="824"/>
                    <a:pt x="1527" y="822"/>
                    <a:pt x="1527" y="813"/>
                  </a:cubicBezTo>
                  <a:cubicBezTo>
                    <a:pt x="1526" y="807"/>
                    <a:pt x="1520" y="803"/>
                    <a:pt x="1514" y="803"/>
                  </a:cubicBezTo>
                  <a:moveTo>
                    <a:pt x="1561" y="666"/>
                  </a:moveTo>
                  <a:cubicBezTo>
                    <a:pt x="1559" y="666"/>
                    <a:pt x="1557" y="668"/>
                    <a:pt x="1557" y="671"/>
                  </a:cubicBezTo>
                  <a:cubicBezTo>
                    <a:pt x="1558" y="673"/>
                    <a:pt x="1559" y="675"/>
                    <a:pt x="1564" y="675"/>
                  </a:cubicBezTo>
                  <a:cubicBezTo>
                    <a:pt x="1564" y="675"/>
                    <a:pt x="1564" y="675"/>
                    <a:pt x="1564" y="675"/>
                  </a:cubicBezTo>
                  <a:cubicBezTo>
                    <a:pt x="1568" y="671"/>
                    <a:pt x="1564" y="666"/>
                    <a:pt x="1561" y="666"/>
                  </a:cubicBezTo>
                  <a:moveTo>
                    <a:pt x="1717" y="594"/>
                  </a:moveTo>
                  <a:cubicBezTo>
                    <a:pt x="1706" y="595"/>
                    <a:pt x="1697" y="597"/>
                    <a:pt x="1695" y="605"/>
                  </a:cubicBezTo>
                  <a:cubicBezTo>
                    <a:pt x="1694" y="608"/>
                    <a:pt x="1698" y="611"/>
                    <a:pt x="1697" y="614"/>
                  </a:cubicBezTo>
                  <a:cubicBezTo>
                    <a:pt x="1696" y="621"/>
                    <a:pt x="1690" y="622"/>
                    <a:pt x="1683" y="626"/>
                  </a:cubicBezTo>
                  <a:cubicBezTo>
                    <a:pt x="1681" y="628"/>
                    <a:pt x="1683" y="633"/>
                    <a:pt x="1681" y="635"/>
                  </a:cubicBezTo>
                  <a:cubicBezTo>
                    <a:pt x="1680" y="635"/>
                    <a:pt x="1679" y="635"/>
                    <a:pt x="1678" y="635"/>
                  </a:cubicBezTo>
                  <a:cubicBezTo>
                    <a:pt x="1675" y="635"/>
                    <a:pt x="1672" y="635"/>
                    <a:pt x="1670" y="634"/>
                  </a:cubicBezTo>
                  <a:cubicBezTo>
                    <a:pt x="1662" y="638"/>
                    <a:pt x="1661" y="647"/>
                    <a:pt x="1652" y="649"/>
                  </a:cubicBezTo>
                  <a:cubicBezTo>
                    <a:pt x="1650" y="650"/>
                    <a:pt x="1649" y="650"/>
                    <a:pt x="1648" y="650"/>
                  </a:cubicBezTo>
                  <a:cubicBezTo>
                    <a:pt x="1645" y="650"/>
                    <a:pt x="1642" y="649"/>
                    <a:pt x="1640" y="649"/>
                  </a:cubicBezTo>
                  <a:cubicBezTo>
                    <a:pt x="1637" y="648"/>
                    <a:pt x="1634" y="648"/>
                    <a:pt x="1632" y="648"/>
                  </a:cubicBezTo>
                  <a:cubicBezTo>
                    <a:pt x="1630" y="648"/>
                    <a:pt x="1629" y="648"/>
                    <a:pt x="1627" y="648"/>
                  </a:cubicBezTo>
                  <a:cubicBezTo>
                    <a:pt x="1618" y="650"/>
                    <a:pt x="1617" y="658"/>
                    <a:pt x="1607" y="658"/>
                  </a:cubicBezTo>
                  <a:cubicBezTo>
                    <a:pt x="1608" y="670"/>
                    <a:pt x="1591" y="666"/>
                    <a:pt x="1591" y="677"/>
                  </a:cubicBezTo>
                  <a:cubicBezTo>
                    <a:pt x="1597" y="682"/>
                    <a:pt x="1599" y="694"/>
                    <a:pt x="1608" y="694"/>
                  </a:cubicBezTo>
                  <a:cubicBezTo>
                    <a:pt x="1608" y="694"/>
                    <a:pt x="1608" y="694"/>
                    <a:pt x="1609" y="694"/>
                  </a:cubicBezTo>
                  <a:cubicBezTo>
                    <a:pt x="1620" y="693"/>
                    <a:pt x="1619" y="674"/>
                    <a:pt x="1611" y="668"/>
                  </a:cubicBezTo>
                  <a:cubicBezTo>
                    <a:pt x="1618" y="667"/>
                    <a:pt x="1630" y="661"/>
                    <a:pt x="1639" y="661"/>
                  </a:cubicBezTo>
                  <a:cubicBezTo>
                    <a:pt x="1643" y="661"/>
                    <a:pt x="1647" y="663"/>
                    <a:pt x="1648" y="667"/>
                  </a:cubicBezTo>
                  <a:cubicBezTo>
                    <a:pt x="1647" y="667"/>
                    <a:pt x="1647" y="668"/>
                    <a:pt x="1646" y="669"/>
                  </a:cubicBezTo>
                  <a:cubicBezTo>
                    <a:pt x="1642" y="667"/>
                    <a:pt x="1638" y="665"/>
                    <a:pt x="1631" y="665"/>
                  </a:cubicBezTo>
                  <a:cubicBezTo>
                    <a:pt x="1630" y="665"/>
                    <a:pt x="1629" y="665"/>
                    <a:pt x="1627" y="665"/>
                  </a:cubicBezTo>
                  <a:cubicBezTo>
                    <a:pt x="1623" y="669"/>
                    <a:pt x="1619" y="677"/>
                    <a:pt x="1627" y="680"/>
                  </a:cubicBezTo>
                  <a:cubicBezTo>
                    <a:pt x="1632" y="676"/>
                    <a:pt x="1639" y="675"/>
                    <a:pt x="1644" y="671"/>
                  </a:cubicBezTo>
                  <a:cubicBezTo>
                    <a:pt x="1647" y="672"/>
                    <a:pt x="1647" y="675"/>
                    <a:pt x="1650" y="675"/>
                  </a:cubicBezTo>
                  <a:cubicBezTo>
                    <a:pt x="1651" y="675"/>
                    <a:pt x="1651" y="675"/>
                    <a:pt x="1652" y="675"/>
                  </a:cubicBezTo>
                  <a:cubicBezTo>
                    <a:pt x="1663" y="673"/>
                    <a:pt x="1665" y="660"/>
                    <a:pt x="1675" y="658"/>
                  </a:cubicBezTo>
                  <a:cubicBezTo>
                    <a:pt x="1675" y="658"/>
                    <a:pt x="1676" y="658"/>
                    <a:pt x="1676" y="658"/>
                  </a:cubicBezTo>
                  <a:cubicBezTo>
                    <a:pt x="1678" y="658"/>
                    <a:pt x="1680" y="659"/>
                    <a:pt x="1682" y="660"/>
                  </a:cubicBezTo>
                  <a:cubicBezTo>
                    <a:pt x="1683" y="661"/>
                    <a:pt x="1685" y="661"/>
                    <a:pt x="1687" y="661"/>
                  </a:cubicBezTo>
                  <a:cubicBezTo>
                    <a:pt x="1687" y="661"/>
                    <a:pt x="1687" y="661"/>
                    <a:pt x="1687" y="661"/>
                  </a:cubicBezTo>
                  <a:cubicBezTo>
                    <a:pt x="1692" y="661"/>
                    <a:pt x="1694" y="657"/>
                    <a:pt x="1698" y="657"/>
                  </a:cubicBezTo>
                  <a:cubicBezTo>
                    <a:pt x="1699" y="657"/>
                    <a:pt x="1700" y="658"/>
                    <a:pt x="1702" y="658"/>
                  </a:cubicBezTo>
                  <a:cubicBezTo>
                    <a:pt x="1710" y="639"/>
                    <a:pt x="1723" y="617"/>
                    <a:pt x="1717" y="594"/>
                  </a:cubicBezTo>
                  <a:moveTo>
                    <a:pt x="1784" y="550"/>
                  </a:moveTo>
                  <a:cubicBezTo>
                    <a:pt x="1773" y="550"/>
                    <a:pt x="1762" y="564"/>
                    <a:pt x="1754" y="569"/>
                  </a:cubicBezTo>
                  <a:cubicBezTo>
                    <a:pt x="1737" y="567"/>
                    <a:pt x="1730" y="558"/>
                    <a:pt x="1719" y="552"/>
                  </a:cubicBezTo>
                  <a:cubicBezTo>
                    <a:pt x="1716" y="555"/>
                    <a:pt x="1716" y="558"/>
                    <a:pt x="1717" y="563"/>
                  </a:cubicBezTo>
                  <a:cubicBezTo>
                    <a:pt x="1714" y="571"/>
                    <a:pt x="1688" y="577"/>
                    <a:pt x="1693" y="589"/>
                  </a:cubicBezTo>
                  <a:cubicBezTo>
                    <a:pt x="1694" y="592"/>
                    <a:pt x="1696" y="594"/>
                    <a:pt x="1698" y="594"/>
                  </a:cubicBezTo>
                  <a:cubicBezTo>
                    <a:pt x="1704" y="594"/>
                    <a:pt x="1711" y="586"/>
                    <a:pt x="1714" y="583"/>
                  </a:cubicBezTo>
                  <a:cubicBezTo>
                    <a:pt x="1722" y="584"/>
                    <a:pt x="1726" y="588"/>
                    <a:pt x="1733" y="590"/>
                  </a:cubicBezTo>
                  <a:cubicBezTo>
                    <a:pt x="1738" y="581"/>
                    <a:pt x="1753" y="579"/>
                    <a:pt x="1758" y="569"/>
                  </a:cubicBezTo>
                  <a:cubicBezTo>
                    <a:pt x="1766" y="569"/>
                    <a:pt x="1766" y="569"/>
                    <a:pt x="1766" y="569"/>
                  </a:cubicBezTo>
                  <a:cubicBezTo>
                    <a:pt x="1769" y="560"/>
                    <a:pt x="1789" y="564"/>
                    <a:pt x="1791" y="553"/>
                  </a:cubicBezTo>
                  <a:cubicBezTo>
                    <a:pt x="1789" y="551"/>
                    <a:pt x="1786" y="550"/>
                    <a:pt x="1784" y="550"/>
                  </a:cubicBezTo>
                  <a:moveTo>
                    <a:pt x="1705" y="498"/>
                  </a:moveTo>
                  <a:cubicBezTo>
                    <a:pt x="1237" y="498"/>
                    <a:pt x="1237" y="498"/>
                    <a:pt x="1237" y="498"/>
                  </a:cubicBezTo>
                  <a:cubicBezTo>
                    <a:pt x="1237" y="800"/>
                    <a:pt x="1237" y="800"/>
                    <a:pt x="1237" y="800"/>
                  </a:cubicBezTo>
                  <a:cubicBezTo>
                    <a:pt x="1238" y="801"/>
                    <a:pt x="1238" y="801"/>
                    <a:pt x="1239" y="802"/>
                  </a:cubicBezTo>
                  <a:cubicBezTo>
                    <a:pt x="1240" y="808"/>
                    <a:pt x="1238" y="814"/>
                    <a:pt x="1237" y="820"/>
                  </a:cubicBezTo>
                  <a:cubicBezTo>
                    <a:pt x="1237" y="828"/>
                    <a:pt x="1237" y="828"/>
                    <a:pt x="1237" y="828"/>
                  </a:cubicBezTo>
                  <a:cubicBezTo>
                    <a:pt x="1237" y="828"/>
                    <a:pt x="1237" y="829"/>
                    <a:pt x="1238" y="829"/>
                  </a:cubicBezTo>
                  <a:cubicBezTo>
                    <a:pt x="1239" y="830"/>
                    <a:pt x="1241" y="830"/>
                    <a:pt x="1244" y="830"/>
                  </a:cubicBezTo>
                  <a:cubicBezTo>
                    <a:pt x="1245" y="830"/>
                    <a:pt x="1247" y="830"/>
                    <a:pt x="1248" y="830"/>
                  </a:cubicBezTo>
                  <a:cubicBezTo>
                    <a:pt x="1249" y="830"/>
                    <a:pt x="1250" y="830"/>
                    <a:pt x="1252" y="830"/>
                  </a:cubicBezTo>
                  <a:cubicBezTo>
                    <a:pt x="1253" y="830"/>
                    <a:pt x="1253" y="830"/>
                    <a:pt x="1254" y="830"/>
                  </a:cubicBezTo>
                  <a:cubicBezTo>
                    <a:pt x="1259" y="828"/>
                    <a:pt x="1259" y="821"/>
                    <a:pt x="1266" y="821"/>
                  </a:cubicBezTo>
                  <a:cubicBezTo>
                    <a:pt x="1266" y="827"/>
                    <a:pt x="1273" y="832"/>
                    <a:pt x="1274" y="837"/>
                  </a:cubicBezTo>
                  <a:cubicBezTo>
                    <a:pt x="1274" y="838"/>
                    <a:pt x="1272" y="841"/>
                    <a:pt x="1273" y="842"/>
                  </a:cubicBezTo>
                  <a:cubicBezTo>
                    <a:pt x="1275" y="847"/>
                    <a:pt x="1281" y="849"/>
                    <a:pt x="1282" y="854"/>
                  </a:cubicBezTo>
                  <a:cubicBezTo>
                    <a:pt x="1285" y="865"/>
                    <a:pt x="1275" y="876"/>
                    <a:pt x="1278" y="891"/>
                  </a:cubicBezTo>
                  <a:cubicBezTo>
                    <a:pt x="1286" y="899"/>
                    <a:pt x="1295" y="907"/>
                    <a:pt x="1296" y="921"/>
                  </a:cubicBezTo>
                  <a:cubicBezTo>
                    <a:pt x="1302" y="924"/>
                    <a:pt x="1303" y="934"/>
                    <a:pt x="1311" y="940"/>
                  </a:cubicBezTo>
                  <a:cubicBezTo>
                    <a:pt x="1312" y="942"/>
                    <a:pt x="1317" y="943"/>
                    <a:pt x="1319" y="944"/>
                  </a:cubicBezTo>
                  <a:cubicBezTo>
                    <a:pt x="1327" y="949"/>
                    <a:pt x="1330" y="959"/>
                    <a:pt x="1339" y="959"/>
                  </a:cubicBezTo>
                  <a:cubicBezTo>
                    <a:pt x="1341" y="959"/>
                    <a:pt x="1343" y="959"/>
                    <a:pt x="1346" y="957"/>
                  </a:cubicBezTo>
                  <a:cubicBezTo>
                    <a:pt x="1346" y="946"/>
                    <a:pt x="1334" y="941"/>
                    <a:pt x="1332" y="931"/>
                  </a:cubicBezTo>
                  <a:cubicBezTo>
                    <a:pt x="1330" y="926"/>
                    <a:pt x="1333" y="920"/>
                    <a:pt x="1328" y="915"/>
                  </a:cubicBezTo>
                  <a:cubicBezTo>
                    <a:pt x="1319" y="911"/>
                    <a:pt x="1306" y="909"/>
                    <a:pt x="1302" y="900"/>
                  </a:cubicBezTo>
                  <a:cubicBezTo>
                    <a:pt x="1306" y="889"/>
                    <a:pt x="1293" y="890"/>
                    <a:pt x="1291" y="880"/>
                  </a:cubicBezTo>
                  <a:cubicBezTo>
                    <a:pt x="1290" y="879"/>
                    <a:pt x="1293" y="863"/>
                    <a:pt x="1295" y="861"/>
                  </a:cubicBezTo>
                  <a:cubicBezTo>
                    <a:pt x="1298" y="856"/>
                    <a:pt x="1301" y="854"/>
                    <a:pt x="1304" y="854"/>
                  </a:cubicBezTo>
                  <a:cubicBezTo>
                    <a:pt x="1312" y="854"/>
                    <a:pt x="1319" y="864"/>
                    <a:pt x="1324" y="868"/>
                  </a:cubicBezTo>
                  <a:cubicBezTo>
                    <a:pt x="1330" y="873"/>
                    <a:pt x="1338" y="873"/>
                    <a:pt x="1340" y="879"/>
                  </a:cubicBezTo>
                  <a:cubicBezTo>
                    <a:pt x="1337" y="887"/>
                    <a:pt x="1340" y="894"/>
                    <a:pt x="1346" y="895"/>
                  </a:cubicBezTo>
                  <a:cubicBezTo>
                    <a:pt x="1346" y="895"/>
                    <a:pt x="1346" y="895"/>
                    <a:pt x="1347" y="895"/>
                  </a:cubicBezTo>
                  <a:cubicBezTo>
                    <a:pt x="1353" y="895"/>
                    <a:pt x="1358" y="884"/>
                    <a:pt x="1364" y="880"/>
                  </a:cubicBezTo>
                  <a:cubicBezTo>
                    <a:pt x="1374" y="873"/>
                    <a:pt x="1383" y="872"/>
                    <a:pt x="1388" y="868"/>
                  </a:cubicBezTo>
                  <a:cubicBezTo>
                    <a:pt x="1397" y="855"/>
                    <a:pt x="1395" y="836"/>
                    <a:pt x="1385" y="826"/>
                  </a:cubicBezTo>
                  <a:cubicBezTo>
                    <a:pt x="1379" y="821"/>
                    <a:pt x="1371" y="820"/>
                    <a:pt x="1366" y="814"/>
                  </a:cubicBezTo>
                  <a:cubicBezTo>
                    <a:pt x="1363" y="810"/>
                    <a:pt x="1358" y="803"/>
                    <a:pt x="1358" y="799"/>
                  </a:cubicBezTo>
                  <a:cubicBezTo>
                    <a:pt x="1358" y="789"/>
                    <a:pt x="1377" y="778"/>
                    <a:pt x="1388" y="777"/>
                  </a:cubicBezTo>
                  <a:cubicBezTo>
                    <a:pt x="1395" y="779"/>
                    <a:pt x="1392" y="789"/>
                    <a:pt x="1400" y="790"/>
                  </a:cubicBezTo>
                  <a:cubicBezTo>
                    <a:pt x="1405" y="784"/>
                    <a:pt x="1411" y="783"/>
                    <a:pt x="1423" y="781"/>
                  </a:cubicBezTo>
                  <a:cubicBezTo>
                    <a:pt x="1438" y="778"/>
                    <a:pt x="1444" y="766"/>
                    <a:pt x="1458" y="766"/>
                  </a:cubicBezTo>
                  <a:cubicBezTo>
                    <a:pt x="1460" y="766"/>
                    <a:pt x="1463" y="766"/>
                    <a:pt x="1466" y="767"/>
                  </a:cubicBezTo>
                  <a:cubicBezTo>
                    <a:pt x="1475" y="764"/>
                    <a:pt x="1476" y="754"/>
                    <a:pt x="1486" y="751"/>
                  </a:cubicBezTo>
                  <a:cubicBezTo>
                    <a:pt x="1491" y="739"/>
                    <a:pt x="1498" y="734"/>
                    <a:pt x="1507" y="723"/>
                  </a:cubicBezTo>
                  <a:cubicBezTo>
                    <a:pt x="1512" y="717"/>
                    <a:pt x="1527" y="703"/>
                    <a:pt x="1524" y="693"/>
                  </a:cubicBezTo>
                  <a:cubicBezTo>
                    <a:pt x="1523" y="687"/>
                    <a:pt x="1509" y="681"/>
                    <a:pt x="1504" y="671"/>
                  </a:cubicBezTo>
                  <a:cubicBezTo>
                    <a:pt x="1503" y="668"/>
                    <a:pt x="1503" y="664"/>
                    <a:pt x="1502" y="662"/>
                  </a:cubicBezTo>
                  <a:cubicBezTo>
                    <a:pt x="1500" y="658"/>
                    <a:pt x="1494" y="658"/>
                    <a:pt x="1494" y="653"/>
                  </a:cubicBezTo>
                  <a:cubicBezTo>
                    <a:pt x="1495" y="646"/>
                    <a:pt x="1511" y="644"/>
                    <a:pt x="1511" y="639"/>
                  </a:cubicBezTo>
                  <a:cubicBezTo>
                    <a:pt x="1513" y="639"/>
                    <a:pt x="1514" y="639"/>
                    <a:pt x="1516" y="639"/>
                  </a:cubicBezTo>
                  <a:cubicBezTo>
                    <a:pt x="1521" y="639"/>
                    <a:pt x="1524" y="638"/>
                    <a:pt x="1523" y="633"/>
                  </a:cubicBezTo>
                  <a:cubicBezTo>
                    <a:pt x="1519" y="631"/>
                    <a:pt x="1515" y="631"/>
                    <a:pt x="1510" y="631"/>
                  </a:cubicBezTo>
                  <a:cubicBezTo>
                    <a:pt x="1507" y="631"/>
                    <a:pt x="1504" y="631"/>
                    <a:pt x="1501" y="631"/>
                  </a:cubicBezTo>
                  <a:cubicBezTo>
                    <a:pt x="1498" y="631"/>
                    <a:pt x="1495" y="632"/>
                    <a:pt x="1493" y="632"/>
                  </a:cubicBezTo>
                  <a:cubicBezTo>
                    <a:pt x="1483" y="632"/>
                    <a:pt x="1475" y="630"/>
                    <a:pt x="1475" y="619"/>
                  </a:cubicBezTo>
                  <a:cubicBezTo>
                    <a:pt x="1475" y="619"/>
                    <a:pt x="1475" y="619"/>
                    <a:pt x="1475" y="619"/>
                  </a:cubicBezTo>
                  <a:cubicBezTo>
                    <a:pt x="1483" y="619"/>
                    <a:pt x="1488" y="614"/>
                    <a:pt x="1494" y="610"/>
                  </a:cubicBezTo>
                  <a:cubicBezTo>
                    <a:pt x="1499" y="605"/>
                    <a:pt x="1504" y="601"/>
                    <a:pt x="1512" y="601"/>
                  </a:cubicBezTo>
                  <a:cubicBezTo>
                    <a:pt x="1514" y="601"/>
                    <a:pt x="1516" y="601"/>
                    <a:pt x="1518" y="602"/>
                  </a:cubicBezTo>
                  <a:cubicBezTo>
                    <a:pt x="1518" y="609"/>
                    <a:pt x="1509" y="612"/>
                    <a:pt x="1513" y="620"/>
                  </a:cubicBezTo>
                  <a:cubicBezTo>
                    <a:pt x="1520" y="617"/>
                    <a:pt x="1532" y="610"/>
                    <a:pt x="1541" y="610"/>
                  </a:cubicBezTo>
                  <a:cubicBezTo>
                    <a:pt x="1545" y="610"/>
                    <a:pt x="1549" y="612"/>
                    <a:pt x="1552" y="617"/>
                  </a:cubicBezTo>
                  <a:cubicBezTo>
                    <a:pt x="1550" y="619"/>
                    <a:pt x="1549" y="622"/>
                    <a:pt x="1548" y="625"/>
                  </a:cubicBezTo>
                  <a:cubicBezTo>
                    <a:pt x="1560" y="632"/>
                    <a:pt x="1570" y="646"/>
                    <a:pt x="1561" y="660"/>
                  </a:cubicBezTo>
                  <a:cubicBezTo>
                    <a:pt x="1563" y="662"/>
                    <a:pt x="1567" y="663"/>
                    <a:pt x="1570" y="663"/>
                  </a:cubicBezTo>
                  <a:cubicBezTo>
                    <a:pt x="1578" y="663"/>
                    <a:pt x="1588" y="660"/>
                    <a:pt x="1592" y="657"/>
                  </a:cubicBezTo>
                  <a:cubicBezTo>
                    <a:pt x="1588" y="646"/>
                    <a:pt x="1595" y="644"/>
                    <a:pt x="1592" y="634"/>
                  </a:cubicBezTo>
                  <a:cubicBezTo>
                    <a:pt x="1589" y="625"/>
                    <a:pt x="1572" y="622"/>
                    <a:pt x="1574" y="613"/>
                  </a:cubicBezTo>
                  <a:cubicBezTo>
                    <a:pt x="1575" y="610"/>
                    <a:pt x="1580" y="610"/>
                    <a:pt x="1584" y="607"/>
                  </a:cubicBezTo>
                  <a:cubicBezTo>
                    <a:pt x="1585" y="606"/>
                    <a:pt x="1585" y="603"/>
                    <a:pt x="1588" y="601"/>
                  </a:cubicBezTo>
                  <a:cubicBezTo>
                    <a:pt x="1590" y="598"/>
                    <a:pt x="1596" y="596"/>
                    <a:pt x="1599" y="594"/>
                  </a:cubicBezTo>
                  <a:cubicBezTo>
                    <a:pt x="1606" y="586"/>
                    <a:pt x="1607" y="579"/>
                    <a:pt x="1619" y="577"/>
                  </a:cubicBezTo>
                  <a:cubicBezTo>
                    <a:pt x="1624" y="578"/>
                    <a:pt x="1624" y="583"/>
                    <a:pt x="1631" y="583"/>
                  </a:cubicBezTo>
                  <a:cubicBezTo>
                    <a:pt x="1647" y="576"/>
                    <a:pt x="1663" y="569"/>
                    <a:pt x="1668" y="553"/>
                  </a:cubicBezTo>
                  <a:cubicBezTo>
                    <a:pt x="1677" y="551"/>
                    <a:pt x="1677" y="543"/>
                    <a:pt x="1683" y="536"/>
                  </a:cubicBezTo>
                  <a:cubicBezTo>
                    <a:pt x="1689" y="529"/>
                    <a:pt x="1701" y="522"/>
                    <a:pt x="1704" y="515"/>
                  </a:cubicBezTo>
                  <a:cubicBezTo>
                    <a:pt x="1706" y="509"/>
                    <a:pt x="1705" y="503"/>
                    <a:pt x="1705" y="498"/>
                  </a:cubicBezTo>
                  <a:moveTo>
                    <a:pt x="1737" y="498"/>
                  </a:moveTo>
                  <a:cubicBezTo>
                    <a:pt x="1719" y="498"/>
                    <a:pt x="1719" y="498"/>
                    <a:pt x="1719" y="498"/>
                  </a:cubicBezTo>
                  <a:cubicBezTo>
                    <a:pt x="1719" y="502"/>
                    <a:pt x="1719" y="506"/>
                    <a:pt x="1718" y="509"/>
                  </a:cubicBezTo>
                  <a:cubicBezTo>
                    <a:pt x="1716" y="523"/>
                    <a:pt x="1707" y="541"/>
                    <a:pt x="1720" y="548"/>
                  </a:cubicBezTo>
                  <a:cubicBezTo>
                    <a:pt x="1724" y="543"/>
                    <a:pt x="1729" y="543"/>
                    <a:pt x="1736" y="543"/>
                  </a:cubicBezTo>
                  <a:cubicBezTo>
                    <a:pt x="1738" y="534"/>
                    <a:pt x="1714" y="522"/>
                    <a:pt x="1729" y="511"/>
                  </a:cubicBezTo>
                  <a:cubicBezTo>
                    <a:pt x="1734" y="512"/>
                    <a:pt x="1738" y="516"/>
                    <a:pt x="1742" y="516"/>
                  </a:cubicBezTo>
                  <a:cubicBezTo>
                    <a:pt x="1744" y="516"/>
                    <a:pt x="1745" y="516"/>
                    <a:pt x="1747" y="515"/>
                  </a:cubicBezTo>
                  <a:cubicBezTo>
                    <a:pt x="1747" y="509"/>
                    <a:pt x="1739" y="506"/>
                    <a:pt x="1737" y="500"/>
                  </a:cubicBezTo>
                  <a:cubicBezTo>
                    <a:pt x="1737" y="499"/>
                    <a:pt x="1737" y="499"/>
                    <a:pt x="1737" y="498"/>
                  </a:cubicBezTo>
                  <a:moveTo>
                    <a:pt x="3255" y="494"/>
                  </a:moveTo>
                  <a:cubicBezTo>
                    <a:pt x="3252" y="494"/>
                    <a:pt x="3250" y="494"/>
                    <a:pt x="3248" y="496"/>
                  </a:cubicBezTo>
                  <a:cubicBezTo>
                    <a:pt x="3248" y="497"/>
                    <a:pt x="3248" y="497"/>
                    <a:pt x="3249" y="498"/>
                  </a:cubicBezTo>
                  <a:cubicBezTo>
                    <a:pt x="3271" y="498"/>
                    <a:pt x="3271" y="498"/>
                    <a:pt x="3271" y="498"/>
                  </a:cubicBezTo>
                  <a:cubicBezTo>
                    <a:pt x="3266" y="496"/>
                    <a:pt x="3260" y="494"/>
                    <a:pt x="3255" y="494"/>
                  </a:cubicBezTo>
                  <a:moveTo>
                    <a:pt x="2613" y="491"/>
                  </a:moveTo>
                  <a:cubicBezTo>
                    <a:pt x="2612" y="491"/>
                    <a:pt x="2611" y="491"/>
                    <a:pt x="2610" y="491"/>
                  </a:cubicBezTo>
                  <a:cubicBezTo>
                    <a:pt x="2610" y="494"/>
                    <a:pt x="2612" y="496"/>
                    <a:pt x="2614" y="498"/>
                  </a:cubicBezTo>
                  <a:cubicBezTo>
                    <a:pt x="2640" y="498"/>
                    <a:pt x="2640" y="498"/>
                    <a:pt x="2640" y="498"/>
                  </a:cubicBezTo>
                  <a:cubicBezTo>
                    <a:pt x="2633" y="493"/>
                    <a:pt x="2624" y="491"/>
                    <a:pt x="2613" y="491"/>
                  </a:cubicBezTo>
                  <a:moveTo>
                    <a:pt x="3329" y="474"/>
                  </a:moveTo>
                  <a:cubicBezTo>
                    <a:pt x="3329" y="474"/>
                    <a:pt x="3328" y="474"/>
                    <a:pt x="3328" y="474"/>
                  </a:cubicBezTo>
                  <a:cubicBezTo>
                    <a:pt x="3323" y="476"/>
                    <a:pt x="3320" y="480"/>
                    <a:pt x="3317" y="482"/>
                  </a:cubicBezTo>
                  <a:cubicBezTo>
                    <a:pt x="3316" y="489"/>
                    <a:pt x="3312" y="494"/>
                    <a:pt x="3308" y="498"/>
                  </a:cubicBezTo>
                  <a:cubicBezTo>
                    <a:pt x="3334" y="498"/>
                    <a:pt x="3334" y="498"/>
                    <a:pt x="3334" y="498"/>
                  </a:cubicBezTo>
                  <a:cubicBezTo>
                    <a:pt x="3330" y="496"/>
                    <a:pt x="3326" y="494"/>
                    <a:pt x="3324" y="491"/>
                  </a:cubicBezTo>
                  <a:cubicBezTo>
                    <a:pt x="3324" y="483"/>
                    <a:pt x="3333" y="483"/>
                    <a:pt x="3333" y="476"/>
                  </a:cubicBezTo>
                  <a:cubicBezTo>
                    <a:pt x="3331" y="475"/>
                    <a:pt x="3331" y="474"/>
                    <a:pt x="3329" y="474"/>
                  </a:cubicBezTo>
                  <a:moveTo>
                    <a:pt x="208" y="446"/>
                  </a:moveTo>
                  <a:cubicBezTo>
                    <a:pt x="206" y="446"/>
                    <a:pt x="203" y="447"/>
                    <a:pt x="201" y="448"/>
                  </a:cubicBezTo>
                  <a:cubicBezTo>
                    <a:pt x="195" y="451"/>
                    <a:pt x="199" y="456"/>
                    <a:pt x="194" y="460"/>
                  </a:cubicBezTo>
                  <a:cubicBezTo>
                    <a:pt x="192" y="462"/>
                    <a:pt x="187" y="460"/>
                    <a:pt x="185" y="462"/>
                  </a:cubicBezTo>
                  <a:cubicBezTo>
                    <a:pt x="179" y="470"/>
                    <a:pt x="173" y="493"/>
                    <a:pt x="187" y="494"/>
                  </a:cubicBezTo>
                  <a:cubicBezTo>
                    <a:pt x="188" y="494"/>
                    <a:pt x="188" y="494"/>
                    <a:pt x="188" y="494"/>
                  </a:cubicBezTo>
                  <a:cubicBezTo>
                    <a:pt x="192" y="494"/>
                    <a:pt x="200" y="492"/>
                    <a:pt x="204" y="491"/>
                  </a:cubicBezTo>
                  <a:cubicBezTo>
                    <a:pt x="212" y="488"/>
                    <a:pt x="218" y="484"/>
                    <a:pt x="223" y="480"/>
                  </a:cubicBezTo>
                  <a:cubicBezTo>
                    <a:pt x="225" y="472"/>
                    <a:pt x="226" y="466"/>
                    <a:pt x="227" y="458"/>
                  </a:cubicBezTo>
                  <a:cubicBezTo>
                    <a:pt x="225" y="452"/>
                    <a:pt x="217" y="446"/>
                    <a:pt x="208" y="446"/>
                  </a:cubicBezTo>
                  <a:moveTo>
                    <a:pt x="477" y="415"/>
                  </a:moveTo>
                  <a:cubicBezTo>
                    <a:pt x="469" y="415"/>
                    <a:pt x="468" y="425"/>
                    <a:pt x="470" y="429"/>
                  </a:cubicBezTo>
                  <a:cubicBezTo>
                    <a:pt x="471" y="430"/>
                    <a:pt x="471" y="430"/>
                    <a:pt x="472" y="430"/>
                  </a:cubicBezTo>
                  <a:cubicBezTo>
                    <a:pt x="480" y="430"/>
                    <a:pt x="479" y="420"/>
                    <a:pt x="478" y="415"/>
                  </a:cubicBezTo>
                  <a:cubicBezTo>
                    <a:pt x="477" y="415"/>
                    <a:pt x="477" y="415"/>
                    <a:pt x="477" y="415"/>
                  </a:cubicBezTo>
                  <a:moveTo>
                    <a:pt x="217" y="407"/>
                  </a:moveTo>
                  <a:cubicBezTo>
                    <a:pt x="212" y="407"/>
                    <a:pt x="209" y="412"/>
                    <a:pt x="208" y="417"/>
                  </a:cubicBezTo>
                  <a:cubicBezTo>
                    <a:pt x="211" y="418"/>
                    <a:pt x="213" y="419"/>
                    <a:pt x="216" y="419"/>
                  </a:cubicBezTo>
                  <a:cubicBezTo>
                    <a:pt x="217" y="419"/>
                    <a:pt x="218" y="419"/>
                    <a:pt x="218" y="419"/>
                  </a:cubicBezTo>
                  <a:cubicBezTo>
                    <a:pt x="219" y="416"/>
                    <a:pt x="221" y="413"/>
                    <a:pt x="222" y="410"/>
                  </a:cubicBezTo>
                  <a:cubicBezTo>
                    <a:pt x="220" y="408"/>
                    <a:pt x="218" y="407"/>
                    <a:pt x="217" y="407"/>
                  </a:cubicBezTo>
                  <a:moveTo>
                    <a:pt x="517" y="400"/>
                  </a:moveTo>
                  <a:cubicBezTo>
                    <a:pt x="511" y="400"/>
                    <a:pt x="503" y="408"/>
                    <a:pt x="517" y="411"/>
                  </a:cubicBezTo>
                  <a:cubicBezTo>
                    <a:pt x="518" y="410"/>
                    <a:pt x="518" y="410"/>
                    <a:pt x="519" y="410"/>
                  </a:cubicBezTo>
                  <a:cubicBezTo>
                    <a:pt x="519" y="410"/>
                    <a:pt x="520" y="410"/>
                    <a:pt x="520" y="410"/>
                  </a:cubicBezTo>
                  <a:cubicBezTo>
                    <a:pt x="522" y="403"/>
                    <a:pt x="520" y="400"/>
                    <a:pt x="517" y="400"/>
                  </a:cubicBezTo>
                  <a:moveTo>
                    <a:pt x="252" y="396"/>
                  </a:moveTo>
                  <a:cubicBezTo>
                    <a:pt x="252" y="396"/>
                    <a:pt x="252" y="396"/>
                    <a:pt x="252" y="396"/>
                  </a:cubicBezTo>
                  <a:cubicBezTo>
                    <a:pt x="253" y="404"/>
                    <a:pt x="245" y="408"/>
                    <a:pt x="234" y="408"/>
                  </a:cubicBezTo>
                  <a:cubicBezTo>
                    <a:pt x="233" y="417"/>
                    <a:pt x="216" y="417"/>
                    <a:pt x="218" y="426"/>
                  </a:cubicBezTo>
                  <a:cubicBezTo>
                    <a:pt x="219" y="426"/>
                    <a:pt x="220" y="426"/>
                    <a:pt x="220" y="426"/>
                  </a:cubicBezTo>
                  <a:cubicBezTo>
                    <a:pt x="222" y="426"/>
                    <a:pt x="223" y="425"/>
                    <a:pt x="224" y="424"/>
                  </a:cubicBezTo>
                  <a:cubicBezTo>
                    <a:pt x="224" y="423"/>
                    <a:pt x="225" y="422"/>
                    <a:pt x="227" y="422"/>
                  </a:cubicBezTo>
                  <a:cubicBezTo>
                    <a:pt x="227" y="422"/>
                    <a:pt x="227" y="422"/>
                    <a:pt x="227" y="422"/>
                  </a:cubicBezTo>
                  <a:cubicBezTo>
                    <a:pt x="232" y="428"/>
                    <a:pt x="220" y="434"/>
                    <a:pt x="223" y="444"/>
                  </a:cubicBezTo>
                  <a:cubicBezTo>
                    <a:pt x="231" y="454"/>
                    <a:pt x="254" y="451"/>
                    <a:pt x="256" y="467"/>
                  </a:cubicBezTo>
                  <a:cubicBezTo>
                    <a:pt x="256" y="474"/>
                    <a:pt x="240" y="469"/>
                    <a:pt x="237" y="474"/>
                  </a:cubicBezTo>
                  <a:cubicBezTo>
                    <a:pt x="236" y="479"/>
                    <a:pt x="240" y="479"/>
                    <a:pt x="239" y="482"/>
                  </a:cubicBezTo>
                  <a:cubicBezTo>
                    <a:pt x="238" y="484"/>
                    <a:pt x="234" y="485"/>
                    <a:pt x="232" y="486"/>
                  </a:cubicBezTo>
                  <a:cubicBezTo>
                    <a:pt x="233" y="491"/>
                    <a:pt x="240" y="489"/>
                    <a:pt x="241" y="494"/>
                  </a:cubicBezTo>
                  <a:cubicBezTo>
                    <a:pt x="240" y="496"/>
                    <a:pt x="239" y="497"/>
                    <a:pt x="238" y="498"/>
                  </a:cubicBezTo>
                  <a:cubicBezTo>
                    <a:pt x="293" y="498"/>
                    <a:pt x="293" y="498"/>
                    <a:pt x="293" y="498"/>
                  </a:cubicBezTo>
                  <a:cubicBezTo>
                    <a:pt x="300" y="495"/>
                    <a:pt x="304" y="490"/>
                    <a:pt x="304" y="481"/>
                  </a:cubicBezTo>
                  <a:cubicBezTo>
                    <a:pt x="296" y="474"/>
                    <a:pt x="281" y="473"/>
                    <a:pt x="283" y="458"/>
                  </a:cubicBezTo>
                  <a:cubicBezTo>
                    <a:pt x="275" y="453"/>
                    <a:pt x="256" y="444"/>
                    <a:pt x="257" y="436"/>
                  </a:cubicBezTo>
                  <a:cubicBezTo>
                    <a:pt x="258" y="428"/>
                    <a:pt x="271" y="433"/>
                    <a:pt x="270" y="422"/>
                  </a:cubicBezTo>
                  <a:cubicBezTo>
                    <a:pt x="269" y="421"/>
                    <a:pt x="266" y="421"/>
                    <a:pt x="264" y="421"/>
                  </a:cubicBezTo>
                  <a:cubicBezTo>
                    <a:pt x="262" y="421"/>
                    <a:pt x="261" y="421"/>
                    <a:pt x="260" y="421"/>
                  </a:cubicBezTo>
                  <a:cubicBezTo>
                    <a:pt x="258" y="421"/>
                    <a:pt x="257" y="421"/>
                    <a:pt x="255" y="421"/>
                  </a:cubicBezTo>
                  <a:cubicBezTo>
                    <a:pt x="252" y="421"/>
                    <a:pt x="249" y="421"/>
                    <a:pt x="247" y="419"/>
                  </a:cubicBezTo>
                  <a:cubicBezTo>
                    <a:pt x="254" y="412"/>
                    <a:pt x="254" y="405"/>
                    <a:pt x="262" y="400"/>
                  </a:cubicBezTo>
                  <a:cubicBezTo>
                    <a:pt x="258" y="399"/>
                    <a:pt x="256" y="396"/>
                    <a:pt x="252" y="396"/>
                  </a:cubicBezTo>
                  <a:moveTo>
                    <a:pt x="489" y="385"/>
                  </a:moveTo>
                  <a:cubicBezTo>
                    <a:pt x="487" y="385"/>
                    <a:pt x="484" y="386"/>
                    <a:pt x="484" y="389"/>
                  </a:cubicBezTo>
                  <a:cubicBezTo>
                    <a:pt x="484" y="391"/>
                    <a:pt x="487" y="392"/>
                    <a:pt x="489" y="392"/>
                  </a:cubicBezTo>
                  <a:cubicBezTo>
                    <a:pt x="491" y="392"/>
                    <a:pt x="492" y="391"/>
                    <a:pt x="493" y="391"/>
                  </a:cubicBezTo>
                  <a:cubicBezTo>
                    <a:pt x="494" y="388"/>
                    <a:pt x="494" y="389"/>
                    <a:pt x="493" y="386"/>
                  </a:cubicBezTo>
                  <a:cubicBezTo>
                    <a:pt x="492" y="385"/>
                    <a:pt x="491" y="385"/>
                    <a:pt x="489" y="385"/>
                  </a:cubicBezTo>
                  <a:moveTo>
                    <a:pt x="270" y="382"/>
                  </a:moveTo>
                  <a:cubicBezTo>
                    <a:pt x="267" y="382"/>
                    <a:pt x="265" y="385"/>
                    <a:pt x="265" y="388"/>
                  </a:cubicBezTo>
                  <a:cubicBezTo>
                    <a:pt x="265" y="391"/>
                    <a:pt x="268" y="394"/>
                    <a:pt x="273" y="394"/>
                  </a:cubicBezTo>
                  <a:cubicBezTo>
                    <a:pt x="274" y="394"/>
                    <a:pt x="275" y="394"/>
                    <a:pt x="276" y="394"/>
                  </a:cubicBezTo>
                  <a:cubicBezTo>
                    <a:pt x="278" y="391"/>
                    <a:pt x="278" y="387"/>
                    <a:pt x="276" y="384"/>
                  </a:cubicBezTo>
                  <a:cubicBezTo>
                    <a:pt x="274" y="383"/>
                    <a:pt x="272" y="382"/>
                    <a:pt x="270" y="382"/>
                  </a:cubicBezTo>
                  <a:moveTo>
                    <a:pt x="3064" y="335"/>
                  </a:moveTo>
                  <a:cubicBezTo>
                    <a:pt x="3059" y="335"/>
                    <a:pt x="3053" y="337"/>
                    <a:pt x="3051" y="340"/>
                  </a:cubicBezTo>
                  <a:cubicBezTo>
                    <a:pt x="3050" y="345"/>
                    <a:pt x="3054" y="347"/>
                    <a:pt x="3058" y="347"/>
                  </a:cubicBezTo>
                  <a:cubicBezTo>
                    <a:pt x="3064" y="347"/>
                    <a:pt x="3071" y="344"/>
                    <a:pt x="3072" y="339"/>
                  </a:cubicBezTo>
                  <a:cubicBezTo>
                    <a:pt x="3070" y="336"/>
                    <a:pt x="3067" y="335"/>
                    <a:pt x="3064" y="335"/>
                  </a:cubicBezTo>
                  <a:moveTo>
                    <a:pt x="3034" y="302"/>
                  </a:moveTo>
                  <a:cubicBezTo>
                    <a:pt x="3033" y="302"/>
                    <a:pt x="3033" y="302"/>
                    <a:pt x="3032" y="302"/>
                  </a:cubicBezTo>
                  <a:cubicBezTo>
                    <a:pt x="3028" y="309"/>
                    <a:pt x="3023" y="320"/>
                    <a:pt x="3025" y="328"/>
                  </a:cubicBezTo>
                  <a:cubicBezTo>
                    <a:pt x="3031" y="331"/>
                    <a:pt x="3036" y="333"/>
                    <a:pt x="3043" y="335"/>
                  </a:cubicBezTo>
                  <a:cubicBezTo>
                    <a:pt x="3049" y="331"/>
                    <a:pt x="3047" y="326"/>
                    <a:pt x="3054" y="325"/>
                  </a:cubicBezTo>
                  <a:cubicBezTo>
                    <a:pt x="3055" y="325"/>
                    <a:pt x="3056" y="324"/>
                    <a:pt x="3057" y="324"/>
                  </a:cubicBezTo>
                  <a:cubicBezTo>
                    <a:pt x="3060" y="324"/>
                    <a:pt x="3064" y="326"/>
                    <a:pt x="3068" y="327"/>
                  </a:cubicBezTo>
                  <a:cubicBezTo>
                    <a:pt x="3071" y="328"/>
                    <a:pt x="3075" y="329"/>
                    <a:pt x="3078" y="329"/>
                  </a:cubicBezTo>
                  <a:cubicBezTo>
                    <a:pt x="3082" y="329"/>
                    <a:pt x="3085" y="327"/>
                    <a:pt x="3085" y="318"/>
                  </a:cubicBezTo>
                  <a:cubicBezTo>
                    <a:pt x="3068" y="313"/>
                    <a:pt x="3056" y="302"/>
                    <a:pt x="3034" y="302"/>
                  </a:cubicBezTo>
                  <a:moveTo>
                    <a:pt x="55" y="302"/>
                  </a:moveTo>
                  <a:cubicBezTo>
                    <a:pt x="53" y="302"/>
                    <a:pt x="51" y="302"/>
                    <a:pt x="50" y="302"/>
                  </a:cubicBezTo>
                  <a:cubicBezTo>
                    <a:pt x="50" y="306"/>
                    <a:pt x="52" y="307"/>
                    <a:pt x="53" y="309"/>
                  </a:cubicBezTo>
                  <a:cubicBezTo>
                    <a:pt x="49" y="313"/>
                    <a:pt x="40" y="314"/>
                    <a:pt x="37" y="319"/>
                  </a:cubicBezTo>
                  <a:cubicBezTo>
                    <a:pt x="37" y="322"/>
                    <a:pt x="37" y="322"/>
                    <a:pt x="37" y="322"/>
                  </a:cubicBezTo>
                  <a:cubicBezTo>
                    <a:pt x="37" y="325"/>
                    <a:pt x="44" y="324"/>
                    <a:pt x="45" y="327"/>
                  </a:cubicBezTo>
                  <a:cubicBezTo>
                    <a:pt x="44" y="330"/>
                    <a:pt x="42" y="330"/>
                    <a:pt x="43" y="333"/>
                  </a:cubicBezTo>
                  <a:cubicBezTo>
                    <a:pt x="44" y="333"/>
                    <a:pt x="45" y="333"/>
                    <a:pt x="45" y="333"/>
                  </a:cubicBezTo>
                  <a:cubicBezTo>
                    <a:pt x="46" y="333"/>
                    <a:pt x="47" y="333"/>
                    <a:pt x="48" y="333"/>
                  </a:cubicBezTo>
                  <a:cubicBezTo>
                    <a:pt x="49" y="333"/>
                    <a:pt x="50" y="333"/>
                    <a:pt x="51" y="333"/>
                  </a:cubicBezTo>
                  <a:cubicBezTo>
                    <a:pt x="54" y="333"/>
                    <a:pt x="57" y="333"/>
                    <a:pt x="58" y="336"/>
                  </a:cubicBezTo>
                  <a:cubicBezTo>
                    <a:pt x="55" y="338"/>
                    <a:pt x="55" y="343"/>
                    <a:pt x="58" y="345"/>
                  </a:cubicBezTo>
                  <a:cubicBezTo>
                    <a:pt x="59" y="345"/>
                    <a:pt x="61" y="345"/>
                    <a:pt x="63" y="345"/>
                  </a:cubicBezTo>
                  <a:cubicBezTo>
                    <a:pt x="68" y="345"/>
                    <a:pt x="74" y="346"/>
                    <a:pt x="79" y="347"/>
                  </a:cubicBezTo>
                  <a:cubicBezTo>
                    <a:pt x="85" y="348"/>
                    <a:pt x="91" y="350"/>
                    <a:pt x="96" y="350"/>
                  </a:cubicBezTo>
                  <a:cubicBezTo>
                    <a:pt x="101" y="350"/>
                    <a:pt x="107" y="348"/>
                    <a:pt x="111" y="343"/>
                  </a:cubicBezTo>
                  <a:cubicBezTo>
                    <a:pt x="129" y="342"/>
                    <a:pt x="137" y="334"/>
                    <a:pt x="149" y="328"/>
                  </a:cubicBezTo>
                  <a:cubicBezTo>
                    <a:pt x="145" y="319"/>
                    <a:pt x="139" y="312"/>
                    <a:pt x="131" y="307"/>
                  </a:cubicBezTo>
                  <a:cubicBezTo>
                    <a:pt x="127" y="308"/>
                    <a:pt x="124" y="308"/>
                    <a:pt x="120" y="308"/>
                  </a:cubicBezTo>
                  <a:cubicBezTo>
                    <a:pt x="117" y="308"/>
                    <a:pt x="114" y="308"/>
                    <a:pt x="111" y="308"/>
                  </a:cubicBezTo>
                  <a:cubicBezTo>
                    <a:pt x="108" y="308"/>
                    <a:pt x="105" y="307"/>
                    <a:pt x="102" y="307"/>
                  </a:cubicBezTo>
                  <a:cubicBezTo>
                    <a:pt x="99" y="307"/>
                    <a:pt x="97" y="308"/>
                    <a:pt x="94" y="308"/>
                  </a:cubicBezTo>
                  <a:cubicBezTo>
                    <a:pt x="84" y="310"/>
                    <a:pt x="84" y="319"/>
                    <a:pt x="76" y="321"/>
                  </a:cubicBezTo>
                  <a:cubicBezTo>
                    <a:pt x="67" y="317"/>
                    <a:pt x="66" y="306"/>
                    <a:pt x="58" y="302"/>
                  </a:cubicBezTo>
                  <a:cubicBezTo>
                    <a:pt x="57" y="302"/>
                    <a:pt x="56" y="302"/>
                    <a:pt x="55" y="302"/>
                  </a:cubicBezTo>
                  <a:moveTo>
                    <a:pt x="433" y="279"/>
                  </a:moveTo>
                  <a:cubicBezTo>
                    <a:pt x="423" y="279"/>
                    <a:pt x="412" y="283"/>
                    <a:pt x="416" y="292"/>
                  </a:cubicBezTo>
                  <a:cubicBezTo>
                    <a:pt x="421" y="291"/>
                    <a:pt x="426" y="289"/>
                    <a:pt x="432" y="289"/>
                  </a:cubicBezTo>
                  <a:cubicBezTo>
                    <a:pt x="434" y="286"/>
                    <a:pt x="435" y="282"/>
                    <a:pt x="433" y="279"/>
                  </a:cubicBezTo>
                  <a:moveTo>
                    <a:pt x="3732" y="279"/>
                  </a:moveTo>
                  <a:cubicBezTo>
                    <a:pt x="3725" y="281"/>
                    <a:pt x="3718" y="281"/>
                    <a:pt x="3710" y="281"/>
                  </a:cubicBezTo>
                  <a:cubicBezTo>
                    <a:pt x="3709" y="281"/>
                    <a:pt x="3709" y="281"/>
                    <a:pt x="3708" y="281"/>
                  </a:cubicBezTo>
                  <a:cubicBezTo>
                    <a:pt x="3707" y="281"/>
                    <a:pt x="3706" y="281"/>
                    <a:pt x="3705" y="281"/>
                  </a:cubicBezTo>
                  <a:cubicBezTo>
                    <a:pt x="3692" y="281"/>
                    <a:pt x="3679" y="281"/>
                    <a:pt x="3673" y="289"/>
                  </a:cubicBezTo>
                  <a:cubicBezTo>
                    <a:pt x="3668" y="287"/>
                    <a:pt x="3667" y="281"/>
                    <a:pt x="3660" y="281"/>
                  </a:cubicBezTo>
                  <a:cubicBezTo>
                    <a:pt x="3660" y="281"/>
                    <a:pt x="3659" y="281"/>
                    <a:pt x="3659" y="281"/>
                  </a:cubicBezTo>
                  <a:cubicBezTo>
                    <a:pt x="3655" y="287"/>
                    <a:pt x="3647" y="290"/>
                    <a:pt x="3645" y="298"/>
                  </a:cubicBezTo>
                  <a:cubicBezTo>
                    <a:pt x="3649" y="304"/>
                    <a:pt x="3655" y="310"/>
                    <a:pt x="3663" y="314"/>
                  </a:cubicBezTo>
                  <a:cubicBezTo>
                    <a:pt x="3661" y="316"/>
                    <a:pt x="3658" y="318"/>
                    <a:pt x="3659" y="324"/>
                  </a:cubicBezTo>
                  <a:cubicBezTo>
                    <a:pt x="3661" y="325"/>
                    <a:pt x="3662" y="325"/>
                    <a:pt x="3664" y="325"/>
                  </a:cubicBezTo>
                  <a:cubicBezTo>
                    <a:pt x="3670" y="325"/>
                    <a:pt x="3673" y="319"/>
                    <a:pt x="3679" y="318"/>
                  </a:cubicBezTo>
                  <a:cubicBezTo>
                    <a:pt x="3683" y="320"/>
                    <a:pt x="3688" y="321"/>
                    <a:pt x="3692" y="321"/>
                  </a:cubicBezTo>
                  <a:cubicBezTo>
                    <a:pt x="3701" y="321"/>
                    <a:pt x="3710" y="318"/>
                    <a:pt x="3717" y="316"/>
                  </a:cubicBezTo>
                  <a:cubicBezTo>
                    <a:pt x="3733" y="313"/>
                    <a:pt x="3754" y="314"/>
                    <a:pt x="3758" y="301"/>
                  </a:cubicBezTo>
                  <a:cubicBezTo>
                    <a:pt x="3751" y="292"/>
                    <a:pt x="3742" y="285"/>
                    <a:pt x="3732" y="279"/>
                  </a:cubicBezTo>
                  <a:moveTo>
                    <a:pt x="3132" y="261"/>
                  </a:moveTo>
                  <a:cubicBezTo>
                    <a:pt x="3126" y="261"/>
                    <a:pt x="3117" y="266"/>
                    <a:pt x="3114" y="270"/>
                  </a:cubicBezTo>
                  <a:cubicBezTo>
                    <a:pt x="3113" y="277"/>
                    <a:pt x="3115" y="281"/>
                    <a:pt x="3122" y="282"/>
                  </a:cubicBezTo>
                  <a:cubicBezTo>
                    <a:pt x="3127" y="277"/>
                    <a:pt x="3141" y="274"/>
                    <a:pt x="3138" y="265"/>
                  </a:cubicBezTo>
                  <a:cubicBezTo>
                    <a:pt x="3137" y="262"/>
                    <a:pt x="3135" y="261"/>
                    <a:pt x="3132" y="261"/>
                  </a:cubicBezTo>
                  <a:moveTo>
                    <a:pt x="465" y="257"/>
                  </a:moveTo>
                  <a:cubicBezTo>
                    <a:pt x="464" y="257"/>
                    <a:pt x="464" y="257"/>
                    <a:pt x="463" y="257"/>
                  </a:cubicBezTo>
                  <a:cubicBezTo>
                    <a:pt x="461" y="259"/>
                    <a:pt x="459" y="262"/>
                    <a:pt x="459" y="265"/>
                  </a:cubicBezTo>
                  <a:cubicBezTo>
                    <a:pt x="460" y="266"/>
                    <a:pt x="460" y="266"/>
                    <a:pt x="461" y="266"/>
                  </a:cubicBezTo>
                  <a:cubicBezTo>
                    <a:pt x="466" y="266"/>
                    <a:pt x="468" y="262"/>
                    <a:pt x="469" y="259"/>
                  </a:cubicBezTo>
                  <a:cubicBezTo>
                    <a:pt x="467" y="259"/>
                    <a:pt x="467" y="257"/>
                    <a:pt x="465" y="257"/>
                  </a:cubicBezTo>
                  <a:moveTo>
                    <a:pt x="785" y="256"/>
                  </a:moveTo>
                  <a:cubicBezTo>
                    <a:pt x="784" y="256"/>
                    <a:pt x="782" y="256"/>
                    <a:pt x="781" y="256"/>
                  </a:cubicBezTo>
                  <a:cubicBezTo>
                    <a:pt x="768" y="259"/>
                    <a:pt x="773" y="275"/>
                    <a:pt x="783" y="275"/>
                  </a:cubicBezTo>
                  <a:cubicBezTo>
                    <a:pt x="783" y="275"/>
                    <a:pt x="783" y="275"/>
                    <a:pt x="783" y="275"/>
                  </a:cubicBezTo>
                  <a:cubicBezTo>
                    <a:pt x="793" y="274"/>
                    <a:pt x="798" y="256"/>
                    <a:pt x="785" y="256"/>
                  </a:cubicBezTo>
                  <a:moveTo>
                    <a:pt x="489" y="245"/>
                  </a:moveTo>
                  <a:cubicBezTo>
                    <a:pt x="484" y="245"/>
                    <a:pt x="481" y="249"/>
                    <a:pt x="479" y="252"/>
                  </a:cubicBezTo>
                  <a:cubicBezTo>
                    <a:pt x="480" y="254"/>
                    <a:pt x="482" y="254"/>
                    <a:pt x="484" y="254"/>
                  </a:cubicBezTo>
                  <a:cubicBezTo>
                    <a:pt x="488" y="254"/>
                    <a:pt x="493" y="250"/>
                    <a:pt x="492" y="246"/>
                  </a:cubicBezTo>
                  <a:cubicBezTo>
                    <a:pt x="491" y="245"/>
                    <a:pt x="490" y="245"/>
                    <a:pt x="489" y="245"/>
                  </a:cubicBezTo>
                  <a:moveTo>
                    <a:pt x="2912" y="241"/>
                  </a:moveTo>
                  <a:cubicBezTo>
                    <a:pt x="2904" y="241"/>
                    <a:pt x="2897" y="244"/>
                    <a:pt x="2896" y="252"/>
                  </a:cubicBezTo>
                  <a:cubicBezTo>
                    <a:pt x="2906" y="253"/>
                    <a:pt x="2916" y="258"/>
                    <a:pt x="2926" y="258"/>
                  </a:cubicBezTo>
                  <a:cubicBezTo>
                    <a:pt x="2930" y="258"/>
                    <a:pt x="2934" y="257"/>
                    <a:pt x="2938" y="254"/>
                  </a:cubicBezTo>
                  <a:cubicBezTo>
                    <a:pt x="2936" y="247"/>
                    <a:pt x="2923" y="241"/>
                    <a:pt x="2912" y="241"/>
                  </a:cubicBezTo>
                  <a:moveTo>
                    <a:pt x="23" y="237"/>
                  </a:moveTo>
                  <a:cubicBezTo>
                    <a:pt x="16" y="237"/>
                    <a:pt x="6" y="240"/>
                    <a:pt x="0" y="241"/>
                  </a:cubicBezTo>
                  <a:cubicBezTo>
                    <a:pt x="2" y="247"/>
                    <a:pt x="8" y="249"/>
                    <a:pt x="15" y="249"/>
                  </a:cubicBezTo>
                  <a:cubicBezTo>
                    <a:pt x="22" y="249"/>
                    <a:pt x="30" y="247"/>
                    <a:pt x="33" y="243"/>
                  </a:cubicBezTo>
                  <a:cubicBezTo>
                    <a:pt x="32" y="239"/>
                    <a:pt x="28" y="237"/>
                    <a:pt x="23" y="237"/>
                  </a:cubicBezTo>
                  <a:moveTo>
                    <a:pt x="2951" y="212"/>
                  </a:moveTo>
                  <a:cubicBezTo>
                    <a:pt x="2938" y="212"/>
                    <a:pt x="2927" y="214"/>
                    <a:pt x="2926" y="223"/>
                  </a:cubicBezTo>
                  <a:cubicBezTo>
                    <a:pt x="2925" y="227"/>
                    <a:pt x="2931" y="233"/>
                    <a:pt x="2929" y="239"/>
                  </a:cubicBezTo>
                  <a:cubicBezTo>
                    <a:pt x="2936" y="241"/>
                    <a:pt x="2946" y="241"/>
                    <a:pt x="2951" y="246"/>
                  </a:cubicBezTo>
                  <a:cubicBezTo>
                    <a:pt x="2951" y="250"/>
                    <a:pt x="2944" y="248"/>
                    <a:pt x="2946" y="253"/>
                  </a:cubicBezTo>
                  <a:cubicBezTo>
                    <a:pt x="2946" y="257"/>
                    <a:pt x="2953" y="255"/>
                    <a:pt x="2952" y="260"/>
                  </a:cubicBezTo>
                  <a:cubicBezTo>
                    <a:pt x="2949" y="264"/>
                    <a:pt x="2940" y="264"/>
                    <a:pt x="2938" y="269"/>
                  </a:cubicBezTo>
                  <a:cubicBezTo>
                    <a:pt x="2939" y="273"/>
                    <a:pt x="2943" y="282"/>
                    <a:pt x="2935" y="282"/>
                  </a:cubicBezTo>
                  <a:cubicBezTo>
                    <a:pt x="2935" y="282"/>
                    <a:pt x="2934" y="282"/>
                    <a:pt x="2933" y="282"/>
                  </a:cubicBezTo>
                  <a:cubicBezTo>
                    <a:pt x="2929" y="279"/>
                    <a:pt x="2931" y="271"/>
                    <a:pt x="2929" y="266"/>
                  </a:cubicBezTo>
                  <a:cubicBezTo>
                    <a:pt x="2927" y="266"/>
                    <a:pt x="2925" y="265"/>
                    <a:pt x="2923" y="265"/>
                  </a:cubicBezTo>
                  <a:cubicBezTo>
                    <a:pt x="2922" y="265"/>
                    <a:pt x="2922" y="265"/>
                    <a:pt x="2921" y="265"/>
                  </a:cubicBezTo>
                  <a:cubicBezTo>
                    <a:pt x="2917" y="267"/>
                    <a:pt x="2920" y="274"/>
                    <a:pt x="2915" y="274"/>
                  </a:cubicBezTo>
                  <a:cubicBezTo>
                    <a:pt x="2915" y="274"/>
                    <a:pt x="2915" y="274"/>
                    <a:pt x="2915" y="274"/>
                  </a:cubicBezTo>
                  <a:cubicBezTo>
                    <a:pt x="2909" y="273"/>
                    <a:pt x="2909" y="268"/>
                    <a:pt x="2903" y="267"/>
                  </a:cubicBezTo>
                  <a:cubicBezTo>
                    <a:pt x="2898" y="270"/>
                    <a:pt x="2893" y="271"/>
                    <a:pt x="2887" y="271"/>
                  </a:cubicBezTo>
                  <a:cubicBezTo>
                    <a:pt x="2880" y="271"/>
                    <a:pt x="2872" y="270"/>
                    <a:pt x="2865" y="268"/>
                  </a:cubicBezTo>
                  <a:cubicBezTo>
                    <a:pt x="2858" y="267"/>
                    <a:pt x="2851" y="265"/>
                    <a:pt x="2845" y="265"/>
                  </a:cubicBezTo>
                  <a:cubicBezTo>
                    <a:pt x="2844" y="265"/>
                    <a:pt x="2843" y="265"/>
                    <a:pt x="2843" y="265"/>
                  </a:cubicBezTo>
                  <a:cubicBezTo>
                    <a:pt x="2837" y="263"/>
                    <a:pt x="2835" y="257"/>
                    <a:pt x="2828" y="255"/>
                  </a:cubicBezTo>
                  <a:cubicBezTo>
                    <a:pt x="2821" y="260"/>
                    <a:pt x="2811" y="258"/>
                    <a:pt x="2807" y="264"/>
                  </a:cubicBezTo>
                  <a:cubicBezTo>
                    <a:pt x="2808" y="266"/>
                    <a:pt x="2810" y="267"/>
                    <a:pt x="2812" y="267"/>
                  </a:cubicBezTo>
                  <a:cubicBezTo>
                    <a:pt x="2814" y="267"/>
                    <a:pt x="2816" y="266"/>
                    <a:pt x="2818" y="265"/>
                  </a:cubicBezTo>
                  <a:cubicBezTo>
                    <a:pt x="2821" y="264"/>
                    <a:pt x="2823" y="263"/>
                    <a:pt x="2825" y="263"/>
                  </a:cubicBezTo>
                  <a:cubicBezTo>
                    <a:pt x="2826" y="263"/>
                    <a:pt x="2827" y="263"/>
                    <a:pt x="2828" y="264"/>
                  </a:cubicBezTo>
                  <a:cubicBezTo>
                    <a:pt x="2825" y="269"/>
                    <a:pt x="2818" y="270"/>
                    <a:pt x="2813" y="272"/>
                  </a:cubicBezTo>
                  <a:cubicBezTo>
                    <a:pt x="2817" y="276"/>
                    <a:pt x="2823" y="288"/>
                    <a:pt x="2810" y="288"/>
                  </a:cubicBezTo>
                  <a:cubicBezTo>
                    <a:pt x="2809" y="288"/>
                    <a:pt x="2809" y="288"/>
                    <a:pt x="2808" y="288"/>
                  </a:cubicBezTo>
                  <a:cubicBezTo>
                    <a:pt x="2805" y="284"/>
                    <a:pt x="2810" y="280"/>
                    <a:pt x="2807" y="277"/>
                  </a:cubicBezTo>
                  <a:cubicBezTo>
                    <a:pt x="2801" y="275"/>
                    <a:pt x="2797" y="268"/>
                    <a:pt x="2788" y="268"/>
                  </a:cubicBezTo>
                  <a:cubicBezTo>
                    <a:pt x="2788" y="268"/>
                    <a:pt x="2788" y="268"/>
                    <a:pt x="2788" y="268"/>
                  </a:cubicBezTo>
                  <a:cubicBezTo>
                    <a:pt x="2785" y="268"/>
                    <a:pt x="2780" y="271"/>
                    <a:pt x="2776" y="272"/>
                  </a:cubicBezTo>
                  <a:cubicBezTo>
                    <a:pt x="2772" y="272"/>
                    <a:pt x="2768" y="273"/>
                    <a:pt x="2764" y="273"/>
                  </a:cubicBezTo>
                  <a:cubicBezTo>
                    <a:pt x="2756" y="273"/>
                    <a:pt x="2748" y="272"/>
                    <a:pt x="2742" y="269"/>
                  </a:cubicBezTo>
                  <a:cubicBezTo>
                    <a:pt x="2741" y="264"/>
                    <a:pt x="2747" y="265"/>
                    <a:pt x="2747" y="262"/>
                  </a:cubicBezTo>
                  <a:cubicBezTo>
                    <a:pt x="2744" y="258"/>
                    <a:pt x="2741" y="257"/>
                    <a:pt x="2738" y="257"/>
                  </a:cubicBezTo>
                  <a:cubicBezTo>
                    <a:pt x="2734" y="257"/>
                    <a:pt x="2731" y="258"/>
                    <a:pt x="2727" y="258"/>
                  </a:cubicBezTo>
                  <a:cubicBezTo>
                    <a:pt x="2727" y="258"/>
                    <a:pt x="2727" y="258"/>
                    <a:pt x="2727" y="258"/>
                  </a:cubicBezTo>
                  <a:cubicBezTo>
                    <a:pt x="2718" y="258"/>
                    <a:pt x="2714" y="252"/>
                    <a:pt x="2705" y="249"/>
                  </a:cubicBezTo>
                  <a:cubicBezTo>
                    <a:pt x="2692" y="245"/>
                    <a:pt x="2677" y="247"/>
                    <a:pt x="2662" y="244"/>
                  </a:cubicBezTo>
                  <a:cubicBezTo>
                    <a:pt x="2658" y="245"/>
                    <a:pt x="2659" y="250"/>
                    <a:pt x="2654" y="250"/>
                  </a:cubicBezTo>
                  <a:cubicBezTo>
                    <a:pt x="2654" y="250"/>
                    <a:pt x="2654" y="250"/>
                    <a:pt x="2654" y="250"/>
                  </a:cubicBezTo>
                  <a:cubicBezTo>
                    <a:pt x="2648" y="248"/>
                    <a:pt x="2650" y="239"/>
                    <a:pt x="2642" y="239"/>
                  </a:cubicBezTo>
                  <a:cubicBezTo>
                    <a:pt x="2638" y="241"/>
                    <a:pt x="2642" y="250"/>
                    <a:pt x="2636" y="250"/>
                  </a:cubicBezTo>
                  <a:cubicBezTo>
                    <a:pt x="2636" y="250"/>
                    <a:pt x="2636" y="250"/>
                    <a:pt x="2635" y="250"/>
                  </a:cubicBezTo>
                  <a:cubicBezTo>
                    <a:pt x="2627" y="249"/>
                    <a:pt x="2627" y="231"/>
                    <a:pt x="2619" y="230"/>
                  </a:cubicBezTo>
                  <a:cubicBezTo>
                    <a:pt x="2618" y="230"/>
                    <a:pt x="2618" y="230"/>
                    <a:pt x="2617" y="230"/>
                  </a:cubicBezTo>
                  <a:cubicBezTo>
                    <a:pt x="2611" y="230"/>
                    <a:pt x="2610" y="235"/>
                    <a:pt x="2609" y="242"/>
                  </a:cubicBezTo>
                  <a:cubicBezTo>
                    <a:pt x="2603" y="245"/>
                    <a:pt x="2594" y="251"/>
                    <a:pt x="2587" y="251"/>
                  </a:cubicBezTo>
                  <a:cubicBezTo>
                    <a:pt x="2585" y="251"/>
                    <a:pt x="2583" y="250"/>
                    <a:pt x="2581" y="250"/>
                  </a:cubicBezTo>
                  <a:cubicBezTo>
                    <a:pt x="2575" y="253"/>
                    <a:pt x="2572" y="261"/>
                    <a:pt x="2564" y="261"/>
                  </a:cubicBezTo>
                  <a:cubicBezTo>
                    <a:pt x="2563" y="261"/>
                    <a:pt x="2561" y="261"/>
                    <a:pt x="2560" y="261"/>
                  </a:cubicBezTo>
                  <a:cubicBezTo>
                    <a:pt x="2562" y="244"/>
                    <a:pt x="2592" y="251"/>
                    <a:pt x="2596" y="237"/>
                  </a:cubicBezTo>
                  <a:cubicBezTo>
                    <a:pt x="2583" y="238"/>
                    <a:pt x="2568" y="245"/>
                    <a:pt x="2555" y="249"/>
                  </a:cubicBezTo>
                  <a:cubicBezTo>
                    <a:pt x="2552" y="247"/>
                    <a:pt x="2549" y="246"/>
                    <a:pt x="2546" y="246"/>
                  </a:cubicBezTo>
                  <a:cubicBezTo>
                    <a:pt x="2541" y="246"/>
                    <a:pt x="2535" y="248"/>
                    <a:pt x="2531" y="251"/>
                  </a:cubicBezTo>
                  <a:cubicBezTo>
                    <a:pt x="2530" y="254"/>
                    <a:pt x="2535" y="258"/>
                    <a:pt x="2532" y="260"/>
                  </a:cubicBezTo>
                  <a:cubicBezTo>
                    <a:pt x="2520" y="257"/>
                    <a:pt x="2511" y="251"/>
                    <a:pt x="2499" y="247"/>
                  </a:cubicBezTo>
                  <a:cubicBezTo>
                    <a:pt x="2499" y="385"/>
                    <a:pt x="2499" y="385"/>
                    <a:pt x="2499" y="385"/>
                  </a:cubicBezTo>
                  <a:cubicBezTo>
                    <a:pt x="2507" y="390"/>
                    <a:pt x="2515" y="395"/>
                    <a:pt x="2522" y="400"/>
                  </a:cubicBezTo>
                  <a:cubicBezTo>
                    <a:pt x="2528" y="396"/>
                    <a:pt x="2532" y="396"/>
                    <a:pt x="2541" y="396"/>
                  </a:cubicBezTo>
                  <a:cubicBezTo>
                    <a:pt x="2551" y="408"/>
                    <a:pt x="2570" y="413"/>
                    <a:pt x="2574" y="429"/>
                  </a:cubicBezTo>
                  <a:cubicBezTo>
                    <a:pt x="2586" y="430"/>
                    <a:pt x="2592" y="438"/>
                    <a:pt x="2590" y="448"/>
                  </a:cubicBezTo>
                  <a:cubicBezTo>
                    <a:pt x="2601" y="456"/>
                    <a:pt x="2610" y="466"/>
                    <a:pt x="2623" y="472"/>
                  </a:cubicBezTo>
                  <a:cubicBezTo>
                    <a:pt x="2623" y="477"/>
                    <a:pt x="2615" y="476"/>
                    <a:pt x="2617" y="482"/>
                  </a:cubicBezTo>
                  <a:cubicBezTo>
                    <a:pt x="2627" y="486"/>
                    <a:pt x="2641" y="491"/>
                    <a:pt x="2653" y="498"/>
                  </a:cubicBezTo>
                  <a:cubicBezTo>
                    <a:pt x="3212" y="498"/>
                    <a:pt x="3212" y="498"/>
                    <a:pt x="3212" y="498"/>
                  </a:cubicBezTo>
                  <a:cubicBezTo>
                    <a:pt x="3217" y="494"/>
                    <a:pt x="3221" y="491"/>
                    <a:pt x="3226" y="487"/>
                  </a:cubicBezTo>
                  <a:cubicBezTo>
                    <a:pt x="3231" y="489"/>
                    <a:pt x="3237" y="489"/>
                    <a:pt x="3243" y="489"/>
                  </a:cubicBezTo>
                  <a:cubicBezTo>
                    <a:pt x="3247" y="489"/>
                    <a:pt x="3252" y="489"/>
                    <a:pt x="3256" y="489"/>
                  </a:cubicBezTo>
                  <a:cubicBezTo>
                    <a:pt x="3260" y="488"/>
                    <a:pt x="3264" y="488"/>
                    <a:pt x="3269" y="488"/>
                  </a:cubicBezTo>
                  <a:cubicBezTo>
                    <a:pt x="3275" y="488"/>
                    <a:pt x="3280" y="489"/>
                    <a:pt x="3286" y="490"/>
                  </a:cubicBezTo>
                  <a:cubicBezTo>
                    <a:pt x="3286" y="489"/>
                    <a:pt x="3286" y="489"/>
                    <a:pt x="3287" y="489"/>
                  </a:cubicBezTo>
                  <a:cubicBezTo>
                    <a:pt x="3287" y="489"/>
                    <a:pt x="3288" y="489"/>
                    <a:pt x="3288" y="489"/>
                  </a:cubicBezTo>
                  <a:cubicBezTo>
                    <a:pt x="3294" y="484"/>
                    <a:pt x="3296" y="478"/>
                    <a:pt x="3306" y="475"/>
                  </a:cubicBezTo>
                  <a:cubicBezTo>
                    <a:pt x="3318" y="470"/>
                    <a:pt x="3335" y="471"/>
                    <a:pt x="3332" y="456"/>
                  </a:cubicBezTo>
                  <a:cubicBezTo>
                    <a:pt x="3325" y="453"/>
                    <a:pt x="3322" y="448"/>
                    <a:pt x="3314" y="447"/>
                  </a:cubicBezTo>
                  <a:cubicBezTo>
                    <a:pt x="3313" y="447"/>
                    <a:pt x="3312" y="447"/>
                    <a:pt x="3311" y="447"/>
                  </a:cubicBezTo>
                  <a:cubicBezTo>
                    <a:pt x="3307" y="447"/>
                    <a:pt x="3303" y="449"/>
                    <a:pt x="3300" y="450"/>
                  </a:cubicBezTo>
                  <a:cubicBezTo>
                    <a:pt x="3297" y="452"/>
                    <a:pt x="3294" y="454"/>
                    <a:pt x="3291" y="454"/>
                  </a:cubicBezTo>
                  <a:cubicBezTo>
                    <a:pt x="3289" y="454"/>
                    <a:pt x="3286" y="453"/>
                    <a:pt x="3283" y="452"/>
                  </a:cubicBezTo>
                  <a:cubicBezTo>
                    <a:pt x="3283" y="446"/>
                    <a:pt x="3287" y="445"/>
                    <a:pt x="3292" y="445"/>
                  </a:cubicBezTo>
                  <a:cubicBezTo>
                    <a:pt x="3294" y="445"/>
                    <a:pt x="3296" y="445"/>
                    <a:pt x="3298" y="445"/>
                  </a:cubicBezTo>
                  <a:cubicBezTo>
                    <a:pt x="3300" y="445"/>
                    <a:pt x="3302" y="446"/>
                    <a:pt x="3304" y="446"/>
                  </a:cubicBezTo>
                  <a:cubicBezTo>
                    <a:pt x="3308" y="446"/>
                    <a:pt x="3312" y="445"/>
                    <a:pt x="3313" y="441"/>
                  </a:cubicBezTo>
                  <a:cubicBezTo>
                    <a:pt x="3310" y="432"/>
                    <a:pt x="3290" y="438"/>
                    <a:pt x="3283" y="432"/>
                  </a:cubicBezTo>
                  <a:cubicBezTo>
                    <a:pt x="3273" y="420"/>
                    <a:pt x="3269" y="403"/>
                    <a:pt x="3257" y="392"/>
                  </a:cubicBezTo>
                  <a:cubicBezTo>
                    <a:pt x="3253" y="383"/>
                    <a:pt x="3253" y="371"/>
                    <a:pt x="3240" y="368"/>
                  </a:cubicBezTo>
                  <a:cubicBezTo>
                    <a:pt x="3229" y="377"/>
                    <a:pt x="3233" y="396"/>
                    <a:pt x="3216" y="396"/>
                  </a:cubicBezTo>
                  <a:cubicBezTo>
                    <a:pt x="3215" y="396"/>
                    <a:pt x="3214" y="396"/>
                    <a:pt x="3214" y="396"/>
                  </a:cubicBezTo>
                  <a:cubicBezTo>
                    <a:pt x="3210" y="396"/>
                    <a:pt x="3207" y="392"/>
                    <a:pt x="3203" y="391"/>
                  </a:cubicBezTo>
                  <a:cubicBezTo>
                    <a:pt x="3202" y="391"/>
                    <a:pt x="3201" y="391"/>
                    <a:pt x="3201" y="391"/>
                  </a:cubicBezTo>
                  <a:cubicBezTo>
                    <a:pt x="3200" y="391"/>
                    <a:pt x="3198" y="392"/>
                    <a:pt x="3197" y="392"/>
                  </a:cubicBezTo>
                  <a:cubicBezTo>
                    <a:pt x="3196" y="392"/>
                    <a:pt x="3195" y="392"/>
                    <a:pt x="3194" y="392"/>
                  </a:cubicBezTo>
                  <a:cubicBezTo>
                    <a:pt x="3192" y="392"/>
                    <a:pt x="3191" y="392"/>
                    <a:pt x="3189" y="391"/>
                  </a:cubicBezTo>
                  <a:cubicBezTo>
                    <a:pt x="3195" y="384"/>
                    <a:pt x="3188" y="375"/>
                    <a:pt x="3194" y="366"/>
                  </a:cubicBezTo>
                  <a:cubicBezTo>
                    <a:pt x="3190" y="363"/>
                    <a:pt x="3184" y="362"/>
                    <a:pt x="3177" y="361"/>
                  </a:cubicBezTo>
                  <a:cubicBezTo>
                    <a:pt x="3169" y="353"/>
                    <a:pt x="3161" y="343"/>
                    <a:pt x="3146" y="343"/>
                  </a:cubicBezTo>
                  <a:cubicBezTo>
                    <a:pt x="3143" y="343"/>
                    <a:pt x="3139" y="344"/>
                    <a:pt x="3135" y="345"/>
                  </a:cubicBezTo>
                  <a:cubicBezTo>
                    <a:pt x="3132" y="342"/>
                    <a:pt x="3125" y="341"/>
                    <a:pt x="3119" y="341"/>
                  </a:cubicBezTo>
                  <a:cubicBezTo>
                    <a:pt x="3112" y="341"/>
                    <a:pt x="3106" y="343"/>
                    <a:pt x="3105" y="348"/>
                  </a:cubicBezTo>
                  <a:cubicBezTo>
                    <a:pt x="3111" y="356"/>
                    <a:pt x="3107" y="367"/>
                    <a:pt x="3114" y="375"/>
                  </a:cubicBezTo>
                  <a:cubicBezTo>
                    <a:pt x="3111" y="381"/>
                    <a:pt x="3103" y="383"/>
                    <a:pt x="3104" y="390"/>
                  </a:cubicBezTo>
                  <a:cubicBezTo>
                    <a:pt x="3105" y="393"/>
                    <a:pt x="3111" y="394"/>
                    <a:pt x="3114" y="398"/>
                  </a:cubicBezTo>
                  <a:cubicBezTo>
                    <a:pt x="3119" y="405"/>
                    <a:pt x="3120" y="413"/>
                    <a:pt x="3124" y="418"/>
                  </a:cubicBezTo>
                  <a:cubicBezTo>
                    <a:pt x="3120" y="429"/>
                    <a:pt x="3107" y="433"/>
                    <a:pt x="3095" y="437"/>
                  </a:cubicBezTo>
                  <a:cubicBezTo>
                    <a:pt x="3098" y="451"/>
                    <a:pt x="3112" y="477"/>
                    <a:pt x="3091" y="482"/>
                  </a:cubicBezTo>
                  <a:cubicBezTo>
                    <a:pt x="3081" y="477"/>
                    <a:pt x="3073" y="469"/>
                    <a:pt x="3066" y="460"/>
                  </a:cubicBezTo>
                  <a:cubicBezTo>
                    <a:pt x="3065" y="450"/>
                    <a:pt x="3070" y="440"/>
                    <a:pt x="3063" y="435"/>
                  </a:cubicBezTo>
                  <a:cubicBezTo>
                    <a:pt x="3026" y="434"/>
                    <a:pt x="3008" y="417"/>
                    <a:pt x="2980" y="409"/>
                  </a:cubicBezTo>
                  <a:cubicBezTo>
                    <a:pt x="2975" y="409"/>
                    <a:pt x="2974" y="412"/>
                    <a:pt x="2969" y="412"/>
                  </a:cubicBezTo>
                  <a:cubicBezTo>
                    <a:pt x="2968" y="412"/>
                    <a:pt x="2968" y="412"/>
                    <a:pt x="2968" y="412"/>
                  </a:cubicBezTo>
                  <a:cubicBezTo>
                    <a:pt x="2963" y="407"/>
                    <a:pt x="2963" y="398"/>
                    <a:pt x="2958" y="393"/>
                  </a:cubicBezTo>
                  <a:cubicBezTo>
                    <a:pt x="2956" y="393"/>
                    <a:pt x="2953" y="392"/>
                    <a:pt x="2950" y="392"/>
                  </a:cubicBezTo>
                  <a:cubicBezTo>
                    <a:pt x="2949" y="392"/>
                    <a:pt x="2948" y="392"/>
                    <a:pt x="2947" y="392"/>
                  </a:cubicBezTo>
                  <a:cubicBezTo>
                    <a:pt x="2944" y="388"/>
                    <a:pt x="2940" y="384"/>
                    <a:pt x="2940" y="379"/>
                  </a:cubicBezTo>
                  <a:cubicBezTo>
                    <a:pt x="2940" y="372"/>
                    <a:pt x="2953" y="356"/>
                    <a:pt x="2958" y="352"/>
                  </a:cubicBezTo>
                  <a:cubicBezTo>
                    <a:pt x="2966" y="344"/>
                    <a:pt x="2981" y="343"/>
                    <a:pt x="2983" y="335"/>
                  </a:cubicBezTo>
                  <a:cubicBezTo>
                    <a:pt x="2969" y="329"/>
                    <a:pt x="2949" y="330"/>
                    <a:pt x="2936" y="322"/>
                  </a:cubicBezTo>
                  <a:cubicBezTo>
                    <a:pt x="2939" y="320"/>
                    <a:pt x="2943" y="319"/>
                    <a:pt x="2947" y="319"/>
                  </a:cubicBezTo>
                  <a:cubicBezTo>
                    <a:pt x="2959" y="319"/>
                    <a:pt x="2973" y="326"/>
                    <a:pt x="2985" y="327"/>
                  </a:cubicBezTo>
                  <a:cubicBezTo>
                    <a:pt x="2988" y="323"/>
                    <a:pt x="2993" y="320"/>
                    <a:pt x="2998" y="320"/>
                  </a:cubicBezTo>
                  <a:cubicBezTo>
                    <a:pt x="3000" y="320"/>
                    <a:pt x="3003" y="321"/>
                    <a:pt x="3005" y="322"/>
                  </a:cubicBezTo>
                  <a:cubicBezTo>
                    <a:pt x="3011" y="319"/>
                    <a:pt x="3018" y="316"/>
                    <a:pt x="3018" y="308"/>
                  </a:cubicBezTo>
                  <a:cubicBezTo>
                    <a:pt x="3008" y="306"/>
                    <a:pt x="2995" y="306"/>
                    <a:pt x="2991" y="299"/>
                  </a:cubicBezTo>
                  <a:cubicBezTo>
                    <a:pt x="2993" y="297"/>
                    <a:pt x="2996" y="297"/>
                    <a:pt x="2998" y="297"/>
                  </a:cubicBezTo>
                  <a:cubicBezTo>
                    <a:pt x="3002" y="297"/>
                    <a:pt x="3006" y="298"/>
                    <a:pt x="3010" y="299"/>
                  </a:cubicBezTo>
                  <a:cubicBezTo>
                    <a:pt x="3014" y="301"/>
                    <a:pt x="3018" y="302"/>
                    <a:pt x="3021" y="302"/>
                  </a:cubicBezTo>
                  <a:cubicBezTo>
                    <a:pt x="3022" y="302"/>
                    <a:pt x="3022" y="302"/>
                    <a:pt x="3023" y="302"/>
                  </a:cubicBezTo>
                  <a:cubicBezTo>
                    <a:pt x="3028" y="297"/>
                    <a:pt x="3024" y="287"/>
                    <a:pt x="3033" y="286"/>
                  </a:cubicBezTo>
                  <a:cubicBezTo>
                    <a:pt x="3037" y="286"/>
                    <a:pt x="3038" y="290"/>
                    <a:pt x="3042" y="290"/>
                  </a:cubicBezTo>
                  <a:cubicBezTo>
                    <a:pt x="3043" y="290"/>
                    <a:pt x="3043" y="290"/>
                    <a:pt x="3043" y="290"/>
                  </a:cubicBezTo>
                  <a:cubicBezTo>
                    <a:pt x="3047" y="289"/>
                    <a:pt x="3044" y="284"/>
                    <a:pt x="3048" y="284"/>
                  </a:cubicBezTo>
                  <a:cubicBezTo>
                    <a:pt x="3048" y="284"/>
                    <a:pt x="3048" y="284"/>
                    <a:pt x="3049" y="284"/>
                  </a:cubicBezTo>
                  <a:cubicBezTo>
                    <a:pt x="3054" y="285"/>
                    <a:pt x="3054" y="290"/>
                    <a:pt x="3060" y="290"/>
                  </a:cubicBezTo>
                  <a:cubicBezTo>
                    <a:pt x="3067" y="287"/>
                    <a:pt x="3073" y="282"/>
                    <a:pt x="3076" y="275"/>
                  </a:cubicBezTo>
                  <a:cubicBezTo>
                    <a:pt x="3073" y="270"/>
                    <a:pt x="3071" y="265"/>
                    <a:pt x="3067" y="261"/>
                  </a:cubicBezTo>
                  <a:cubicBezTo>
                    <a:pt x="3069" y="258"/>
                    <a:pt x="3073" y="257"/>
                    <a:pt x="3073" y="253"/>
                  </a:cubicBezTo>
                  <a:cubicBezTo>
                    <a:pt x="3070" y="248"/>
                    <a:pt x="3065" y="244"/>
                    <a:pt x="3056" y="244"/>
                  </a:cubicBezTo>
                  <a:cubicBezTo>
                    <a:pt x="3055" y="244"/>
                    <a:pt x="3054" y="244"/>
                    <a:pt x="3053" y="244"/>
                  </a:cubicBezTo>
                  <a:cubicBezTo>
                    <a:pt x="3050" y="242"/>
                    <a:pt x="3045" y="239"/>
                    <a:pt x="3041" y="239"/>
                  </a:cubicBezTo>
                  <a:cubicBezTo>
                    <a:pt x="3039" y="239"/>
                    <a:pt x="3037" y="240"/>
                    <a:pt x="3035" y="241"/>
                  </a:cubicBezTo>
                  <a:cubicBezTo>
                    <a:pt x="3034" y="247"/>
                    <a:pt x="3041" y="247"/>
                    <a:pt x="3040" y="253"/>
                  </a:cubicBezTo>
                  <a:cubicBezTo>
                    <a:pt x="3038" y="256"/>
                    <a:pt x="3034" y="256"/>
                    <a:pt x="3031" y="258"/>
                  </a:cubicBezTo>
                  <a:cubicBezTo>
                    <a:pt x="3034" y="268"/>
                    <a:pt x="3026" y="277"/>
                    <a:pt x="3017" y="277"/>
                  </a:cubicBezTo>
                  <a:cubicBezTo>
                    <a:pt x="3017" y="277"/>
                    <a:pt x="3017" y="277"/>
                    <a:pt x="3016" y="277"/>
                  </a:cubicBezTo>
                  <a:cubicBezTo>
                    <a:pt x="3001" y="275"/>
                    <a:pt x="3012" y="262"/>
                    <a:pt x="3011" y="255"/>
                  </a:cubicBezTo>
                  <a:cubicBezTo>
                    <a:pt x="3010" y="250"/>
                    <a:pt x="3003" y="247"/>
                    <a:pt x="2998" y="247"/>
                  </a:cubicBezTo>
                  <a:cubicBezTo>
                    <a:pt x="2997" y="247"/>
                    <a:pt x="2997" y="247"/>
                    <a:pt x="2997" y="247"/>
                  </a:cubicBezTo>
                  <a:cubicBezTo>
                    <a:pt x="2988" y="249"/>
                    <a:pt x="2994" y="254"/>
                    <a:pt x="2990" y="262"/>
                  </a:cubicBezTo>
                  <a:cubicBezTo>
                    <a:pt x="2990" y="262"/>
                    <a:pt x="2990" y="262"/>
                    <a:pt x="2990" y="262"/>
                  </a:cubicBezTo>
                  <a:cubicBezTo>
                    <a:pt x="2981" y="262"/>
                    <a:pt x="2984" y="251"/>
                    <a:pt x="2979" y="248"/>
                  </a:cubicBezTo>
                  <a:cubicBezTo>
                    <a:pt x="2976" y="245"/>
                    <a:pt x="2964" y="248"/>
                    <a:pt x="2964" y="242"/>
                  </a:cubicBezTo>
                  <a:cubicBezTo>
                    <a:pt x="2964" y="237"/>
                    <a:pt x="2971" y="237"/>
                    <a:pt x="2972" y="232"/>
                  </a:cubicBezTo>
                  <a:cubicBezTo>
                    <a:pt x="2966" y="225"/>
                    <a:pt x="2961" y="217"/>
                    <a:pt x="2953" y="212"/>
                  </a:cubicBezTo>
                  <a:cubicBezTo>
                    <a:pt x="2952" y="212"/>
                    <a:pt x="2951" y="212"/>
                    <a:pt x="2951" y="212"/>
                  </a:cubicBezTo>
                  <a:moveTo>
                    <a:pt x="839" y="202"/>
                  </a:moveTo>
                  <a:cubicBezTo>
                    <a:pt x="830" y="202"/>
                    <a:pt x="820" y="205"/>
                    <a:pt x="818" y="211"/>
                  </a:cubicBezTo>
                  <a:cubicBezTo>
                    <a:pt x="820" y="218"/>
                    <a:pt x="809" y="219"/>
                    <a:pt x="808" y="226"/>
                  </a:cubicBezTo>
                  <a:cubicBezTo>
                    <a:pt x="810" y="228"/>
                    <a:pt x="814" y="228"/>
                    <a:pt x="818" y="228"/>
                  </a:cubicBezTo>
                  <a:cubicBezTo>
                    <a:pt x="819" y="228"/>
                    <a:pt x="819" y="228"/>
                    <a:pt x="820" y="228"/>
                  </a:cubicBezTo>
                  <a:cubicBezTo>
                    <a:pt x="820" y="228"/>
                    <a:pt x="821" y="228"/>
                    <a:pt x="822" y="228"/>
                  </a:cubicBezTo>
                  <a:cubicBezTo>
                    <a:pt x="827" y="228"/>
                    <a:pt x="832" y="228"/>
                    <a:pt x="833" y="234"/>
                  </a:cubicBezTo>
                  <a:cubicBezTo>
                    <a:pt x="832" y="235"/>
                    <a:pt x="830" y="236"/>
                    <a:pt x="829" y="236"/>
                  </a:cubicBezTo>
                  <a:cubicBezTo>
                    <a:pt x="827" y="236"/>
                    <a:pt x="826" y="235"/>
                    <a:pt x="824" y="233"/>
                  </a:cubicBezTo>
                  <a:cubicBezTo>
                    <a:pt x="823" y="232"/>
                    <a:pt x="821" y="231"/>
                    <a:pt x="818" y="231"/>
                  </a:cubicBezTo>
                  <a:cubicBezTo>
                    <a:pt x="818" y="231"/>
                    <a:pt x="818" y="231"/>
                    <a:pt x="818" y="231"/>
                  </a:cubicBezTo>
                  <a:cubicBezTo>
                    <a:pt x="817" y="234"/>
                    <a:pt x="817" y="235"/>
                    <a:pt x="818" y="238"/>
                  </a:cubicBezTo>
                  <a:cubicBezTo>
                    <a:pt x="826" y="238"/>
                    <a:pt x="832" y="246"/>
                    <a:pt x="842" y="247"/>
                  </a:cubicBezTo>
                  <a:cubicBezTo>
                    <a:pt x="843" y="247"/>
                    <a:pt x="844" y="247"/>
                    <a:pt x="845" y="247"/>
                  </a:cubicBezTo>
                  <a:cubicBezTo>
                    <a:pt x="851" y="247"/>
                    <a:pt x="858" y="245"/>
                    <a:pt x="865" y="244"/>
                  </a:cubicBezTo>
                  <a:cubicBezTo>
                    <a:pt x="861" y="232"/>
                    <a:pt x="841" y="222"/>
                    <a:pt x="854" y="206"/>
                  </a:cubicBezTo>
                  <a:cubicBezTo>
                    <a:pt x="851" y="203"/>
                    <a:pt x="845" y="202"/>
                    <a:pt x="839" y="202"/>
                  </a:cubicBezTo>
                  <a:moveTo>
                    <a:pt x="3096" y="176"/>
                  </a:moveTo>
                  <a:cubicBezTo>
                    <a:pt x="3090" y="176"/>
                    <a:pt x="3084" y="176"/>
                    <a:pt x="3080" y="177"/>
                  </a:cubicBezTo>
                  <a:cubicBezTo>
                    <a:pt x="3077" y="181"/>
                    <a:pt x="3080" y="183"/>
                    <a:pt x="3081" y="187"/>
                  </a:cubicBezTo>
                  <a:cubicBezTo>
                    <a:pt x="3076" y="181"/>
                    <a:pt x="3071" y="179"/>
                    <a:pt x="3064" y="179"/>
                  </a:cubicBezTo>
                  <a:cubicBezTo>
                    <a:pt x="3053" y="179"/>
                    <a:pt x="3040" y="186"/>
                    <a:pt x="3035" y="194"/>
                  </a:cubicBezTo>
                  <a:cubicBezTo>
                    <a:pt x="3038" y="195"/>
                    <a:pt x="3043" y="198"/>
                    <a:pt x="3040" y="201"/>
                  </a:cubicBezTo>
                  <a:cubicBezTo>
                    <a:pt x="3039" y="202"/>
                    <a:pt x="3039" y="202"/>
                    <a:pt x="3038" y="202"/>
                  </a:cubicBezTo>
                  <a:cubicBezTo>
                    <a:pt x="3037" y="202"/>
                    <a:pt x="3036" y="202"/>
                    <a:pt x="3036" y="202"/>
                  </a:cubicBezTo>
                  <a:cubicBezTo>
                    <a:pt x="3035" y="202"/>
                    <a:pt x="3034" y="202"/>
                    <a:pt x="3034" y="202"/>
                  </a:cubicBezTo>
                  <a:cubicBezTo>
                    <a:pt x="3033" y="202"/>
                    <a:pt x="3032" y="202"/>
                    <a:pt x="3032" y="203"/>
                  </a:cubicBezTo>
                  <a:cubicBezTo>
                    <a:pt x="3037" y="207"/>
                    <a:pt x="3054" y="219"/>
                    <a:pt x="3035" y="221"/>
                  </a:cubicBezTo>
                  <a:cubicBezTo>
                    <a:pt x="3034" y="218"/>
                    <a:pt x="3033" y="215"/>
                    <a:pt x="3033" y="212"/>
                  </a:cubicBezTo>
                  <a:cubicBezTo>
                    <a:pt x="3012" y="205"/>
                    <a:pt x="3027" y="187"/>
                    <a:pt x="3036" y="179"/>
                  </a:cubicBezTo>
                  <a:cubicBezTo>
                    <a:pt x="3034" y="177"/>
                    <a:pt x="3031" y="176"/>
                    <a:pt x="3027" y="176"/>
                  </a:cubicBezTo>
                  <a:cubicBezTo>
                    <a:pt x="3010" y="176"/>
                    <a:pt x="2985" y="199"/>
                    <a:pt x="2990" y="213"/>
                  </a:cubicBezTo>
                  <a:cubicBezTo>
                    <a:pt x="2993" y="222"/>
                    <a:pt x="3009" y="214"/>
                    <a:pt x="3014" y="222"/>
                  </a:cubicBezTo>
                  <a:cubicBezTo>
                    <a:pt x="3013" y="224"/>
                    <a:pt x="3012" y="225"/>
                    <a:pt x="3009" y="225"/>
                  </a:cubicBezTo>
                  <a:cubicBezTo>
                    <a:pt x="3008" y="225"/>
                    <a:pt x="3006" y="224"/>
                    <a:pt x="3004" y="224"/>
                  </a:cubicBezTo>
                  <a:cubicBezTo>
                    <a:pt x="3002" y="224"/>
                    <a:pt x="3001" y="224"/>
                    <a:pt x="2999" y="224"/>
                  </a:cubicBezTo>
                  <a:cubicBezTo>
                    <a:pt x="2999" y="224"/>
                    <a:pt x="2999" y="224"/>
                    <a:pt x="2999" y="224"/>
                  </a:cubicBezTo>
                  <a:cubicBezTo>
                    <a:pt x="2999" y="230"/>
                    <a:pt x="3004" y="232"/>
                    <a:pt x="3008" y="235"/>
                  </a:cubicBezTo>
                  <a:cubicBezTo>
                    <a:pt x="3013" y="234"/>
                    <a:pt x="3018" y="234"/>
                    <a:pt x="3023" y="234"/>
                  </a:cubicBezTo>
                  <a:cubicBezTo>
                    <a:pt x="3034" y="234"/>
                    <a:pt x="3045" y="235"/>
                    <a:pt x="3056" y="236"/>
                  </a:cubicBezTo>
                  <a:cubicBezTo>
                    <a:pt x="3066" y="237"/>
                    <a:pt x="3077" y="238"/>
                    <a:pt x="3087" y="238"/>
                  </a:cubicBezTo>
                  <a:cubicBezTo>
                    <a:pt x="3092" y="238"/>
                    <a:pt x="3097" y="238"/>
                    <a:pt x="3102" y="238"/>
                  </a:cubicBezTo>
                  <a:cubicBezTo>
                    <a:pt x="3104" y="232"/>
                    <a:pt x="3095" y="231"/>
                    <a:pt x="3100" y="226"/>
                  </a:cubicBezTo>
                  <a:cubicBezTo>
                    <a:pt x="3113" y="230"/>
                    <a:pt x="3115" y="242"/>
                    <a:pt x="3125" y="248"/>
                  </a:cubicBezTo>
                  <a:cubicBezTo>
                    <a:pt x="3124" y="250"/>
                    <a:pt x="3122" y="254"/>
                    <a:pt x="3124" y="256"/>
                  </a:cubicBezTo>
                  <a:cubicBezTo>
                    <a:pt x="3128" y="255"/>
                    <a:pt x="3133" y="254"/>
                    <a:pt x="3137" y="254"/>
                  </a:cubicBezTo>
                  <a:cubicBezTo>
                    <a:pt x="3148" y="254"/>
                    <a:pt x="3157" y="259"/>
                    <a:pt x="3163" y="265"/>
                  </a:cubicBezTo>
                  <a:cubicBezTo>
                    <a:pt x="3159" y="275"/>
                    <a:pt x="3152" y="283"/>
                    <a:pt x="3146" y="290"/>
                  </a:cubicBezTo>
                  <a:cubicBezTo>
                    <a:pt x="3147" y="294"/>
                    <a:pt x="3149" y="296"/>
                    <a:pt x="3148" y="300"/>
                  </a:cubicBezTo>
                  <a:cubicBezTo>
                    <a:pt x="3141" y="303"/>
                    <a:pt x="3130" y="304"/>
                    <a:pt x="3120" y="304"/>
                  </a:cubicBezTo>
                  <a:cubicBezTo>
                    <a:pt x="3117" y="304"/>
                    <a:pt x="3113" y="304"/>
                    <a:pt x="3111" y="303"/>
                  </a:cubicBezTo>
                  <a:cubicBezTo>
                    <a:pt x="3110" y="305"/>
                    <a:pt x="3109" y="306"/>
                    <a:pt x="3107" y="306"/>
                  </a:cubicBezTo>
                  <a:cubicBezTo>
                    <a:pt x="3108" y="316"/>
                    <a:pt x="3112" y="319"/>
                    <a:pt x="3118" y="319"/>
                  </a:cubicBezTo>
                  <a:cubicBezTo>
                    <a:pt x="3122" y="319"/>
                    <a:pt x="3126" y="318"/>
                    <a:pt x="3131" y="317"/>
                  </a:cubicBezTo>
                  <a:cubicBezTo>
                    <a:pt x="3136" y="316"/>
                    <a:pt x="3141" y="314"/>
                    <a:pt x="3146" y="314"/>
                  </a:cubicBezTo>
                  <a:cubicBezTo>
                    <a:pt x="3147" y="314"/>
                    <a:pt x="3148" y="315"/>
                    <a:pt x="3148" y="315"/>
                  </a:cubicBezTo>
                  <a:cubicBezTo>
                    <a:pt x="3153" y="319"/>
                    <a:pt x="3158" y="324"/>
                    <a:pt x="3167" y="325"/>
                  </a:cubicBezTo>
                  <a:cubicBezTo>
                    <a:pt x="3174" y="338"/>
                    <a:pt x="3197" y="336"/>
                    <a:pt x="3204" y="349"/>
                  </a:cubicBezTo>
                  <a:cubicBezTo>
                    <a:pt x="3206" y="349"/>
                    <a:pt x="3211" y="350"/>
                    <a:pt x="3216" y="350"/>
                  </a:cubicBezTo>
                  <a:cubicBezTo>
                    <a:pt x="3220" y="350"/>
                    <a:pt x="3224" y="349"/>
                    <a:pt x="3225" y="346"/>
                  </a:cubicBezTo>
                  <a:cubicBezTo>
                    <a:pt x="3221" y="336"/>
                    <a:pt x="3202" y="337"/>
                    <a:pt x="3199" y="326"/>
                  </a:cubicBezTo>
                  <a:cubicBezTo>
                    <a:pt x="3201" y="325"/>
                    <a:pt x="3202" y="324"/>
                    <a:pt x="3204" y="324"/>
                  </a:cubicBezTo>
                  <a:cubicBezTo>
                    <a:pt x="3209" y="324"/>
                    <a:pt x="3216" y="329"/>
                    <a:pt x="3222" y="333"/>
                  </a:cubicBezTo>
                  <a:cubicBezTo>
                    <a:pt x="3228" y="337"/>
                    <a:pt x="3234" y="342"/>
                    <a:pt x="3237" y="342"/>
                  </a:cubicBezTo>
                  <a:cubicBezTo>
                    <a:pt x="3240" y="342"/>
                    <a:pt x="3242" y="339"/>
                    <a:pt x="3241" y="330"/>
                  </a:cubicBezTo>
                  <a:cubicBezTo>
                    <a:pt x="3244" y="329"/>
                    <a:pt x="3248" y="329"/>
                    <a:pt x="3248" y="327"/>
                  </a:cubicBezTo>
                  <a:cubicBezTo>
                    <a:pt x="3241" y="316"/>
                    <a:pt x="3225" y="313"/>
                    <a:pt x="3216" y="303"/>
                  </a:cubicBezTo>
                  <a:cubicBezTo>
                    <a:pt x="3215" y="298"/>
                    <a:pt x="3215" y="295"/>
                    <a:pt x="3213" y="290"/>
                  </a:cubicBezTo>
                  <a:cubicBezTo>
                    <a:pt x="3215" y="289"/>
                    <a:pt x="3213" y="287"/>
                    <a:pt x="3216" y="287"/>
                  </a:cubicBezTo>
                  <a:cubicBezTo>
                    <a:pt x="3216" y="287"/>
                    <a:pt x="3216" y="287"/>
                    <a:pt x="3216" y="287"/>
                  </a:cubicBezTo>
                  <a:cubicBezTo>
                    <a:pt x="3217" y="287"/>
                    <a:pt x="3217" y="287"/>
                    <a:pt x="3218" y="287"/>
                  </a:cubicBezTo>
                  <a:cubicBezTo>
                    <a:pt x="3224" y="287"/>
                    <a:pt x="3232" y="289"/>
                    <a:pt x="3235" y="294"/>
                  </a:cubicBezTo>
                  <a:cubicBezTo>
                    <a:pt x="3234" y="297"/>
                    <a:pt x="3230" y="297"/>
                    <a:pt x="3231" y="302"/>
                  </a:cubicBezTo>
                  <a:cubicBezTo>
                    <a:pt x="3237" y="305"/>
                    <a:pt x="3244" y="307"/>
                    <a:pt x="3251" y="309"/>
                  </a:cubicBezTo>
                  <a:cubicBezTo>
                    <a:pt x="3251" y="301"/>
                    <a:pt x="3257" y="300"/>
                    <a:pt x="3263" y="298"/>
                  </a:cubicBezTo>
                  <a:cubicBezTo>
                    <a:pt x="3266" y="296"/>
                    <a:pt x="3265" y="292"/>
                    <a:pt x="3267" y="290"/>
                  </a:cubicBezTo>
                  <a:cubicBezTo>
                    <a:pt x="3267" y="290"/>
                    <a:pt x="3268" y="290"/>
                    <a:pt x="3269" y="290"/>
                  </a:cubicBezTo>
                  <a:cubicBezTo>
                    <a:pt x="3271" y="290"/>
                    <a:pt x="3272" y="289"/>
                    <a:pt x="3275" y="289"/>
                  </a:cubicBezTo>
                  <a:cubicBezTo>
                    <a:pt x="3274" y="275"/>
                    <a:pt x="3255" y="278"/>
                    <a:pt x="3246" y="272"/>
                  </a:cubicBezTo>
                  <a:cubicBezTo>
                    <a:pt x="3242" y="270"/>
                    <a:pt x="3243" y="266"/>
                    <a:pt x="3238" y="265"/>
                  </a:cubicBezTo>
                  <a:cubicBezTo>
                    <a:pt x="3238" y="265"/>
                    <a:pt x="3237" y="265"/>
                    <a:pt x="3237" y="265"/>
                  </a:cubicBezTo>
                  <a:cubicBezTo>
                    <a:pt x="3236" y="265"/>
                    <a:pt x="3236" y="265"/>
                    <a:pt x="3235" y="265"/>
                  </a:cubicBezTo>
                  <a:cubicBezTo>
                    <a:pt x="3235" y="265"/>
                    <a:pt x="3234" y="265"/>
                    <a:pt x="3234" y="265"/>
                  </a:cubicBezTo>
                  <a:cubicBezTo>
                    <a:pt x="3232" y="265"/>
                    <a:pt x="3230" y="266"/>
                    <a:pt x="3229" y="266"/>
                  </a:cubicBezTo>
                  <a:cubicBezTo>
                    <a:pt x="3219" y="259"/>
                    <a:pt x="3205" y="255"/>
                    <a:pt x="3198" y="246"/>
                  </a:cubicBezTo>
                  <a:cubicBezTo>
                    <a:pt x="3199" y="244"/>
                    <a:pt x="3201" y="243"/>
                    <a:pt x="3203" y="243"/>
                  </a:cubicBezTo>
                  <a:cubicBezTo>
                    <a:pt x="3205" y="243"/>
                    <a:pt x="3207" y="244"/>
                    <a:pt x="3209" y="244"/>
                  </a:cubicBezTo>
                  <a:cubicBezTo>
                    <a:pt x="3211" y="245"/>
                    <a:pt x="3213" y="245"/>
                    <a:pt x="3215" y="245"/>
                  </a:cubicBezTo>
                  <a:cubicBezTo>
                    <a:pt x="3216" y="245"/>
                    <a:pt x="3218" y="245"/>
                    <a:pt x="3219" y="243"/>
                  </a:cubicBezTo>
                  <a:cubicBezTo>
                    <a:pt x="3217" y="238"/>
                    <a:pt x="3212" y="234"/>
                    <a:pt x="3205" y="234"/>
                  </a:cubicBezTo>
                  <a:cubicBezTo>
                    <a:pt x="3204" y="234"/>
                    <a:pt x="3202" y="234"/>
                    <a:pt x="3200" y="235"/>
                  </a:cubicBezTo>
                  <a:cubicBezTo>
                    <a:pt x="3197" y="232"/>
                    <a:pt x="3197" y="227"/>
                    <a:pt x="3194" y="224"/>
                  </a:cubicBezTo>
                  <a:cubicBezTo>
                    <a:pt x="3193" y="224"/>
                    <a:pt x="3193" y="224"/>
                    <a:pt x="3192" y="224"/>
                  </a:cubicBezTo>
                  <a:cubicBezTo>
                    <a:pt x="3187" y="224"/>
                    <a:pt x="3184" y="221"/>
                    <a:pt x="3178" y="220"/>
                  </a:cubicBezTo>
                  <a:cubicBezTo>
                    <a:pt x="3175" y="220"/>
                    <a:pt x="3173" y="224"/>
                    <a:pt x="3170" y="224"/>
                  </a:cubicBezTo>
                  <a:cubicBezTo>
                    <a:pt x="3169" y="224"/>
                    <a:pt x="3168" y="223"/>
                    <a:pt x="3167" y="222"/>
                  </a:cubicBezTo>
                  <a:cubicBezTo>
                    <a:pt x="3166" y="216"/>
                    <a:pt x="3175" y="219"/>
                    <a:pt x="3175" y="214"/>
                  </a:cubicBezTo>
                  <a:cubicBezTo>
                    <a:pt x="3173" y="210"/>
                    <a:pt x="3169" y="209"/>
                    <a:pt x="3164" y="209"/>
                  </a:cubicBezTo>
                  <a:cubicBezTo>
                    <a:pt x="3160" y="209"/>
                    <a:pt x="3155" y="210"/>
                    <a:pt x="3152" y="213"/>
                  </a:cubicBezTo>
                  <a:cubicBezTo>
                    <a:pt x="3141" y="210"/>
                    <a:pt x="3137" y="202"/>
                    <a:pt x="3134" y="193"/>
                  </a:cubicBezTo>
                  <a:cubicBezTo>
                    <a:pt x="3108" y="193"/>
                    <a:pt x="3108" y="193"/>
                    <a:pt x="3108" y="193"/>
                  </a:cubicBezTo>
                  <a:cubicBezTo>
                    <a:pt x="3104" y="195"/>
                    <a:pt x="3105" y="201"/>
                    <a:pt x="3102" y="203"/>
                  </a:cubicBezTo>
                  <a:cubicBezTo>
                    <a:pt x="3094" y="203"/>
                    <a:pt x="3091" y="198"/>
                    <a:pt x="3084" y="197"/>
                  </a:cubicBezTo>
                  <a:cubicBezTo>
                    <a:pt x="3082" y="199"/>
                    <a:pt x="3084" y="204"/>
                    <a:pt x="3079" y="204"/>
                  </a:cubicBezTo>
                  <a:cubicBezTo>
                    <a:pt x="3079" y="204"/>
                    <a:pt x="3079" y="204"/>
                    <a:pt x="3079" y="204"/>
                  </a:cubicBezTo>
                  <a:cubicBezTo>
                    <a:pt x="3073" y="199"/>
                    <a:pt x="3083" y="194"/>
                    <a:pt x="3084" y="188"/>
                  </a:cubicBezTo>
                  <a:cubicBezTo>
                    <a:pt x="3088" y="189"/>
                    <a:pt x="3090" y="192"/>
                    <a:pt x="3095" y="192"/>
                  </a:cubicBezTo>
                  <a:cubicBezTo>
                    <a:pt x="3103" y="185"/>
                    <a:pt x="3119" y="189"/>
                    <a:pt x="3127" y="185"/>
                  </a:cubicBezTo>
                  <a:cubicBezTo>
                    <a:pt x="3122" y="179"/>
                    <a:pt x="3108" y="176"/>
                    <a:pt x="3096" y="176"/>
                  </a:cubicBezTo>
                  <a:moveTo>
                    <a:pt x="2892" y="174"/>
                  </a:moveTo>
                  <a:cubicBezTo>
                    <a:pt x="2886" y="174"/>
                    <a:pt x="2879" y="178"/>
                    <a:pt x="2879" y="184"/>
                  </a:cubicBezTo>
                  <a:cubicBezTo>
                    <a:pt x="2880" y="189"/>
                    <a:pt x="2886" y="188"/>
                    <a:pt x="2888" y="193"/>
                  </a:cubicBezTo>
                  <a:cubicBezTo>
                    <a:pt x="2887" y="194"/>
                    <a:pt x="2886" y="195"/>
                    <a:pt x="2885" y="196"/>
                  </a:cubicBezTo>
                  <a:cubicBezTo>
                    <a:pt x="2884" y="196"/>
                    <a:pt x="2884" y="196"/>
                    <a:pt x="2884" y="196"/>
                  </a:cubicBezTo>
                  <a:cubicBezTo>
                    <a:pt x="2878" y="196"/>
                    <a:pt x="2878" y="191"/>
                    <a:pt x="2872" y="190"/>
                  </a:cubicBezTo>
                  <a:cubicBezTo>
                    <a:pt x="2869" y="192"/>
                    <a:pt x="2864" y="194"/>
                    <a:pt x="2864" y="199"/>
                  </a:cubicBezTo>
                  <a:cubicBezTo>
                    <a:pt x="2867" y="204"/>
                    <a:pt x="2876" y="204"/>
                    <a:pt x="2885" y="205"/>
                  </a:cubicBezTo>
                  <a:cubicBezTo>
                    <a:pt x="2891" y="210"/>
                    <a:pt x="2892" y="218"/>
                    <a:pt x="2900" y="218"/>
                  </a:cubicBezTo>
                  <a:cubicBezTo>
                    <a:pt x="2900" y="218"/>
                    <a:pt x="2901" y="218"/>
                    <a:pt x="2901" y="218"/>
                  </a:cubicBezTo>
                  <a:cubicBezTo>
                    <a:pt x="2904" y="218"/>
                    <a:pt x="2906" y="217"/>
                    <a:pt x="2909" y="215"/>
                  </a:cubicBezTo>
                  <a:cubicBezTo>
                    <a:pt x="2911" y="214"/>
                    <a:pt x="2914" y="212"/>
                    <a:pt x="2917" y="212"/>
                  </a:cubicBezTo>
                  <a:cubicBezTo>
                    <a:pt x="2918" y="212"/>
                    <a:pt x="2919" y="212"/>
                    <a:pt x="2920" y="213"/>
                  </a:cubicBezTo>
                  <a:cubicBezTo>
                    <a:pt x="2923" y="209"/>
                    <a:pt x="2926" y="206"/>
                    <a:pt x="2926" y="200"/>
                  </a:cubicBezTo>
                  <a:cubicBezTo>
                    <a:pt x="2923" y="194"/>
                    <a:pt x="2913" y="194"/>
                    <a:pt x="2911" y="188"/>
                  </a:cubicBezTo>
                  <a:cubicBezTo>
                    <a:pt x="2913" y="185"/>
                    <a:pt x="2919" y="185"/>
                    <a:pt x="2918" y="179"/>
                  </a:cubicBezTo>
                  <a:cubicBezTo>
                    <a:pt x="2917" y="178"/>
                    <a:pt x="2915" y="177"/>
                    <a:pt x="2912" y="177"/>
                  </a:cubicBezTo>
                  <a:cubicBezTo>
                    <a:pt x="2909" y="177"/>
                    <a:pt x="2905" y="178"/>
                    <a:pt x="2902" y="178"/>
                  </a:cubicBezTo>
                  <a:cubicBezTo>
                    <a:pt x="2900" y="175"/>
                    <a:pt x="2896" y="174"/>
                    <a:pt x="2892" y="174"/>
                  </a:cubicBezTo>
                  <a:moveTo>
                    <a:pt x="2833" y="173"/>
                  </a:moveTo>
                  <a:cubicBezTo>
                    <a:pt x="2828" y="173"/>
                    <a:pt x="2823" y="176"/>
                    <a:pt x="2824" y="181"/>
                  </a:cubicBezTo>
                  <a:cubicBezTo>
                    <a:pt x="2824" y="185"/>
                    <a:pt x="2832" y="186"/>
                    <a:pt x="2831" y="189"/>
                  </a:cubicBezTo>
                  <a:cubicBezTo>
                    <a:pt x="2828" y="188"/>
                    <a:pt x="2822" y="187"/>
                    <a:pt x="2816" y="187"/>
                  </a:cubicBezTo>
                  <a:cubicBezTo>
                    <a:pt x="2813" y="187"/>
                    <a:pt x="2810" y="187"/>
                    <a:pt x="2808" y="188"/>
                  </a:cubicBezTo>
                  <a:cubicBezTo>
                    <a:pt x="2808" y="196"/>
                    <a:pt x="2818" y="211"/>
                    <a:pt x="2809" y="214"/>
                  </a:cubicBezTo>
                  <a:cubicBezTo>
                    <a:pt x="2803" y="205"/>
                    <a:pt x="2801" y="192"/>
                    <a:pt x="2787" y="188"/>
                  </a:cubicBezTo>
                  <a:cubicBezTo>
                    <a:pt x="2785" y="194"/>
                    <a:pt x="2782" y="204"/>
                    <a:pt x="2775" y="204"/>
                  </a:cubicBezTo>
                  <a:cubicBezTo>
                    <a:pt x="2774" y="204"/>
                    <a:pt x="2772" y="203"/>
                    <a:pt x="2771" y="202"/>
                  </a:cubicBezTo>
                  <a:cubicBezTo>
                    <a:pt x="2770" y="197"/>
                    <a:pt x="2778" y="198"/>
                    <a:pt x="2776" y="192"/>
                  </a:cubicBezTo>
                  <a:cubicBezTo>
                    <a:pt x="2774" y="191"/>
                    <a:pt x="2772" y="191"/>
                    <a:pt x="2770" y="191"/>
                  </a:cubicBezTo>
                  <a:cubicBezTo>
                    <a:pt x="2765" y="191"/>
                    <a:pt x="2758" y="194"/>
                    <a:pt x="2753" y="194"/>
                  </a:cubicBezTo>
                  <a:cubicBezTo>
                    <a:pt x="2751" y="192"/>
                    <a:pt x="2752" y="188"/>
                    <a:pt x="2750" y="187"/>
                  </a:cubicBezTo>
                  <a:cubicBezTo>
                    <a:pt x="2749" y="187"/>
                    <a:pt x="2749" y="187"/>
                    <a:pt x="2749" y="187"/>
                  </a:cubicBezTo>
                  <a:cubicBezTo>
                    <a:pt x="2729" y="187"/>
                    <a:pt x="2707" y="193"/>
                    <a:pt x="2705" y="211"/>
                  </a:cubicBezTo>
                  <a:cubicBezTo>
                    <a:pt x="2711" y="213"/>
                    <a:pt x="2712" y="218"/>
                    <a:pt x="2720" y="218"/>
                  </a:cubicBezTo>
                  <a:cubicBezTo>
                    <a:pt x="2722" y="218"/>
                    <a:pt x="2725" y="214"/>
                    <a:pt x="2728" y="214"/>
                  </a:cubicBezTo>
                  <a:cubicBezTo>
                    <a:pt x="2729" y="214"/>
                    <a:pt x="2730" y="215"/>
                    <a:pt x="2731" y="215"/>
                  </a:cubicBezTo>
                  <a:cubicBezTo>
                    <a:pt x="2730" y="224"/>
                    <a:pt x="2714" y="220"/>
                    <a:pt x="2709" y="225"/>
                  </a:cubicBezTo>
                  <a:cubicBezTo>
                    <a:pt x="2712" y="230"/>
                    <a:pt x="2718" y="231"/>
                    <a:pt x="2725" y="231"/>
                  </a:cubicBezTo>
                  <a:cubicBezTo>
                    <a:pt x="2730" y="231"/>
                    <a:pt x="2736" y="231"/>
                    <a:pt x="2741" y="230"/>
                  </a:cubicBezTo>
                  <a:cubicBezTo>
                    <a:pt x="2747" y="229"/>
                    <a:pt x="2752" y="229"/>
                    <a:pt x="2757" y="229"/>
                  </a:cubicBezTo>
                  <a:cubicBezTo>
                    <a:pt x="2764" y="229"/>
                    <a:pt x="2770" y="230"/>
                    <a:pt x="2773" y="234"/>
                  </a:cubicBezTo>
                  <a:cubicBezTo>
                    <a:pt x="2769" y="236"/>
                    <a:pt x="2765" y="237"/>
                    <a:pt x="2760" y="237"/>
                  </a:cubicBezTo>
                  <a:cubicBezTo>
                    <a:pt x="2755" y="237"/>
                    <a:pt x="2751" y="236"/>
                    <a:pt x="2747" y="236"/>
                  </a:cubicBezTo>
                  <a:cubicBezTo>
                    <a:pt x="2742" y="235"/>
                    <a:pt x="2738" y="235"/>
                    <a:pt x="2734" y="235"/>
                  </a:cubicBezTo>
                  <a:cubicBezTo>
                    <a:pt x="2727" y="235"/>
                    <a:pt x="2720" y="236"/>
                    <a:pt x="2717" y="242"/>
                  </a:cubicBezTo>
                  <a:cubicBezTo>
                    <a:pt x="2724" y="248"/>
                    <a:pt x="2734" y="251"/>
                    <a:pt x="2745" y="251"/>
                  </a:cubicBezTo>
                  <a:cubicBezTo>
                    <a:pt x="2749" y="251"/>
                    <a:pt x="2753" y="250"/>
                    <a:pt x="2757" y="250"/>
                  </a:cubicBezTo>
                  <a:cubicBezTo>
                    <a:pt x="2759" y="254"/>
                    <a:pt x="2759" y="260"/>
                    <a:pt x="2764" y="262"/>
                  </a:cubicBezTo>
                  <a:cubicBezTo>
                    <a:pt x="2775" y="261"/>
                    <a:pt x="2782" y="257"/>
                    <a:pt x="2794" y="257"/>
                  </a:cubicBezTo>
                  <a:cubicBezTo>
                    <a:pt x="2795" y="257"/>
                    <a:pt x="2797" y="257"/>
                    <a:pt x="2798" y="257"/>
                  </a:cubicBezTo>
                  <a:cubicBezTo>
                    <a:pt x="2808" y="253"/>
                    <a:pt x="2821" y="244"/>
                    <a:pt x="2832" y="244"/>
                  </a:cubicBezTo>
                  <a:cubicBezTo>
                    <a:pt x="2835" y="244"/>
                    <a:pt x="2839" y="245"/>
                    <a:pt x="2841" y="247"/>
                  </a:cubicBezTo>
                  <a:cubicBezTo>
                    <a:pt x="2841" y="249"/>
                    <a:pt x="2835" y="247"/>
                    <a:pt x="2836" y="251"/>
                  </a:cubicBezTo>
                  <a:cubicBezTo>
                    <a:pt x="2838" y="254"/>
                    <a:pt x="2842" y="255"/>
                    <a:pt x="2846" y="255"/>
                  </a:cubicBezTo>
                  <a:cubicBezTo>
                    <a:pt x="2849" y="255"/>
                    <a:pt x="2852" y="254"/>
                    <a:pt x="2856" y="253"/>
                  </a:cubicBezTo>
                  <a:cubicBezTo>
                    <a:pt x="2860" y="253"/>
                    <a:pt x="2863" y="252"/>
                    <a:pt x="2867" y="252"/>
                  </a:cubicBezTo>
                  <a:cubicBezTo>
                    <a:pt x="2868" y="252"/>
                    <a:pt x="2869" y="252"/>
                    <a:pt x="2870" y="252"/>
                  </a:cubicBezTo>
                  <a:cubicBezTo>
                    <a:pt x="2872" y="247"/>
                    <a:pt x="2863" y="249"/>
                    <a:pt x="2864" y="244"/>
                  </a:cubicBezTo>
                  <a:cubicBezTo>
                    <a:pt x="2865" y="241"/>
                    <a:pt x="2869" y="240"/>
                    <a:pt x="2873" y="240"/>
                  </a:cubicBezTo>
                  <a:cubicBezTo>
                    <a:pt x="2876" y="240"/>
                    <a:pt x="2878" y="241"/>
                    <a:pt x="2880" y="241"/>
                  </a:cubicBezTo>
                  <a:cubicBezTo>
                    <a:pt x="2883" y="239"/>
                    <a:pt x="2885" y="237"/>
                    <a:pt x="2882" y="233"/>
                  </a:cubicBezTo>
                  <a:cubicBezTo>
                    <a:pt x="2870" y="231"/>
                    <a:pt x="2860" y="226"/>
                    <a:pt x="2850" y="222"/>
                  </a:cubicBezTo>
                  <a:cubicBezTo>
                    <a:pt x="2843" y="214"/>
                    <a:pt x="2843" y="201"/>
                    <a:pt x="2837" y="192"/>
                  </a:cubicBezTo>
                  <a:cubicBezTo>
                    <a:pt x="2840" y="188"/>
                    <a:pt x="2847" y="188"/>
                    <a:pt x="2848" y="183"/>
                  </a:cubicBezTo>
                  <a:cubicBezTo>
                    <a:pt x="2847" y="177"/>
                    <a:pt x="2840" y="173"/>
                    <a:pt x="2833" y="173"/>
                  </a:cubicBezTo>
                  <a:moveTo>
                    <a:pt x="2665" y="164"/>
                  </a:moveTo>
                  <a:cubicBezTo>
                    <a:pt x="2658" y="164"/>
                    <a:pt x="2651" y="166"/>
                    <a:pt x="2645" y="171"/>
                  </a:cubicBezTo>
                  <a:cubicBezTo>
                    <a:pt x="2656" y="187"/>
                    <a:pt x="2635" y="198"/>
                    <a:pt x="2632" y="214"/>
                  </a:cubicBezTo>
                  <a:cubicBezTo>
                    <a:pt x="2636" y="217"/>
                    <a:pt x="2642" y="217"/>
                    <a:pt x="2648" y="217"/>
                  </a:cubicBezTo>
                  <a:cubicBezTo>
                    <a:pt x="2649" y="217"/>
                    <a:pt x="2651" y="217"/>
                    <a:pt x="2652" y="217"/>
                  </a:cubicBezTo>
                  <a:cubicBezTo>
                    <a:pt x="2655" y="221"/>
                    <a:pt x="2659" y="222"/>
                    <a:pt x="2662" y="222"/>
                  </a:cubicBezTo>
                  <a:cubicBezTo>
                    <a:pt x="2669" y="222"/>
                    <a:pt x="2677" y="216"/>
                    <a:pt x="2683" y="213"/>
                  </a:cubicBezTo>
                  <a:cubicBezTo>
                    <a:pt x="2696" y="197"/>
                    <a:pt x="2717" y="189"/>
                    <a:pt x="2734" y="177"/>
                  </a:cubicBezTo>
                  <a:cubicBezTo>
                    <a:pt x="2728" y="172"/>
                    <a:pt x="2718" y="171"/>
                    <a:pt x="2710" y="167"/>
                  </a:cubicBezTo>
                  <a:cubicBezTo>
                    <a:pt x="2705" y="169"/>
                    <a:pt x="2703" y="172"/>
                    <a:pt x="2697" y="173"/>
                  </a:cubicBezTo>
                  <a:cubicBezTo>
                    <a:pt x="2689" y="168"/>
                    <a:pt x="2677" y="164"/>
                    <a:pt x="2665" y="164"/>
                  </a:cubicBezTo>
                  <a:moveTo>
                    <a:pt x="1117" y="163"/>
                  </a:moveTo>
                  <a:cubicBezTo>
                    <a:pt x="1114" y="163"/>
                    <a:pt x="1113" y="165"/>
                    <a:pt x="1114" y="168"/>
                  </a:cubicBezTo>
                  <a:cubicBezTo>
                    <a:pt x="1115" y="170"/>
                    <a:pt x="1116" y="172"/>
                    <a:pt x="1119" y="172"/>
                  </a:cubicBezTo>
                  <a:cubicBezTo>
                    <a:pt x="1121" y="172"/>
                    <a:pt x="1123" y="171"/>
                    <a:pt x="1126" y="166"/>
                  </a:cubicBezTo>
                  <a:cubicBezTo>
                    <a:pt x="1122" y="164"/>
                    <a:pt x="1119" y="163"/>
                    <a:pt x="1117" y="163"/>
                  </a:cubicBezTo>
                  <a:moveTo>
                    <a:pt x="1237" y="150"/>
                  </a:moveTo>
                  <a:cubicBezTo>
                    <a:pt x="1235" y="150"/>
                    <a:pt x="1233" y="150"/>
                    <a:pt x="1231" y="150"/>
                  </a:cubicBezTo>
                  <a:cubicBezTo>
                    <a:pt x="1228" y="154"/>
                    <a:pt x="1233" y="159"/>
                    <a:pt x="1229" y="161"/>
                  </a:cubicBezTo>
                  <a:cubicBezTo>
                    <a:pt x="1224" y="158"/>
                    <a:pt x="1219" y="158"/>
                    <a:pt x="1214" y="158"/>
                  </a:cubicBezTo>
                  <a:cubicBezTo>
                    <a:pt x="1207" y="158"/>
                    <a:pt x="1200" y="159"/>
                    <a:pt x="1193" y="161"/>
                  </a:cubicBezTo>
                  <a:cubicBezTo>
                    <a:pt x="1186" y="162"/>
                    <a:pt x="1180" y="164"/>
                    <a:pt x="1174" y="164"/>
                  </a:cubicBezTo>
                  <a:cubicBezTo>
                    <a:pt x="1172" y="164"/>
                    <a:pt x="1171" y="164"/>
                    <a:pt x="1169" y="163"/>
                  </a:cubicBezTo>
                  <a:cubicBezTo>
                    <a:pt x="1165" y="167"/>
                    <a:pt x="1170" y="176"/>
                    <a:pt x="1166" y="181"/>
                  </a:cubicBezTo>
                  <a:cubicBezTo>
                    <a:pt x="1168" y="186"/>
                    <a:pt x="1174" y="188"/>
                    <a:pt x="1175" y="193"/>
                  </a:cubicBezTo>
                  <a:cubicBezTo>
                    <a:pt x="1173" y="197"/>
                    <a:pt x="1170" y="201"/>
                    <a:pt x="1163" y="201"/>
                  </a:cubicBezTo>
                  <a:cubicBezTo>
                    <a:pt x="1163" y="201"/>
                    <a:pt x="1162" y="201"/>
                    <a:pt x="1162" y="201"/>
                  </a:cubicBezTo>
                  <a:cubicBezTo>
                    <a:pt x="1158" y="198"/>
                    <a:pt x="1165" y="195"/>
                    <a:pt x="1162" y="192"/>
                  </a:cubicBezTo>
                  <a:cubicBezTo>
                    <a:pt x="1160" y="192"/>
                    <a:pt x="1158" y="192"/>
                    <a:pt x="1156" y="192"/>
                  </a:cubicBezTo>
                  <a:cubicBezTo>
                    <a:pt x="1153" y="192"/>
                    <a:pt x="1149" y="192"/>
                    <a:pt x="1145" y="192"/>
                  </a:cubicBezTo>
                  <a:cubicBezTo>
                    <a:pt x="1141" y="192"/>
                    <a:pt x="1137" y="192"/>
                    <a:pt x="1133" y="192"/>
                  </a:cubicBezTo>
                  <a:cubicBezTo>
                    <a:pt x="1115" y="192"/>
                    <a:pt x="1099" y="194"/>
                    <a:pt x="1105" y="211"/>
                  </a:cubicBezTo>
                  <a:cubicBezTo>
                    <a:pt x="1111" y="215"/>
                    <a:pt x="1134" y="220"/>
                    <a:pt x="1136" y="231"/>
                  </a:cubicBezTo>
                  <a:cubicBezTo>
                    <a:pt x="1137" y="238"/>
                    <a:pt x="1131" y="242"/>
                    <a:pt x="1126" y="242"/>
                  </a:cubicBezTo>
                  <a:cubicBezTo>
                    <a:pt x="1122" y="242"/>
                    <a:pt x="1118" y="240"/>
                    <a:pt x="1117" y="237"/>
                  </a:cubicBezTo>
                  <a:cubicBezTo>
                    <a:pt x="1118" y="232"/>
                    <a:pt x="1124" y="233"/>
                    <a:pt x="1125" y="227"/>
                  </a:cubicBezTo>
                  <a:cubicBezTo>
                    <a:pt x="1106" y="225"/>
                    <a:pt x="1100" y="214"/>
                    <a:pt x="1080" y="213"/>
                  </a:cubicBezTo>
                  <a:cubicBezTo>
                    <a:pt x="1074" y="215"/>
                    <a:pt x="1078" y="220"/>
                    <a:pt x="1074" y="222"/>
                  </a:cubicBezTo>
                  <a:cubicBezTo>
                    <a:pt x="1073" y="222"/>
                    <a:pt x="1073" y="222"/>
                    <a:pt x="1073" y="222"/>
                  </a:cubicBezTo>
                  <a:cubicBezTo>
                    <a:pt x="1071" y="222"/>
                    <a:pt x="1069" y="221"/>
                    <a:pt x="1067" y="220"/>
                  </a:cubicBezTo>
                  <a:cubicBezTo>
                    <a:pt x="1066" y="219"/>
                    <a:pt x="1064" y="218"/>
                    <a:pt x="1062" y="218"/>
                  </a:cubicBezTo>
                  <a:cubicBezTo>
                    <a:pt x="1061" y="218"/>
                    <a:pt x="1060" y="218"/>
                    <a:pt x="1059" y="219"/>
                  </a:cubicBezTo>
                  <a:cubicBezTo>
                    <a:pt x="1054" y="233"/>
                    <a:pt x="1082" y="226"/>
                    <a:pt x="1085" y="237"/>
                  </a:cubicBezTo>
                  <a:cubicBezTo>
                    <a:pt x="1082" y="237"/>
                    <a:pt x="1079" y="238"/>
                    <a:pt x="1076" y="238"/>
                  </a:cubicBezTo>
                  <a:cubicBezTo>
                    <a:pt x="1067" y="238"/>
                    <a:pt x="1058" y="235"/>
                    <a:pt x="1054" y="229"/>
                  </a:cubicBezTo>
                  <a:cubicBezTo>
                    <a:pt x="1051" y="226"/>
                    <a:pt x="1052" y="221"/>
                    <a:pt x="1047" y="218"/>
                  </a:cubicBezTo>
                  <a:cubicBezTo>
                    <a:pt x="1037" y="220"/>
                    <a:pt x="1032" y="224"/>
                    <a:pt x="1027" y="230"/>
                  </a:cubicBezTo>
                  <a:cubicBezTo>
                    <a:pt x="1035" y="238"/>
                    <a:pt x="1037" y="252"/>
                    <a:pt x="1031" y="264"/>
                  </a:cubicBezTo>
                  <a:cubicBezTo>
                    <a:pt x="1034" y="264"/>
                    <a:pt x="1037" y="265"/>
                    <a:pt x="1041" y="265"/>
                  </a:cubicBezTo>
                  <a:cubicBezTo>
                    <a:pt x="1044" y="265"/>
                    <a:pt x="1047" y="264"/>
                    <a:pt x="1049" y="264"/>
                  </a:cubicBezTo>
                  <a:cubicBezTo>
                    <a:pt x="1052" y="264"/>
                    <a:pt x="1055" y="264"/>
                    <a:pt x="1058" y="264"/>
                  </a:cubicBezTo>
                  <a:cubicBezTo>
                    <a:pt x="1067" y="264"/>
                    <a:pt x="1075" y="266"/>
                    <a:pt x="1078" y="275"/>
                  </a:cubicBezTo>
                  <a:cubicBezTo>
                    <a:pt x="1080" y="281"/>
                    <a:pt x="1076" y="285"/>
                    <a:pt x="1080" y="292"/>
                  </a:cubicBezTo>
                  <a:cubicBezTo>
                    <a:pt x="1078" y="293"/>
                    <a:pt x="1076" y="293"/>
                    <a:pt x="1075" y="293"/>
                  </a:cubicBezTo>
                  <a:cubicBezTo>
                    <a:pt x="1066" y="293"/>
                    <a:pt x="1067" y="281"/>
                    <a:pt x="1066" y="274"/>
                  </a:cubicBezTo>
                  <a:cubicBezTo>
                    <a:pt x="1063" y="272"/>
                    <a:pt x="1058" y="271"/>
                    <a:pt x="1052" y="271"/>
                  </a:cubicBezTo>
                  <a:cubicBezTo>
                    <a:pt x="1048" y="271"/>
                    <a:pt x="1044" y="271"/>
                    <a:pt x="1041" y="272"/>
                  </a:cubicBezTo>
                  <a:cubicBezTo>
                    <a:pt x="1040" y="278"/>
                    <a:pt x="1047" y="278"/>
                    <a:pt x="1047" y="283"/>
                  </a:cubicBezTo>
                  <a:cubicBezTo>
                    <a:pt x="1045" y="287"/>
                    <a:pt x="1038" y="286"/>
                    <a:pt x="1035" y="290"/>
                  </a:cubicBezTo>
                  <a:cubicBezTo>
                    <a:pt x="1036" y="302"/>
                    <a:pt x="1018" y="308"/>
                    <a:pt x="1001" y="308"/>
                  </a:cubicBezTo>
                  <a:cubicBezTo>
                    <a:pt x="989" y="308"/>
                    <a:pt x="978" y="305"/>
                    <a:pt x="974" y="300"/>
                  </a:cubicBezTo>
                  <a:cubicBezTo>
                    <a:pt x="976" y="297"/>
                    <a:pt x="980" y="296"/>
                    <a:pt x="984" y="296"/>
                  </a:cubicBezTo>
                  <a:cubicBezTo>
                    <a:pt x="991" y="296"/>
                    <a:pt x="998" y="299"/>
                    <a:pt x="1003" y="301"/>
                  </a:cubicBezTo>
                  <a:cubicBezTo>
                    <a:pt x="1016" y="296"/>
                    <a:pt x="1025" y="288"/>
                    <a:pt x="1028" y="275"/>
                  </a:cubicBezTo>
                  <a:cubicBezTo>
                    <a:pt x="1016" y="268"/>
                    <a:pt x="1026" y="250"/>
                    <a:pt x="1024" y="239"/>
                  </a:cubicBezTo>
                  <a:cubicBezTo>
                    <a:pt x="1023" y="234"/>
                    <a:pt x="1016" y="233"/>
                    <a:pt x="1017" y="228"/>
                  </a:cubicBezTo>
                  <a:cubicBezTo>
                    <a:pt x="1027" y="222"/>
                    <a:pt x="1026" y="208"/>
                    <a:pt x="1013" y="205"/>
                  </a:cubicBezTo>
                  <a:cubicBezTo>
                    <a:pt x="1011" y="201"/>
                    <a:pt x="1012" y="197"/>
                    <a:pt x="1008" y="195"/>
                  </a:cubicBezTo>
                  <a:cubicBezTo>
                    <a:pt x="1007" y="195"/>
                    <a:pt x="1005" y="195"/>
                    <a:pt x="1004" y="195"/>
                  </a:cubicBezTo>
                  <a:cubicBezTo>
                    <a:pt x="1000" y="195"/>
                    <a:pt x="997" y="195"/>
                    <a:pt x="997" y="199"/>
                  </a:cubicBezTo>
                  <a:cubicBezTo>
                    <a:pt x="998" y="204"/>
                    <a:pt x="1008" y="201"/>
                    <a:pt x="1008" y="206"/>
                  </a:cubicBezTo>
                  <a:cubicBezTo>
                    <a:pt x="1007" y="207"/>
                    <a:pt x="1005" y="207"/>
                    <a:pt x="1004" y="207"/>
                  </a:cubicBezTo>
                  <a:cubicBezTo>
                    <a:pt x="1002" y="207"/>
                    <a:pt x="1000" y="207"/>
                    <a:pt x="998" y="206"/>
                  </a:cubicBezTo>
                  <a:cubicBezTo>
                    <a:pt x="996" y="206"/>
                    <a:pt x="994" y="205"/>
                    <a:pt x="992" y="205"/>
                  </a:cubicBezTo>
                  <a:cubicBezTo>
                    <a:pt x="991" y="205"/>
                    <a:pt x="989" y="206"/>
                    <a:pt x="988" y="206"/>
                  </a:cubicBezTo>
                  <a:cubicBezTo>
                    <a:pt x="986" y="220"/>
                    <a:pt x="979" y="230"/>
                    <a:pt x="964" y="233"/>
                  </a:cubicBezTo>
                  <a:cubicBezTo>
                    <a:pt x="962" y="240"/>
                    <a:pt x="970" y="245"/>
                    <a:pt x="965" y="253"/>
                  </a:cubicBezTo>
                  <a:cubicBezTo>
                    <a:pt x="972" y="259"/>
                    <a:pt x="980" y="264"/>
                    <a:pt x="987" y="270"/>
                  </a:cubicBezTo>
                  <a:cubicBezTo>
                    <a:pt x="985" y="274"/>
                    <a:pt x="983" y="277"/>
                    <a:pt x="978" y="278"/>
                  </a:cubicBezTo>
                  <a:cubicBezTo>
                    <a:pt x="958" y="270"/>
                    <a:pt x="940" y="257"/>
                    <a:pt x="912" y="257"/>
                  </a:cubicBezTo>
                  <a:cubicBezTo>
                    <a:pt x="908" y="257"/>
                    <a:pt x="905" y="257"/>
                    <a:pt x="902" y="257"/>
                  </a:cubicBezTo>
                  <a:cubicBezTo>
                    <a:pt x="898" y="256"/>
                    <a:pt x="897" y="251"/>
                    <a:pt x="894" y="249"/>
                  </a:cubicBezTo>
                  <a:cubicBezTo>
                    <a:pt x="890" y="249"/>
                    <a:pt x="886" y="246"/>
                    <a:pt x="883" y="246"/>
                  </a:cubicBezTo>
                  <a:cubicBezTo>
                    <a:pt x="881" y="246"/>
                    <a:pt x="880" y="247"/>
                    <a:pt x="879" y="248"/>
                  </a:cubicBezTo>
                  <a:cubicBezTo>
                    <a:pt x="877" y="260"/>
                    <a:pt x="900" y="258"/>
                    <a:pt x="903" y="270"/>
                  </a:cubicBezTo>
                  <a:cubicBezTo>
                    <a:pt x="899" y="272"/>
                    <a:pt x="893" y="276"/>
                    <a:pt x="887" y="276"/>
                  </a:cubicBezTo>
                  <a:cubicBezTo>
                    <a:pt x="887" y="276"/>
                    <a:pt x="886" y="276"/>
                    <a:pt x="885" y="276"/>
                  </a:cubicBezTo>
                  <a:cubicBezTo>
                    <a:pt x="882" y="273"/>
                    <a:pt x="887" y="269"/>
                    <a:pt x="884" y="266"/>
                  </a:cubicBezTo>
                  <a:cubicBezTo>
                    <a:pt x="875" y="268"/>
                    <a:pt x="870" y="274"/>
                    <a:pt x="861" y="274"/>
                  </a:cubicBezTo>
                  <a:cubicBezTo>
                    <a:pt x="858" y="274"/>
                    <a:pt x="856" y="274"/>
                    <a:pt x="852" y="273"/>
                  </a:cubicBezTo>
                  <a:cubicBezTo>
                    <a:pt x="846" y="276"/>
                    <a:pt x="838" y="284"/>
                    <a:pt x="829" y="284"/>
                  </a:cubicBezTo>
                  <a:cubicBezTo>
                    <a:pt x="827" y="284"/>
                    <a:pt x="825" y="284"/>
                    <a:pt x="823" y="283"/>
                  </a:cubicBezTo>
                  <a:cubicBezTo>
                    <a:pt x="827" y="279"/>
                    <a:pt x="837" y="275"/>
                    <a:pt x="834" y="268"/>
                  </a:cubicBezTo>
                  <a:cubicBezTo>
                    <a:pt x="834" y="268"/>
                    <a:pt x="833" y="268"/>
                    <a:pt x="833" y="268"/>
                  </a:cubicBezTo>
                  <a:cubicBezTo>
                    <a:pt x="826" y="268"/>
                    <a:pt x="822" y="274"/>
                    <a:pt x="817" y="275"/>
                  </a:cubicBezTo>
                  <a:cubicBezTo>
                    <a:pt x="815" y="275"/>
                    <a:pt x="814" y="275"/>
                    <a:pt x="812" y="275"/>
                  </a:cubicBezTo>
                  <a:cubicBezTo>
                    <a:pt x="811" y="275"/>
                    <a:pt x="810" y="275"/>
                    <a:pt x="809" y="275"/>
                  </a:cubicBezTo>
                  <a:cubicBezTo>
                    <a:pt x="808" y="275"/>
                    <a:pt x="806" y="275"/>
                    <a:pt x="805" y="275"/>
                  </a:cubicBezTo>
                  <a:cubicBezTo>
                    <a:pt x="803" y="275"/>
                    <a:pt x="801" y="275"/>
                    <a:pt x="799" y="276"/>
                  </a:cubicBezTo>
                  <a:cubicBezTo>
                    <a:pt x="796" y="277"/>
                    <a:pt x="791" y="281"/>
                    <a:pt x="787" y="283"/>
                  </a:cubicBezTo>
                  <a:cubicBezTo>
                    <a:pt x="784" y="284"/>
                    <a:pt x="780" y="285"/>
                    <a:pt x="778" y="286"/>
                  </a:cubicBezTo>
                  <a:cubicBezTo>
                    <a:pt x="770" y="290"/>
                    <a:pt x="767" y="298"/>
                    <a:pt x="761" y="299"/>
                  </a:cubicBezTo>
                  <a:cubicBezTo>
                    <a:pt x="760" y="299"/>
                    <a:pt x="760" y="299"/>
                    <a:pt x="759" y="299"/>
                  </a:cubicBezTo>
                  <a:cubicBezTo>
                    <a:pt x="753" y="299"/>
                    <a:pt x="746" y="295"/>
                    <a:pt x="743" y="291"/>
                  </a:cubicBezTo>
                  <a:cubicBezTo>
                    <a:pt x="745" y="285"/>
                    <a:pt x="758" y="288"/>
                    <a:pt x="761" y="282"/>
                  </a:cubicBezTo>
                  <a:cubicBezTo>
                    <a:pt x="755" y="276"/>
                    <a:pt x="745" y="270"/>
                    <a:pt x="734" y="270"/>
                  </a:cubicBezTo>
                  <a:cubicBezTo>
                    <a:pt x="732" y="270"/>
                    <a:pt x="730" y="271"/>
                    <a:pt x="728" y="271"/>
                  </a:cubicBezTo>
                  <a:cubicBezTo>
                    <a:pt x="733" y="277"/>
                    <a:pt x="731" y="284"/>
                    <a:pt x="732" y="292"/>
                  </a:cubicBezTo>
                  <a:cubicBezTo>
                    <a:pt x="733" y="298"/>
                    <a:pt x="742" y="307"/>
                    <a:pt x="732" y="309"/>
                  </a:cubicBezTo>
                  <a:cubicBezTo>
                    <a:pt x="726" y="308"/>
                    <a:pt x="724" y="303"/>
                    <a:pt x="716" y="303"/>
                  </a:cubicBezTo>
                  <a:cubicBezTo>
                    <a:pt x="715" y="303"/>
                    <a:pt x="713" y="303"/>
                    <a:pt x="711" y="303"/>
                  </a:cubicBezTo>
                  <a:cubicBezTo>
                    <a:pt x="707" y="310"/>
                    <a:pt x="696" y="312"/>
                    <a:pt x="691" y="319"/>
                  </a:cubicBezTo>
                  <a:cubicBezTo>
                    <a:pt x="693" y="323"/>
                    <a:pt x="698" y="325"/>
                    <a:pt x="695" y="329"/>
                  </a:cubicBezTo>
                  <a:cubicBezTo>
                    <a:pt x="693" y="330"/>
                    <a:pt x="691" y="330"/>
                    <a:pt x="690" y="330"/>
                  </a:cubicBezTo>
                  <a:cubicBezTo>
                    <a:pt x="684" y="330"/>
                    <a:pt x="678" y="328"/>
                    <a:pt x="673" y="325"/>
                  </a:cubicBezTo>
                  <a:cubicBezTo>
                    <a:pt x="668" y="323"/>
                    <a:pt x="663" y="321"/>
                    <a:pt x="658" y="321"/>
                  </a:cubicBezTo>
                  <a:cubicBezTo>
                    <a:pt x="658" y="321"/>
                    <a:pt x="658" y="321"/>
                    <a:pt x="658" y="321"/>
                  </a:cubicBezTo>
                  <a:cubicBezTo>
                    <a:pt x="655" y="325"/>
                    <a:pt x="661" y="329"/>
                    <a:pt x="663" y="332"/>
                  </a:cubicBezTo>
                  <a:cubicBezTo>
                    <a:pt x="665" y="334"/>
                    <a:pt x="673" y="332"/>
                    <a:pt x="674" y="335"/>
                  </a:cubicBezTo>
                  <a:cubicBezTo>
                    <a:pt x="672" y="340"/>
                    <a:pt x="669" y="342"/>
                    <a:pt x="666" y="342"/>
                  </a:cubicBezTo>
                  <a:cubicBezTo>
                    <a:pt x="660" y="342"/>
                    <a:pt x="654" y="337"/>
                    <a:pt x="649" y="335"/>
                  </a:cubicBezTo>
                  <a:cubicBezTo>
                    <a:pt x="646" y="333"/>
                    <a:pt x="643" y="334"/>
                    <a:pt x="640" y="333"/>
                  </a:cubicBezTo>
                  <a:cubicBezTo>
                    <a:pt x="631" y="328"/>
                    <a:pt x="639" y="322"/>
                    <a:pt x="642" y="315"/>
                  </a:cubicBezTo>
                  <a:cubicBezTo>
                    <a:pt x="635" y="307"/>
                    <a:pt x="615" y="305"/>
                    <a:pt x="616" y="293"/>
                  </a:cubicBezTo>
                  <a:cubicBezTo>
                    <a:pt x="626" y="294"/>
                    <a:pt x="636" y="303"/>
                    <a:pt x="650" y="306"/>
                  </a:cubicBezTo>
                  <a:cubicBezTo>
                    <a:pt x="660" y="308"/>
                    <a:pt x="669" y="309"/>
                    <a:pt x="678" y="309"/>
                  </a:cubicBezTo>
                  <a:cubicBezTo>
                    <a:pt x="689" y="309"/>
                    <a:pt x="699" y="307"/>
                    <a:pt x="705" y="299"/>
                  </a:cubicBezTo>
                  <a:cubicBezTo>
                    <a:pt x="710" y="290"/>
                    <a:pt x="696" y="279"/>
                    <a:pt x="684" y="279"/>
                  </a:cubicBezTo>
                  <a:cubicBezTo>
                    <a:pt x="683" y="279"/>
                    <a:pt x="683" y="279"/>
                    <a:pt x="683" y="279"/>
                  </a:cubicBezTo>
                  <a:cubicBezTo>
                    <a:pt x="667" y="270"/>
                    <a:pt x="646" y="265"/>
                    <a:pt x="621" y="264"/>
                  </a:cubicBezTo>
                  <a:cubicBezTo>
                    <a:pt x="620" y="260"/>
                    <a:pt x="621" y="255"/>
                    <a:pt x="619" y="253"/>
                  </a:cubicBezTo>
                  <a:cubicBezTo>
                    <a:pt x="609" y="255"/>
                    <a:pt x="602" y="259"/>
                    <a:pt x="592" y="261"/>
                  </a:cubicBezTo>
                  <a:cubicBezTo>
                    <a:pt x="591" y="259"/>
                    <a:pt x="588" y="259"/>
                    <a:pt x="588" y="256"/>
                  </a:cubicBezTo>
                  <a:cubicBezTo>
                    <a:pt x="592" y="252"/>
                    <a:pt x="599" y="248"/>
                    <a:pt x="594" y="241"/>
                  </a:cubicBezTo>
                  <a:cubicBezTo>
                    <a:pt x="592" y="241"/>
                    <a:pt x="591" y="240"/>
                    <a:pt x="590" y="240"/>
                  </a:cubicBezTo>
                  <a:cubicBezTo>
                    <a:pt x="586" y="240"/>
                    <a:pt x="583" y="243"/>
                    <a:pt x="578" y="243"/>
                  </a:cubicBezTo>
                  <a:cubicBezTo>
                    <a:pt x="577" y="240"/>
                    <a:pt x="578" y="235"/>
                    <a:pt x="573" y="235"/>
                  </a:cubicBezTo>
                  <a:cubicBezTo>
                    <a:pt x="572" y="235"/>
                    <a:pt x="572" y="235"/>
                    <a:pt x="572" y="235"/>
                  </a:cubicBezTo>
                  <a:cubicBezTo>
                    <a:pt x="565" y="237"/>
                    <a:pt x="569" y="243"/>
                    <a:pt x="562" y="245"/>
                  </a:cubicBezTo>
                  <a:cubicBezTo>
                    <a:pt x="561" y="245"/>
                    <a:pt x="560" y="245"/>
                    <a:pt x="560" y="245"/>
                  </a:cubicBezTo>
                  <a:cubicBezTo>
                    <a:pt x="554" y="245"/>
                    <a:pt x="549" y="241"/>
                    <a:pt x="544" y="239"/>
                  </a:cubicBezTo>
                  <a:cubicBezTo>
                    <a:pt x="537" y="245"/>
                    <a:pt x="527" y="250"/>
                    <a:pt x="516" y="250"/>
                  </a:cubicBezTo>
                  <a:cubicBezTo>
                    <a:pt x="513" y="250"/>
                    <a:pt x="510" y="250"/>
                    <a:pt x="506" y="249"/>
                  </a:cubicBezTo>
                  <a:cubicBezTo>
                    <a:pt x="504" y="252"/>
                    <a:pt x="509" y="254"/>
                    <a:pt x="506" y="257"/>
                  </a:cubicBezTo>
                  <a:cubicBezTo>
                    <a:pt x="503" y="260"/>
                    <a:pt x="499" y="260"/>
                    <a:pt x="495" y="260"/>
                  </a:cubicBezTo>
                  <a:cubicBezTo>
                    <a:pt x="491" y="260"/>
                    <a:pt x="487" y="260"/>
                    <a:pt x="482" y="259"/>
                  </a:cubicBezTo>
                  <a:cubicBezTo>
                    <a:pt x="473" y="263"/>
                    <a:pt x="470" y="271"/>
                    <a:pt x="457" y="272"/>
                  </a:cubicBezTo>
                  <a:cubicBezTo>
                    <a:pt x="452" y="271"/>
                    <a:pt x="452" y="265"/>
                    <a:pt x="450" y="263"/>
                  </a:cubicBezTo>
                  <a:cubicBezTo>
                    <a:pt x="443" y="265"/>
                    <a:pt x="437" y="268"/>
                    <a:pt x="434" y="275"/>
                  </a:cubicBezTo>
                  <a:cubicBezTo>
                    <a:pt x="440" y="278"/>
                    <a:pt x="446" y="276"/>
                    <a:pt x="452" y="277"/>
                  </a:cubicBezTo>
                  <a:cubicBezTo>
                    <a:pt x="447" y="280"/>
                    <a:pt x="441" y="283"/>
                    <a:pt x="440" y="290"/>
                  </a:cubicBezTo>
                  <a:cubicBezTo>
                    <a:pt x="434" y="293"/>
                    <a:pt x="428" y="296"/>
                    <a:pt x="423" y="300"/>
                  </a:cubicBezTo>
                  <a:cubicBezTo>
                    <a:pt x="425" y="313"/>
                    <a:pt x="412" y="321"/>
                    <a:pt x="400" y="326"/>
                  </a:cubicBezTo>
                  <a:cubicBezTo>
                    <a:pt x="397" y="328"/>
                    <a:pt x="403" y="330"/>
                    <a:pt x="400" y="332"/>
                  </a:cubicBezTo>
                  <a:cubicBezTo>
                    <a:pt x="395" y="334"/>
                    <a:pt x="388" y="335"/>
                    <a:pt x="387" y="341"/>
                  </a:cubicBezTo>
                  <a:cubicBezTo>
                    <a:pt x="388" y="343"/>
                    <a:pt x="389" y="343"/>
                    <a:pt x="391" y="343"/>
                  </a:cubicBezTo>
                  <a:cubicBezTo>
                    <a:pt x="391" y="343"/>
                    <a:pt x="392" y="343"/>
                    <a:pt x="392" y="343"/>
                  </a:cubicBezTo>
                  <a:cubicBezTo>
                    <a:pt x="393" y="343"/>
                    <a:pt x="393" y="343"/>
                    <a:pt x="394" y="343"/>
                  </a:cubicBezTo>
                  <a:cubicBezTo>
                    <a:pt x="396" y="343"/>
                    <a:pt x="398" y="343"/>
                    <a:pt x="398" y="346"/>
                  </a:cubicBezTo>
                  <a:cubicBezTo>
                    <a:pt x="397" y="348"/>
                    <a:pt x="395" y="349"/>
                    <a:pt x="393" y="349"/>
                  </a:cubicBezTo>
                  <a:cubicBezTo>
                    <a:pt x="390" y="349"/>
                    <a:pt x="387" y="347"/>
                    <a:pt x="383" y="347"/>
                  </a:cubicBezTo>
                  <a:cubicBezTo>
                    <a:pt x="379" y="348"/>
                    <a:pt x="381" y="354"/>
                    <a:pt x="376" y="354"/>
                  </a:cubicBezTo>
                  <a:cubicBezTo>
                    <a:pt x="373" y="353"/>
                    <a:pt x="370" y="353"/>
                    <a:pt x="368" y="353"/>
                  </a:cubicBezTo>
                  <a:cubicBezTo>
                    <a:pt x="363" y="353"/>
                    <a:pt x="360" y="355"/>
                    <a:pt x="356" y="357"/>
                  </a:cubicBezTo>
                  <a:cubicBezTo>
                    <a:pt x="352" y="359"/>
                    <a:pt x="347" y="361"/>
                    <a:pt x="342" y="361"/>
                  </a:cubicBezTo>
                  <a:cubicBezTo>
                    <a:pt x="342" y="361"/>
                    <a:pt x="342" y="361"/>
                    <a:pt x="341" y="361"/>
                  </a:cubicBezTo>
                  <a:cubicBezTo>
                    <a:pt x="343" y="367"/>
                    <a:pt x="340" y="375"/>
                    <a:pt x="344" y="380"/>
                  </a:cubicBezTo>
                  <a:cubicBezTo>
                    <a:pt x="341" y="382"/>
                    <a:pt x="336" y="381"/>
                    <a:pt x="337" y="386"/>
                  </a:cubicBezTo>
                  <a:cubicBezTo>
                    <a:pt x="338" y="387"/>
                    <a:pt x="339" y="387"/>
                    <a:pt x="341" y="387"/>
                  </a:cubicBezTo>
                  <a:cubicBezTo>
                    <a:pt x="342" y="387"/>
                    <a:pt x="343" y="387"/>
                    <a:pt x="344" y="387"/>
                  </a:cubicBezTo>
                  <a:cubicBezTo>
                    <a:pt x="345" y="387"/>
                    <a:pt x="346" y="387"/>
                    <a:pt x="347" y="387"/>
                  </a:cubicBezTo>
                  <a:cubicBezTo>
                    <a:pt x="349" y="387"/>
                    <a:pt x="350" y="387"/>
                    <a:pt x="351" y="389"/>
                  </a:cubicBezTo>
                  <a:cubicBezTo>
                    <a:pt x="349" y="392"/>
                    <a:pt x="344" y="393"/>
                    <a:pt x="341" y="397"/>
                  </a:cubicBezTo>
                  <a:cubicBezTo>
                    <a:pt x="344" y="408"/>
                    <a:pt x="350" y="415"/>
                    <a:pt x="365" y="416"/>
                  </a:cubicBezTo>
                  <a:cubicBezTo>
                    <a:pt x="376" y="412"/>
                    <a:pt x="381" y="403"/>
                    <a:pt x="396" y="402"/>
                  </a:cubicBezTo>
                  <a:cubicBezTo>
                    <a:pt x="403" y="411"/>
                    <a:pt x="418" y="421"/>
                    <a:pt x="408" y="437"/>
                  </a:cubicBezTo>
                  <a:cubicBezTo>
                    <a:pt x="411" y="443"/>
                    <a:pt x="417" y="447"/>
                    <a:pt x="423" y="447"/>
                  </a:cubicBezTo>
                  <a:cubicBezTo>
                    <a:pt x="428" y="447"/>
                    <a:pt x="434" y="444"/>
                    <a:pt x="438" y="440"/>
                  </a:cubicBezTo>
                  <a:cubicBezTo>
                    <a:pt x="439" y="440"/>
                    <a:pt x="440" y="440"/>
                    <a:pt x="441" y="440"/>
                  </a:cubicBezTo>
                  <a:cubicBezTo>
                    <a:pt x="452" y="440"/>
                    <a:pt x="469" y="432"/>
                    <a:pt x="459" y="423"/>
                  </a:cubicBezTo>
                  <a:cubicBezTo>
                    <a:pt x="455" y="424"/>
                    <a:pt x="457" y="431"/>
                    <a:pt x="452" y="431"/>
                  </a:cubicBezTo>
                  <a:cubicBezTo>
                    <a:pt x="452" y="431"/>
                    <a:pt x="452" y="430"/>
                    <a:pt x="451" y="430"/>
                  </a:cubicBezTo>
                  <a:cubicBezTo>
                    <a:pt x="441" y="408"/>
                    <a:pt x="478" y="409"/>
                    <a:pt x="477" y="388"/>
                  </a:cubicBezTo>
                  <a:cubicBezTo>
                    <a:pt x="474" y="383"/>
                    <a:pt x="465" y="384"/>
                    <a:pt x="462" y="379"/>
                  </a:cubicBezTo>
                  <a:cubicBezTo>
                    <a:pt x="465" y="368"/>
                    <a:pt x="463" y="361"/>
                    <a:pt x="468" y="355"/>
                  </a:cubicBezTo>
                  <a:cubicBezTo>
                    <a:pt x="477" y="344"/>
                    <a:pt x="505" y="345"/>
                    <a:pt x="509" y="330"/>
                  </a:cubicBezTo>
                  <a:cubicBezTo>
                    <a:pt x="508" y="327"/>
                    <a:pt x="506" y="325"/>
                    <a:pt x="504" y="322"/>
                  </a:cubicBezTo>
                  <a:cubicBezTo>
                    <a:pt x="509" y="310"/>
                    <a:pt x="526" y="315"/>
                    <a:pt x="541" y="312"/>
                  </a:cubicBezTo>
                  <a:cubicBezTo>
                    <a:pt x="564" y="325"/>
                    <a:pt x="521" y="335"/>
                    <a:pt x="516" y="346"/>
                  </a:cubicBezTo>
                  <a:cubicBezTo>
                    <a:pt x="506" y="348"/>
                    <a:pt x="504" y="358"/>
                    <a:pt x="501" y="366"/>
                  </a:cubicBezTo>
                  <a:cubicBezTo>
                    <a:pt x="506" y="370"/>
                    <a:pt x="504" y="376"/>
                    <a:pt x="501" y="381"/>
                  </a:cubicBezTo>
                  <a:cubicBezTo>
                    <a:pt x="509" y="387"/>
                    <a:pt x="519" y="390"/>
                    <a:pt x="529" y="390"/>
                  </a:cubicBezTo>
                  <a:cubicBezTo>
                    <a:pt x="538" y="390"/>
                    <a:pt x="548" y="388"/>
                    <a:pt x="558" y="386"/>
                  </a:cubicBezTo>
                  <a:cubicBezTo>
                    <a:pt x="565" y="385"/>
                    <a:pt x="570" y="382"/>
                    <a:pt x="575" y="382"/>
                  </a:cubicBezTo>
                  <a:cubicBezTo>
                    <a:pt x="579" y="382"/>
                    <a:pt x="582" y="384"/>
                    <a:pt x="585" y="389"/>
                  </a:cubicBezTo>
                  <a:cubicBezTo>
                    <a:pt x="582" y="394"/>
                    <a:pt x="572" y="398"/>
                    <a:pt x="563" y="398"/>
                  </a:cubicBezTo>
                  <a:cubicBezTo>
                    <a:pt x="558" y="398"/>
                    <a:pt x="554" y="397"/>
                    <a:pt x="551" y="394"/>
                  </a:cubicBezTo>
                  <a:cubicBezTo>
                    <a:pt x="545" y="398"/>
                    <a:pt x="533" y="397"/>
                    <a:pt x="529" y="403"/>
                  </a:cubicBezTo>
                  <a:cubicBezTo>
                    <a:pt x="534" y="411"/>
                    <a:pt x="538" y="422"/>
                    <a:pt x="527" y="429"/>
                  </a:cubicBezTo>
                  <a:cubicBezTo>
                    <a:pt x="520" y="426"/>
                    <a:pt x="522" y="419"/>
                    <a:pt x="515" y="417"/>
                  </a:cubicBezTo>
                  <a:cubicBezTo>
                    <a:pt x="515" y="417"/>
                    <a:pt x="514" y="417"/>
                    <a:pt x="513" y="417"/>
                  </a:cubicBezTo>
                  <a:cubicBezTo>
                    <a:pt x="501" y="417"/>
                    <a:pt x="499" y="437"/>
                    <a:pt x="501" y="449"/>
                  </a:cubicBezTo>
                  <a:cubicBezTo>
                    <a:pt x="496" y="453"/>
                    <a:pt x="488" y="456"/>
                    <a:pt x="481" y="458"/>
                  </a:cubicBezTo>
                  <a:cubicBezTo>
                    <a:pt x="476" y="453"/>
                    <a:pt x="472" y="451"/>
                    <a:pt x="468" y="451"/>
                  </a:cubicBezTo>
                  <a:cubicBezTo>
                    <a:pt x="460" y="451"/>
                    <a:pt x="452" y="458"/>
                    <a:pt x="438" y="458"/>
                  </a:cubicBezTo>
                  <a:cubicBezTo>
                    <a:pt x="436" y="464"/>
                    <a:pt x="433" y="466"/>
                    <a:pt x="430" y="466"/>
                  </a:cubicBezTo>
                  <a:cubicBezTo>
                    <a:pt x="425" y="466"/>
                    <a:pt x="420" y="461"/>
                    <a:pt x="418" y="456"/>
                  </a:cubicBezTo>
                  <a:cubicBezTo>
                    <a:pt x="418" y="456"/>
                    <a:pt x="417" y="456"/>
                    <a:pt x="417" y="456"/>
                  </a:cubicBezTo>
                  <a:cubicBezTo>
                    <a:pt x="412" y="456"/>
                    <a:pt x="406" y="462"/>
                    <a:pt x="399" y="463"/>
                  </a:cubicBezTo>
                  <a:cubicBezTo>
                    <a:pt x="395" y="459"/>
                    <a:pt x="390" y="456"/>
                    <a:pt x="387" y="451"/>
                  </a:cubicBezTo>
                  <a:cubicBezTo>
                    <a:pt x="398" y="444"/>
                    <a:pt x="392" y="427"/>
                    <a:pt x="393" y="418"/>
                  </a:cubicBezTo>
                  <a:cubicBezTo>
                    <a:pt x="392" y="418"/>
                    <a:pt x="390" y="418"/>
                    <a:pt x="389" y="418"/>
                  </a:cubicBezTo>
                  <a:cubicBezTo>
                    <a:pt x="381" y="418"/>
                    <a:pt x="377" y="424"/>
                    <a:pt x="372" y="428"/>
                  </a:cubicBezTo>
                  <a:cubicBezTo>
                    <a:pt x="372" y="440"/>
                    <a:pt x="379" y="457"/>
                    <a:pt x="369" y="467"/>
                  </a:cubicBezTo>
                  <a:cubicBezTo>
                    <a:pt x="367" y="466"/>
                    <a:pt x="365" y="466"/>
                    <a:pt x="363" y="466"/>
                  </a:cubicBezTo>
                  <a:cubicBezTo>
                    <a:pt x="359" y="466"/>
                    <a:pt x="355" y="467"/>
                    <a:pt x="351" y="468"/>
                  </a:cubicBezTo>
                  <a:cubicBezTo>
                    <a:pt x="346" y="469"/>
                    <a:pt x="342" y="470"/>
                    <a:pt x="337" y="470"/>
                  </a:cubicBezTo>
                  <a:cubicBezTo>
                    <a:pt x="337" y="470"/>
                    <a:pt x="337" y="470"/>
                    <a:pt x="337" y="470"/>
                  </a:cubicBezTo>
                  <a:cubicBezTo>
                    <a:pt x="333" y="474"/>
                    <a:pt x="331" y="479"/>
                    <a:pt x="329" y="485"/>
                  </a:cubicBezTo>
                  <a:cubicBezTo>
                    <a:pt x="322" y="489"/>
                    <a:pt x="316" y="494"/>
                    <a:pt x="309" y="498"/>
                  </a:cubicBezTo>
                  <a:cubicBezTo>
                    <a:pt x="1237" y="498"/>
                    <a:pt x="1237" y="498"/>
                    <a:pt x="1237" y="498"/>
                  </a:cubicBezTo>
                  <a:cubicBezTo>
                    <a:pt x="1237" y="150"/>
                    <a:pt x="1237" y="150"/>
                    <a:pt x="1237" y="150"/>
                  </a:cubicBezTo>
                  <a:moveTo>
                    <a:pt x="2942" y="147"/>
                  </a:moveTo>
                  <a:cubicBezTo>
                    <a:pt x="2936" y="147"/>
                    <a:pt x="2929" y="149"/>
                    <a:pt x="2926" y="153"/>
                  </a:cubicBezTo>
                  <a:cubicBezTo>
                    <a:pt x="2927" y="161"/>
                    <a:pt x="2939" y="161"/>
                    <a:pt x="2942" y="168"/>
                  </a:cubicBezTo>
                  <a:cubicBezTo>
                    <a:pt x="2936" y="181"/>
                    <a:pt x="2926" y="198"/>
                    <a:pt x="2942" y="208"/>
                  </a:cubicBezTo>
                  <a:cubicBezTo>
                    <a:pt x="2950" y="206"/>
                    <a:pt x="2954" y="202"/>
                    <a:pt x="2952" y="196"/>
                  </a:cubicBezTo>
                  <a:cubicBezTo>
                    <a:pt x="2954" y="195"/>
                    <a:pt x="2957" y="195"/>
                    <a:pt x="2961" y="195"/>
                  </a:cubicBezTo>
                  <a:cubicBezTo>
                    <a:pt x="2962" y="195"/>
                    <a:pt x="2963" y="195"/>
                    <a:pt x="2964" y="195"/>
                  </a:cubicBezTo>
                  <a:cubicBezTo>
                    <a:pt x="2965" y="195"/>
                    <a:pt x="2966" y="195"/>
                    <a:pt x="2967" y="195"/>
                  </a:cubicBezTo>
                  <a:cubicBezTo>
                    <a:pt x="2968" y="195"/>
                    <a:pt x="2968" y="195"/>
                    <a:pt x="2969" y="195"/>
                  </a:cubicBezTo>
                  <a:cubicBezTo>
                    <a:pt x="2972" y="187"/>
                    <a:pt x="2983" y="184"/>
                    <a:pt x="2985" y="175"/>
                  </a:cubicBezTo>
                  <a:cubicBezTo>
                    <a:pt x="2979" y="168"/>
                    <a:pt x="2958" y="173"/>
                    <a:pt x="2949" y="168"/>
                  </a:cubicBezTo>
                  <a:cubicBezTo>
                    <a:pt x="2950" y="161"/>
                    <a:pt x="2957" y="162"/>
                    <a:pt x="2957" y="155"/>
                  </a:cubicBezTo>
                  <a:cubicBezTo>
                    <a:pt x="2956" y="149"/>
                    <a:pt x="2949" y="147"/>
                    <a:pt x="2942" y="147"/>
                  </a:cubicBezTo>
                  <a:moveTo>
                    <a:pt x="2710" y="140"/>
                  </a:moveTo>
                  <a:cubicBezTo>
                    <a:pt x="2706" y="140"/>
                    <a:pt x="2700" y="145"/>
                    <a:pt x="2702" y="150"/>
                  </a:cubicBezTo>
                  <a:cubicBezTo>
                    <a:pt x="2703" y="150"/>
                    <a:pt x="2704" y="150"/>
                    <a:pt x="2705" y="150"/>
                  </a:cubicBezTo>
                  <a:cubicBezTo>
                    <a:pt x="2710" y="150"/>
                    <a:pt x="2715" y="146"/>
                    <a:pt x="2714" y="143"/>
                  </a:cubicBezTo>
                  <a:cubicBezTo>
                    <a:pt x="2714" y="141"/>
                    <a:pt x="2712" y="140"/>
                    <a:pt x="2710" y="140"/>
                  </a:cubicBezTo>
                  <a:moveTo>
                    <a:pt x="973" y="138"/>
                  </a:moveTo>
                  <a:cubicBezTo>
                    <a:pt x="963" y="138"/>
                    <a:pt x="952" y="142"/>
                    <a:pt x="948" y="146"/>
                  </a:cubicBezTo>
                  <a:cubicBezTo>
                    <a:pt x="947" y="146"/>
                    <a:pt x="946" y="146"/>
                    <a:pt x="946" y="146"/>
                  </a:cubicBezTo>
                  <a:cubicBezTo>
                    <a:pt x="937" y="146"/>
                    <a:pt x="931" y="151"/>
                    <a:pt x="923" y="151"/>
                  </a:cubicBezTo>
                  <a:cubicBezTo>
                    <a:pt x="923" y="151"/>
                    <a:pt x="923" y="151"/>
                    <a:pt x="922" y="151"/>
                  </a:cubicBezTo>
                  <a:cubicBezTo>
                    <a:pt x="920" y="151"/>
                    <a:pt x="919" y="151"/>
                    <a:pt x="917" y="150"/>
                  </a:cubicBezTo>
                  <a:cubicBezTo>
                    <a:pt x="915" y="150"/>
                    <a:pt x="913" y="149"/>
                    <a:pt x="911" y="149"/>
                  </a:cubicBezTo>
                  <a:cubicBezTo>
                    <a:pt x="910" y="149"/>
                    <a:pt x="910" y="149"/>
                    <a:pt x="910" y="150"/>
                  </a:cubicBezTo>
                  <a:cubicBezTo>
                    <a:pt x="905" y="150"/>
                    <a:pt x="900" y="154"/>
                    <a:pt x="894" y="156"/>
                  </a:cubicBezTo>
                  <a:cubicBezTo>
                    <a:pt x="887" y="158"/>
                    <a:pt x="881" y="158"/>
                    <a:pt x="876" y="161"/>
                  </a:cubicBezTo>
                  <a:cubicBezTo>
                    <a:pt x="872" y="163"/>
                    <a:pt x="870" y="169"/>
                    <a:pt x="866" y="172"/>
                  </a:cubicBezTo>
                  <a:cubicBezTo>
                    <a:pt x="862" y="175"/>
                    <a:pt x="856" y="179"/>
                    <a:pt x="851" y="182"/>
                  </a:cubicBezTo>
                  <a:cubicBezTo>
                    <a:pt x="845" y="185"/>
                    <a:pt x="837" y="185"/>
                    <a:pt x="833" y="190"/>
                  </a:cubicBezTo>
                  <a:cubicBezTo>
                    <a:pt x="838" y="199"/>
                    <a:pt x="855" y="197"/>
                    <a:pt x="863" y="203"/>
                  </a:cubicBezTo>
                  <a:cubicBezTo>
                    <a:pt x="870" y="184"/>
                    <a:pt x="902" y="181"/>
                    <a:pt x="922" y="171"/>
                  </a:cubicBezTo>
                  <a:cubicBezTo>
                    <a:pt x="928" y="168"/>
                    <a:pt x="932" y="164"/>
                    <a:pt x="938" y="162"/>
                  </a:cubicBezTo>
                  <a:cubicBezTo>
                    <a:pt x="950" y="157"/>
                    <a:pt x="985" y="157"/>
                    <a:pt x="986" y="147"/>
                  </a:cubicBezTo>
                  <a:cubicBezTo>
                    <a:pt x="987" y="140"/>
                    <a:pt x="981" y="138"/>
                    <a:pt x="973" y="138"/>
                  </a:cubicBezTo>
                  <a:moveTo>
                    <a:pt x="2907" y="126"/>
                  </a:moveTo>
                  <a:cubicBezTo>
                    <a:pt x="2905" y="126"/>
                    <a:pt x="2903" y="127"/>
                    <a:pt x="2901" y="128"/>
                  </a:cubicBezTo>
                  <a:cubicBezTo>
                    <a:pt x="2901" y="128"/>
                    <a:pt x="2901" y="128"/>
                    <a:pt x="2901" y="128"/>
                  </a:cubicBezTo>
                  <a:cubicBezTo>
                    <a:pt x="2900" y="128"/>
                    <a:pt x="2899" y="128"/>
                    <a:pt x="2898" y="128"/>
                  </a:cubicBezTo>
                  <a:cubicBezTo>
                    <a:pt x="2897" y="128"/>
                    <a:pt x="2896" y="128"/>
                    <a:pt x="2895" y="128"/>
                  </a:cubicBezTo>
                  <a:cubicBezTo>
                    <a:pt x="2890" y="128"/>
                    <a:pt x="2886" y="129"/>
                    <a:pt x="2885" y="132"/>
                  </a:cubicBezTo>
                  <a:cubicBezTo>
                    <a:pt x="2887" y="134"/>
                    <a:pt x="2888" y="139"/>
                    <a:pt x="2884" y="139"/>
                  </a:cubicBezTo>
                  <a:cubicBezTo>
                    <a:pt x="2880" y="136"/>
                    <a:pt x="2879" y="130"/>
                    <a:pt x="2872" y="128"/>
                  </a:cubicBezTo>
                  <a:cubicBezTo>
                    <a:pt x="2870" y="130"/>
                    <a:pt x="2868" y="132"/>
                    <a:pt x="2866" y="134"/>
                  </a:cubicBezTo>
                  <a:cubicBezTo>
                    <a:pt x="2866" y="138"/>
                    <a:pt x="2870" y="138"/>
                    <a:pt x="2870" y="142"/>
                  </a:cubicBezTo>
                  <a:cubicBezTo>
                    <a:pt x="2867" y="144"/>
                    <a:pt x="2862" y="150"/>
                    <a:pt x="2867" y="154"/>
                  </a:cubicBezTo>
                  <a:cubicBezTo>
                    <a:pt x="2874" y="153"/>
                    <a:pt x="2881" y="148"/>
                    <a:pt x="2888" y="148"/>
                  </a:cubicBezTo>
                  <a:cubicBezTo>
                    <a:pt x="2889" y="148"/>
                    <a:pt x="2890" y="148"/>
                    <a:pt x="2891" y="149"/>
                  </a:cubicBezTo>
                  <a:cubicBezTo>
                    <a:pt x="2891" y="150"/>
                    <a:pt x="2889" y="151"/>
                    <a:pt x="2888" y="151"/>
                  </a:cubicBezTo>
                  <a:cubicBezTo>
                    <a:pt x="2888" y="151"/>
                    <a:pt x="2887" y="151"/>
                    <a:pt x="2887" y="151"/>
                  </a:cubicBezTo>
                  <a:cubicBezTo>
                    <a:pt x="2886" y="151"/>
                    <a:pt x="2886" y="151"/>
                    <a:pt x="2885" y="151"/>
                  </a:cubicBezTo>
                  <a:cubicBezTo>
                    <a:pt x="2884" y="151"/>
                    <a:pt x="2883" y="151"/>
                    <a:pt x="2882" y="151"/>
                  </a:cubicBezTo>
                  <a:cubicBezTo>
                    <a:pt x="2883" y="155"/>
                    <a:pt x="2880" y="156"/>
                    <a:pt x="2882" y="158"/>
                  </a:cubicBezTo>
                  <a:cubicBezTo>
                    <a:pt x="2888" y="157"/>
                    <a:pt x="2893" y="155"/>
                    <a:pt x="2899" y="155"/>
                  </a:cubicBezTo>
                  <a:cubicBezTo>
                    <a:pt x="2901" y="155"/>
                    <a:pt x="2903" y="156"/>
                    <a:pt x="2906" y="156"/>
                  </a:cubicBezTo>
                  <a:cubicBezTo>
                    <a:pt x="2919" y="154"/>
                    <a:pt x="2919" y="126"/>
                    <a:pt x="2907" y="126"/>
                  </a:cubicBezTo>
                  <a:moveTo>
                    <a:pt x="2786" y="124"/>
                  </a:moveTo>
                  <a:cubicBezTo>
                    <a:pt x="2782" y="124"/>
                    <a:pt x="2778" y="126"/>
                    <a:pt x="2777" y="131"/>
                  </a:cubicBezTo>
                  <a:cubicBezTo>
                    <a:pt x="2777" y="139"/>
                    <a:pt x="2791" y="139"/>
                    <a:pt x="2790" y="149"/>
                  </a:cubicBezTo>
                  <a:cubicBezTo>
                    <a:pt x="2775" y="146"/>
                    <a:pt x="2757" y="137"/>
                    <a:pt x="2738" y="133"/>
                  </a:cubicBezTo>
                  <a:cubicBezTo>
                    <a:pt x="2733" y="141"/>
                    <a:pt x="2727" y="148"/>
                    <a:pt x="2718" y="153"/>
                  </a:cubicBezTo>
                  <a:cubicBezTo>
                    <a:pt x="2722" y="157"/>
                    <a:pt x="2727" y="158"/>
                    <a:pt x="2732" y="158"/>
                  </a:cubicBezTo>
                  <a:cubicBezTo>
                    <a:pt x="2738" y="158"/>
                    <a:pt x="2745" y="157"/>
                    <a:pt x="2751" y="155"/>
                  </a:cubicBezTo>
                  <a:cubicBezTo>
                    <a:pt x="2757" y="154"/>
                    <a:pt x="2763" y="153"/>
                    <a:pt x="2767" y="153"/>
                  </a:cubicBezTo>
                  <a:cubicBezTo>
                    <a:pt x="2768" y="153"/>
                    <a:pt x="2769" y="153"/>
                    <a:pt x="2769" y="153"/>
                  </a:cubicBezTo>
                  <a:cubicBezTo>
                    <a:pt x="2766" y="162"/>
                    <a:pt x="2748" y="158"/>
                    <a:pt x="2746" y="167"/>
                  </a:cubicBezTo>
                  <a:cubicBezTo>
                    <a:pt x="2751" y="169"/>
                    <a:pt x="2755" y="170"/>
                    <a:pt x="2759" y="170"/>
                  </a:cubicBezTo>
                  <a:cubicBezTo>
                    <a:pt x="2774" y="170"/>
                    <a:pt x="2785" y="159"/>
                    <a:pt x="2802" y="157"/>
                  </a:cubicBezTo>
                  <a:cubicBezTo>
                    <a:pt x="2802" y="157"/>
                    <a:pt x="2803" y="157"/>
                    <a:pt x="2803" y="157"/>
                  </a:cubicBezTo>
                  <a:cubicBezTo>
                    <a:pt x="2804" y="157"/>
                    <a:pt x="2805" y="157"/>
                    <a:pt x="2807" y="157"/>
                  </a:cubicBezTo>
                  <a:cubicBezTo>
                    <a:pt x="2808" y="157"/>
                    <a:pt x="2809" y="157"/>
                    <a:pt x="2810" y="157"/>
                  </a:cubicBezTo>
                  <a:cubicBezTo>
                    <a:pt x="2811" y="157"/>
                    <a:pt x="2812" y="157"/>
                    <a:pt x="2813" y="157"/>
                  </a:cubicBezTo>
                  <a:cubicBezTo>
                    <a:pt x="2823" y="154"/>
                    <a:pt x="2834" y="140"/>
                    <a:pt x="2820" y="138"/>
                  </a:cubicBezTo>
                  <a:cubicBezTo>
                    <a:pt x="2820" y="138"/>
                    <a:pt x="2820" y="138"/>
                    <a:pt x="2819" y="138"/>
                  </a:cubicBezTo>
                  <a:cubicBezTo>
                    <a:pt x="2817" y="138"/>
                    <a:pt x="2816" y="139"/>
                    <a:pt x="2815" y="140"/>
                  </a:cubicBezTo>
                  <a:cubicBezTo>
                    <a:pt x="2813" y="141"/>
                    <a:pt x="2812" y="142"/>
                    <a:pt x="2810" y="142"/>
                  </a:cubicBezTo>
                  <a:cubicBezTo>
                    <a:pt x="2810" y="142"/>
                    <a:pt x="2810" y="142"/>
                    <a:pt x="2809" y="142"/>
                  </a:cubicBezTo>
                  <a:cubicBezTo>
                    <a:pt x="2800" y="142"/>
                    <a:pt x="2800" y="128"/>
                    <a:pt x="2793" y="125"/>
                  </a:cubicBezTo>
                  <a:cubicBezTo>
                    <a:pt x="2791" y="125"/>
                    <a:pt x="2788" y="124"/>
                    <a:pt x="2786" y="124"/>
                  </a:cubicBezTo>
                  <a:moveTo>
                    <a:pt x="2752" y="123"/>
                  </a:moveTo>
                  <a:cubicBezTo>
                    <a:pt x="2749" y="123"/>
                    <a:pt x="2745" y="125"/>
                    <a:pt x="2745" y="127"/>
                  </a:cubicBezTo>
                  <a:cubicBezTo>
                    <a:pt x="2746" y="130"/>
                    <a:pt x="2748" y="131"/>
                    <a:pt x="2751" y="131"/>
                  </a:cubicBezTo>
                  <a:cubicBezTo>
                    <a:pt x="2754" y="131"/>
                    <a:pt x="2757" y="129"/>
                    <a:pt x="2757" y="126"/>
                  </a:cubicBezTo>
                  <a:cubicBezTo>
                    <a:pt x="2757" y="124"/>
                    <a:pt x="2755" y="123"/>
                    <a:pt x="2752" y="123"/>
                  </a:cubicBezTo>
                  <a:moveTo>
                    <a:pt x="2931" y="120"/>
                  </a:moveTo>
                  <a:cubicBezTo>
                    <a:pt x="2926" y="120"/>
                    <a:pt x="2921" y="122"/>
                    <a:pt x="2919" y="127"/>
                  </a:cubicBezTo>
                  <a:cubicBezTo>
                    <a:pt x="2924" y="133"/>
                    <a:pt x="2935" y="138"/>
                    <a:pt x="2946" y="138"/>
                  </a:cubicBezTo>
                  <a:cubicBezTo>
                    <a:pt x="2949" y="138"/>
                    <a:pt x="2952" y="138"/>
                    <a:pt x="2956" y="137"/>
                  </a:cubicBezTo>
                  <a:cubicBezTo>
                    <a:pt x="2961" y="142"/>
                    <a:pt x="2968" y="148"/>
                    <a:pt x="2968" y="159"/>
                  </a:cubicBezTo>
                  <a:cubicBezTo>
                    <a:pt x="2976" y="161"/>
                    <a:pt x="2983" y="166"/>
                    <a:pt x="2991" y="166"/>
                  </a:cubicBezTo>
                  <a:cubicBezTo>
                    <a:pt x="2993" y="166"/>
                    <a:pt x="2996" y="166"/>
                    <a:pt x="2999" y="164"/>
                  </a:cubicBezTo>
                  <a:cubicBezTo>
                    <a:pt x="3004" y="164"/>
                    <a:pt x="3003" y="169"/>
                    <a:pt x="3008" y="169"/>
                  </a:cubicBezTo>
                  <a:cubicBezTo>
                    <a:pt x="3023" y="165"/>
                    <a:pt x="3046" y="168"/>
                    <a:pt x="3055" y="159"/>
                  </a:cubicBezTo>
                  <a:cubicBezTo>
                    <a:pt x="3060" y="160"/>
                    <a:pt x="3058" y="167"/>
                    <a:pt x="3064" y="167"/>
                  </a:cubicBezTo>
                  <a:cubicBezTo>
                    <a:pt x="3075" y="166"/>
                    <a:pt x="3083" y="161"/>
                    <a:pt x="3093" y="161"/>
                  </a:cubicBezTo>
                  <a:cubicBezTo>
                    <a:pt x="3093" y="161"/>
                    <a:pt x="3094" y="161"/>
                    <a:pt x="3094" y="161"/>
                  </a:cubicBezTo>
                  <a:cubicBezTo>
                    <a:pt x="3098" y="153"/>
                    <a:pt x="3089" y="151"/>
                    <a:pt x="3086" y="146"/>
                  </a:cubicBezTo>
                  <a:cubicBezTo>
                    <a:pt x="3079" y="144"/>
                    <a:pt x="3071" y="143"/>
                    <a:pt x="3064" y="143"/>
                  </a:cubicBezTo>
                  <a:cubicBezTo>
                    <a:pt x="3055" y="143"/>
                    <a:pt x="3046" y="144"/>
                    <a:pt x="3036" y="145"/>
                  </a:cubicBezTo>
                  <a:cubicBezTo>
                    <a:pt x="3027" y="147"/>
                    <a:pt x="3017" y="148"/>
                    <a:pt x="3007" y="148"/>
                  </a:cubicBezTo>
                  <a:cubicBezTo>
                    <a:pt x="3005" y="148"/>
                    <a:pt x="3003" y="148"/>
                    <a:pt x="3001" y="148"/>
                  </a:cubicBezTo>
                  <a:cubicBezTo>
                    <a:pt x="2996" y="142"/>
                    <a:pt x="2985" y="144"/>
                    <a:pt x="2982" y="139"/>
                  </a:cubicBezTo>
                  <a:cubicBezTo>
                    <a:pt x="2982" y="136"/>
                    <a:pt x="2989" y="139"/>
                    <a:pt x="2991" y="137"/>
                  </a:cubicBezTo>
                  <a:cubicBezTo>
                    <a:pt x="2989" y="126"/>
                    <a:pt x="2975" y="128"/>
                    <a:pt x="2963" y="126"/>
                  </a:cubicBezTo>
                  <a:cubicBezTo>
                    <a:pt x="2953" y="125"/>
                    <a:pt x="2941" y="120"/>
                    <a:pt x="2931" y="120"/>
                  </a:cubicBezTo>
                  <a:moveTo>
                    <a:pt x="2726" y="114"/>
                  </a:moveTo>
                  <a:cubicBezTo>
                    <a:pt x="2720" y="114"/>
                    <a:pt x="2714" y="116"/>
                    <a:pt x="2707" y="117"/>
                  </a:cubicBezTo>
                  <a:cubicBezTo>
                    <a:pt x="2696" y="119"/>
                    <a:pt x="2691" y="124"/>
                    <a:pt x="2682" y="128"/>
                  </a:cubicBezTo>
                  <a:cubicBezTo>
                    <a:pt x="2668" y="134"/>
                    <a:pt x="2660" y="133"/>
                    <a:pt x="2666" y="144"/>
                  </a:cubicBezTo>
                  <a:cubicBezTo>
                    <a:pt x="2667" y="144"/>
                    <a:pt x="2668" y="144"/>
                    <a:pt x="2669" y="144"/>
                  </a:cubicBezTo>
                  <a:cubicBezTo>
                    <a:pt x="2674" y="144"/>
                    <a:pt x="2676" y="141"/>
                    <a:pt x="2681" y="141"/>
                  </a:cubicBezTo>
                  <a:cubicBezTo>
                    <a:pt x="2686" y="142"/>
                    <a:pt x="2686" y="147"/>
                    <a:pt x="2692" y="147"/>
                  </a:cubicBezTo>
                  <a:cubicBezTo>
                    <a:pt x="2692" y="147"/>
                    <a:pt x="2692" y="147"/>
                    <a:pt x="2693" y="147"/>
                  </a:cubicBezTo>
                  <a:cubicBezTo>
                    <a:pt x="2697" y="146"/>
                    <a:pt x="2696" y="141"/>
                    <a:pt x="2697" y="138"/>
                  </a:cubicBezTo>
                  <a:cubicBezTo>
                    <a:pt x="2705" y="138"/>
                    <a:pt x="2705" y="138"/>
                    <a:pt x="2705" y="138"/>
                  </a:cubicBezTo>
                  <a:cubicBezTo>
                    <a:pt x="2707" y="135"/>
                    <a:pt x="2706" y="130"/>
                    <a:pt x="2711" y="130"/>
                  </a:cubicBezTo>
                  <a:cubicBezTo>
                    <a:pt x="2715" y="131"/>
                    <a:pt x="2713" y="137"/>
                    <a:pt x="2718" y="137"/>
                  </a:cubicBezTo>
                  <a:cubicBezTo>
                    <a:pt x="2727" y="133"/>
                    <a:pt x="2733" y="128"/>
                    <a:pt x="2733" y="116"/>
                  </a:cubicBezTo>
                  <a:cubicBezTo>
                    <a:pt x="2731" y="115"/>
                    <a:pt x="2728" y="114"/>
                    <a:pt x="2726" y="114"/>
                  </a:cubicBezTo>
                  <a:moveTo>
                    <a:pt x="397" y="107"/>
                  </a:moveTo>
                  <a:cubicBezTo>
                    <a:pt x="395" y="107"/>
                    <a:pt x="393" y="108"/>
                    <a:pt x="392" y="111"/>
                  </a:cubicBezTo>
                  <a:cubicBezTo>
                    <a:pt x="391" y="115"/>
                    <a:pt x="402" y="121"/>
                    <a:pt x="409" y="122"/>
                  </a:cubicBezTo>
                  <a:cubicBezTo>
                    <a:pt x="413" y="115"/>
                    <a:pt x="403" y="107"/>
                    <a:pt x="397" y="107"/>
                  </a:cubicBezTo>
                  <a:moveTo>
                    <a:pt x="3692" y="107"/>
                  </a:moveTo>
                  <a:cubicBezTo>
                    <a:pt x="3699" y="115"/>
                    <a:pt x="3714" y="122"/>
                    <a:pt x="3727" y="123"/>
                  </a:cubicBezTo>
                  <a:cubicBezTo>
                    <a:pt x="3719" y="115"/>
                    <a:pt x="3705" y="107"/>
                    <a:pt x="3692" y="107"/>
                  </a:cubicBezTo>
                  <a:moveTo>
                    <a:pt x="2777" y="102"/>
                  </a:moveTo>
                  <a:cubicBezTo>
                    <a:pt x="2769" y="102"/>
                    <a:pt x="2760" y="105"/>
                    <a:pt x="2756" y="109"/>
                  </a:cubicBezTo>
                  <a:cubicBezTo>
                    <a:pt x="2754" y="106"/>
                    <a:pt x="2750" y="104"/>
                    <a:pt x="2745" y="104"/>
                  </a:cubicBezTo>
                  <a:cubicBezTo>
                    <a:pt x="2742" y="104"/>
                    <a:pt x="2738" y="106"/>
                    <a:pt x="2738" y="111"/>
                  </a:cubicBezTo>
                  <a:cubicBezTo>
                    <a:pt x="2740" y="112"/>
                    <a:pt x="2743" y="113"/>
                    <a:pt x="2747" y="113"/>
                  </a:cubicBezTo>
                  <a:cubicBezTo>
                    <a:pt x="2750" y="113"/>
                    <a:pt x="2754" y="112"/>
                    <a:pt x="2756" y="111"/>
                  </a:cubicBezTo>
                  <a:cubicBezTo>
                    <a:pt x="2759" y="115"/>
                    <a:pt x="2767" y="117"/>
                    <a:pt x="2775" y="117"/>
                  </a:cubicBezTo>
                  <a:cubicBezTo>
                    <a:pt x="2782" y="117"/>
                    <a:pt x="2789" y="114"/>
                    <a:pt x="2788" y="109"/>
                  </a:cubicBezTo>
                  <a:cubicBezTo>
                    <a:pt x="2788" y="104"/>
                    <a:pt x="2783" y="102"/>
                    <a:pt x="2777" y="102"/>
                  </a:cubicBezTo>
                  <a:moveTo>
                    <a:pt x="2781" y="88"/>
                  </a:moveTo>
                  <a:cubicBezTo>
                    <a:pt x="2772" y="88"/>
                    <a:pt x="2763" y="91"/>
                    <a:pt x="2760" y="97"/>
                  </a:cubicBezTo>
                  <a:cubicBezTo>
                    <a:pt x="2761" y="98"/>
                    <a:pt x="2763" y="99"/>
                    <a:pt x="2766" y="99"/>
                  </a:cubicBezTo>
                  <a:cubicBezTo>
                    <a:pt x="2768" y="99"/>
                    <a:pt x="2770" y="99"/>
                    <a:pt x="2771" y="98"/>
                  </a:cubicBezTo>
                  <a:cubicBezTo>
                    <a:pt x="2773" y="98"/>
                    <a:pt x="2775" y="98"/>
                    <a:pt x="2777" y="98"/>
                  </a:cubicBezTo>
                  <a:cubicBezTo>
                    <a:pt x="2781" y="98"/>
                    <a:pt x="2784" y="99"/>
                    <a:pt x="2786" y="102"/>
                  </a:cubicBezTo>
                  <a:cubicBezTo>
                    <a:pt x="2786" y="102"/>
                    <a:pt x="2787" y="102"/>
                    <a:pt x="2787" y="102"/>
                  </a:cubicBezTo>
                  <a:cubicBezTo>
                    <a:pt x="2794" y="102"/>
                    <a:pt x="2798" y="100"/>
                    <a:pt x="2797" y="94"/>
                  </a:cubicBezTo>
                  <a:cubicBezTo>
                    <a:pt x="2794" y="90"/>
                    <a:pt x="2788" y="88"/>
                    <a:pt x="2781" y="88"/>
                  </a:cubicBezTo>
                  <a:moveTo>
                    <a:pt x="2910" y="87"/>
                  </a:moveTo>
                  <a:cubicBezTo>
                    <a:pt x="2906" y="87"/>
                    <a:pt x="2904" y="89"/>
                    <a:pt x="2903" y="96"/>
                  </a:cubicBezTo>
                  <a:cubicBezTo>
                    <a:pt x="2906" y="98"/>
                    <a:pt x="2912" y="98"/>
                    <a:pt x="2916" y="99"/>
                  </a:cubicBezTo>
                  <a:cubicBezTo>
                    <a:pt x="2914" y="102"/>
                    <a:pt x="2908" y="101"/>
                    <a:pt x="2908" y="105"/>
                  </a:cubicBezTo>
                  <a:cubicBezTo>
                    <a:pt x="2910" y="110"/>
                    <a:pt x="2915" y="111"/>
                    <a:pt x="2921" y="111"/>
                  </a:cubicBezTo>
                  <a:cubicBezTo>
                    <a:pt x="2930" y="111"/>
                    <a:pt x="2940" y="108"/>
                    <a:pt x="2946" y="106"/>
                  </a:cubicBezTo>
                  <a:cubicBezTo>
                    <a:pt x="2943" y="100"/>
                    <a:pt x="2935" y="98"/>
                    <a:pt x="2937" y="90"/>
                  </a:cubicBezTo>
                  <a:cubicBezTo>
                    <a:pt x="2935" y="91"/>
                    <a:pt x="2933" y="91"/>
                    <a:pt x="2931" y="91"/>
                  </a:cubicBezTo>
                  <a:cubicBezTo>
                    <a:pt x="2927" y="91"/>
                    <a:pt x="2923" y="90"/>
                    <a:pt x="2920" y="89"/>
                  </a:cubicBezTo>
                  <a:cubicBezTo>
                    <a:pt x="2916" y="88"/>
                    <a:pt x="2913" y="87"/>
                    <a:pt x="2910" y="87"/>
                  </a:cubicBezTo>
                  <a:moveTo>
                    <a:pt x="436" y="116"/>
                  </a:moveTo>
                  <a:cubicBezTo>
                    <a:pt x="436" y="111"/>
                    <a:pt x="442" y="109"/>
                    <a:pt x="448" y="109"/>
                  </a:cubicBezTo>
                  <a:cubicBezTo>
                    <a:pt x="452" y="109"/>
                    <a:pt x="457" y="110"/>
                    <a:pt x="459" y="112"/>
                  </a:cubicBezTo>
                  <a:cubicBezTo>
                    <a:pt x="458" y="116"/>
                    <a:pt x="454" y="116"/>
                    <a:pt x="450" y="116"/>
                  </a:cubicBezTo>
                  <a:cubicBezTo>
                    <a:pt x="448" y="116"/>
                    <a:pt x="446" y="116"/>
                    <a:pt x="444" y="116"/>
                  </a:cubicBezTo>
                  <a:cubicBezTo>
                    <a:pt x="443" y="116"/>
                    <a:pt x="441" y="116"/>
                    <a:pt x="439" y="116"/>
                  </a:cubicBezTo>
                  <a:cubicBezTo>
                    <a:pt x="438" y="116"/>
                    <a:pt x="437" y="116"/>
                    <a:pt x="436" y="116"/>
                  </a:cubicBezTo>
                  <a:moveTo>
                    <a:pt x="455" y="85"/>
                  </a:moveTo>
                  <a:cubicBezTo>
                    <a:pt x="455" y="85"/>
                    <a:pt x="454" y="85"/>
                    <a:pt x="454" y="85"/>
                  </a:cubicBezTo>
                  <a:cubicBezTo>
                    <a:pt x="445" y="85"/>
                    <a:pt x="445" y="93"/>
                    <a:pt x="450" y="101"/>
                  </a:cubicBezTo>
                  <a:cubicBezTo>
                    <a:pt x="443" y="101"/>
                    <a:pt x="443" y="101"/>
                    <a:pt x="443" y="101"/>
                  </a:cubicBezTo>
                  <a:cubicBezTo>
                    <a:pt x="441" y="99"/>
                    <a:pt x="441" y="94"/>
                    <a:pt x="439" y="91"/>
                  </a:cubicBezTo>
                  <a:cubicBezTo>
                    <a:pt x="438" y="91"/>
                    <a:pt x="438" y="91"/>
                    <a:pt x="437" y="91"/>
                  </a:cubicBezTo>
                  <a:cubicBezTo>
                    <a:pt x="436" y="91"/>
                    <a:pt x="435" y="91"/>
                    <a:pt x="434" y="91"/>
                  </a:cubicBezTo>
                  <a:cubicBezTo>
                    <a:pt x="433" y="92"/>
                    <a:pt x="432" y="92"/>
                    <a:pt x="430" y="92"/>
                  </a:cubicBezTo>
                  <a:cubicBezTo>
                    <a:pt x="430" y="92"/>
                    <a:pt x="430" y="92"/>
                    <a:pt x="430" y="92"/>
                  </a:cubicBezTo>
                  <a:cubicBezTo>
                    <a:pt x="428" y="94"/>
                    <a:pt x="430" y="99"/>
                    <a:pt x="427" y="99"/>
                  </a:cubicBezTo>
                  <a:cubicBezTo>
                    <a:pt x="423" y="99"/>
                    <a:pt x="420" y="99"/>
                    <a:pt x="420" y="96"/>
                  </a:cubicBezTo>
                  <a:cubicBezTo>
                    <a:pt x="421" y="93"/>
                    <a:pt x="427" y="93"/>
                    <a:pt x="428" y="90"/>
                  </a:cubicBezTo>
                  <a:cubicBezTo>
                    <a:pt x="425" y="89"/>
                    <a:pt x="420" y="88"/>
                    <a:pt x="416" y="88"/>
                  </a:cubicBezTo>
                  <a:cubicBezTo>
                    <a:pt x="406" y="88"/>
                    <a:pt x="396" y="92"/>
                    <a:pt x="398" y="100"/>
                  </a:cubicBezTo>
                  <a:cubicBezTo>
                    <a:pt x="400" y="103"/>
                    <a:pt x="406" y="102"/>
                    <a:pt x="408" y="105"/>
                  </a:cubicBezTo>
                  <a:cubicBezTo>
                    <a:pt x="409" y="114"/>
                    <a:pt x="416" y="118"/>
                    <a:pt x="426" y="118"/>
                  </a:cubicBezTo>
                  <a:cubicBezTo>
                    <a:pt x="428" y="118"/>
                    <a:pt x="430" y="118"/>
                    <a:pt x="432" y="118"/>
                  </a:cubicBezTo>
                  <a:cubicBezTo>
                    <a:pt x="428" y="120"/>
                    <a:pt x="429" y="125"/>
                    <a:pt x="432" y="127"/>
                  </a:cubicBezTo>
                  <a:cubicBezTo>
                    <a:pt x="433" y="127"/>
                    <a:pt x="433" y="127"/>
                    <a:pt x="433" y="127"/>
                  </a:cubicBezTo>
                  <a:cubicBezTo>
                    <a:pt x="434" y="127"/>
                    <a:pt x="435" y="127"/>
                    <a:pt x="436" y="127"/>
                  </a:cubicBezTo>
                  <a:cubicBezTo>
                    <a:pt x="437" y="126"/>
                    <a:pt x="437" y="126"/>
                    <a:pt x="438" y="126"/>
                  </a:cubicBezTo>
                  <a:cubicBezTo>
                    <a:pt x="439" y="126"/>
                    <a:pt x="439" y="126"/>
                    <a:pt x="440" y="126"/>
                  </a:cubicBezTo>
                  <a:cubicBezTo>
                    <a:pt x="440" y="129"/>
                    <a:pt x="436" y="130"/>
                    <a:pt x="439" y="132"/>
                  </a:cubicBezTo>
                  <a:cubicBezTo>
                    <a:pt x="446" y="136"/>
                    <a:pt x="446" y="149"/>
                    <a:pt x="455" y="149"/>
                  </a:cubicBezTo>
                  <a:cubicBezTo>
                    <a:pt x="455" y="149"/>
                    <a:pt x="455" y="149"/>
                    <a:pt x="455" y="149"/>
                  </a:cubicBezTo>
                  <a:cubicBezTo>
                    <a:pt x="465" y="148"/>
                    <a:pt x="465" y="132"/>
                    <a:pt x="477" y="130"/>
                  </a:cubicBezTo>
                  <a:cubicBezTo>
                    <a:pt x="476" y="119"/>
                    <a:pt x="483" y="115"/>
                    <a:pt x="491" y="111"/>
                  </a:cubicBezTo>
                  <a:cubicBezTo>
                    <a:pt x="498" y="114"/>
                    <a:pt x="499" y="121"/>
                    <a:pt x="503" y="126"/>
                  </a:cubicBezTo>
                  <a:cubicBezTo>
                    <a:pt x="503" y="130"/>
                    <a:pt x="497" y="129"/>
                    <a:pt x="499" y="135"/>
                  </a:cubicBezTo>
                  <a:cubicBezTo>
                    <a:pt x="500" y="135"/>
                    <a:pt x="501" y="136"/>
                    <a:pt x="502" y="136"/>
                  </a:cubicBezTo>
                  <a:cubicBezTo>
                    <a:pt x="506" y="136"/>
                    <a:pt x="509" y="133"/>
                    <a:pt x="512" y="133"/>
                  </a:cubicBezTo>
                  <a:cubicBezTo>
                    <a:pt x="516" y="133"/>
                    <a:pt x="514" y="138"/>
                    <a:pt x="518" y="138"/>
                  </a:cubicBezTo>
                  <a:cubicBezTo>
                    <a:pt x="518" y="138"/>
                    <a:pt x="518" y="138"/>
                    <a:pt x="519" y="138"/>
                  </a:cubicBezTo>
                  <a:cubicBezTo>
                    <a:pt x="525" y="134"/>
                    <a:pt x="535" y="132"/>
                    <a:pt x="540" y="125"/>
                  </a:cubicBezTo>
                  <a:cubicBezTo>
                    <a:pt x="524" y="120"/>
                    <a:pt x="517" y="108"/>
                    <a:pt x="496" y="107"/>
                  </a:cubicBezTo>
                  <a:cubicBezTo>
                    <a:pt x="495" y="106"/>
                    <a:pt x="493" y="105"/>
                    <a:pt x="492" y="102"/>
                  </a:cubicBezTo>
                  <a:cubicBezTo>
                    <a:pt x="491" y="102"/>
                    <a:pt x="490" y="102"/>
                    <a:pt x="489" y="102"/>
                  </a:cubicBezTo>
                  <a:cubicBezTo>
                    <a:pt x="482" y="102"/>
                    <a:pt x="475" y="98"/>
                    <a:pt x="470" y="94"/>
                  </a:cubicBezTo>
                  <a:cubicBezTo>
                    <a:pt x="464" y="89"/>
                    <a:pt x="459" y="85"/>
                    <a:pt x="455" y="85"/>
                  </a:cubicBezTo>
                  <a:moveTo>
                    <a:pt x="804" y="81"/>
                  </a:moveTo>
                  <a:cubicBezTo>
                    <a:pt x="800" y="81"/>
                    <a:pt x="796" y="83"/>
                    <a:pt x="796" y="87"/>
                  </a:cubicBezTo>
                  <a:cubicBezTo>
                    <a:pt x="797" y="89"/>
                    <a:pt x="801" y="90"/>
                    <a:pt x="805" y="90"/>
                  </a:cubicBezTo>
                  <a:cubicBezTo>
                    <a:pt x="809" y="90"/>
                    <a:pt x="812" y="89"/>
                    <a:pt x="812" y="86"/>
                  </a:cubicBezTo>
                  <a:cubicBezTo>
                    <a:pt x="812" y="83"/>
                    <a:pt x="808" y="81"/>
                    <a:pt x="804" y="81"/>
                  </a:cubicBezTo>
                  <a:moveTo>
                    <a:pt x="888" y="80"/>
                  </a:moveTo>
                  <a:cubicBezTo>
                    <a:pt x="882" y="80"/>
                    <a:pt x="876" y="82"/>
                    <a:pt x="875" y="87"/>
                  </a:cubicBezTo>
                  <a:cubicBezTo>
                    <a:pt x="877" y="89"/>
                    <a:pt x="880" y="89"/>
                    <a:pt x="883" y="89"/>
                  </a:cubicBezTo>
                  <a:cubicBezTo>
                    <a:pt x="888" y="89"/>
                    <a:pt x="894" y="88"/>
                    <a:pt x="896" y="86"/>
                  </a:cubicBezTo>
                  <a:cubicBezTo>
                    <a:pt x="896" y="81"/>
                    <a:pt x="896" y="81"/>
                    <a:pt x="896" y="81"/>
                  </a:cubicBezTo>
                  <a:cubicBezTo>
                    <a:pt x="894" y="80"/>
                    <a:pt x="891" y="80"/>
                    <a:pt x="888" y="80"/>
                  </a:cubicBezTo>
                  <a:moveTo>
                    <a:pt x="1219" y="79"/>
                  </a:moveTo>
                  <a:cubicBezTo>
                    <a:pt x="1215" y="79"/>
                    <a:pt x="1212" y="80"/>
                    <a:pt x="1210" y="81"/>
                  </a:cubicBezTo>
                  <a:cubicBezTo>
                    <a:pt x="1211" y="89"/>
                    <a:pt x="1224" y="92"/>
                    <a:pt x="1235" y="92"/>
                  </a:cubicBezTo>
                  <a:cubicBezTo>
                    <a:pt x="1236" y="92"/>
                    <a:pt x="1236" y="92"/>
                    <a:pt x="1237" y="92"/>
                  </a:cubicBezTo>
                  <a:cubicBezTo>
                    <a:pt x="1237" y="84"/>
                    <a:pt x="1237" y="84"/>
                    <a:pt x="1237" y="84"/>
                  </a:cubicBezTo>
                  <a:cubicBezTo>
                    <a:pt x="1233" y="81"/>
                    <a:pt x="1225" y="79"/>
                    <a:pt x="1219" y="79"/>
                  </a:cubicBezTo>
                  <a:moveTo>
                    <a:pt x="2851" y="77"/>
                  </a:moveTo>
                  <a:cubicBezTo>
                    <a:pt x="2844" y="77"/>
                    <a:pt x="2837" y="79"/>
                    <a:pt x="2833" y="82"/>
                  </a:cubicBezTo>
                  <a:cubicBezTo>
                    <a:pt x="2832" y="90"/>
                    <a:pt x="2844" y="88"/>
                    <a:pt x="2849" y="91"/>
                  </a:cubicBezTo>
                  <a:cubicBezTo>
                    <a:pt x="2848" y="94"/>
                    <a:pt x="2841" y="93"/>
                    <a:pt x="2840" y="98"/>
                  </a:cubicBezTo>
                  <a:cubicBezTo>
                    <a:pt x="2842" y="100"/>
                    <a:pt x="2844" y="101"/>
                    <a:pt x="2846" y="101"/>
                  </a:cubicBezTo>
                  <a:cubicBezTo>
                    <a:pt x="2850" y="101"/>
                    <a:pt x="2855" y="99"/>
                    <a:pt x="2858" y="98"/>
                  </a:cubicBezTo>
                  <a:cubicBezTo>
                    <a:pt x="2860" y="97"/>
                    <a:pt x="2862" y="97"/>
                    <a:pt x="2864" y="97"/>
                  </a:cubicBezTo>
                  <a:cubicBezTo>
                    <a:pt x="2875" y="97"/>
                    <a:pt x="2880" y="101"/>
                    <a:pt x="2886" y="108"/>
                  </a:cubicBezTo>
                  <a:cubicBezTo>
                    <a:pt x="2886" y="108"/>
                    <a:pt x="2887" y="108"/>
                    <a:pt x="2887" y="108"/>
                  </a:cubicBezTo>
                  <a:cubicBezTo>
                    <a:pt x="2893" y="108"/>
                    <a:pt x="2897" y="107"/>
                    <a:pt x="2901" y="106"/>
                  </a:cubicBezTo>
                  <a:cubicBezTo>
                    <a:pt x="2896" y="95"/>
                    <a:pt x="2886" y="84"/>
                    <a:pt x="2871" y="84"/>
                  </a:cubicBezTo>
                  <a:cubicBezTo>
                    <a:pt x="2869" y="84"/>
                    <a:pt x="2868" y="85"/>
                    <a:pt x="2867" y="85"/>
                  </a:cubicBezTo>
                  <a:cubicBezTo>
                    <a:pt x="2865" y="79"/>
                    <a:pt x="2858" y="77"/>
                    <a:pt x="2851" y="77"/>
                  </a:cubicBezTo>
                  <a:moveTo>
                    <a:pt x="825" y="76"/>
                  </a:moveTo>
                  <a:cubicBezTo>
                    <a:pt x="820" y="76"/>
                    <a:pt x="815" y="79"/>
                    <a:pt x="818" y="84"/>
                  </a:cubicBezTo>
                  <a:cubicBezTo>
                    <a:pt x="818" y="85"/>
                    <a:pt x="821" y="86"/>
                    <a:pt x="823" y="86"/>
                  </a:cubicBezTo>
                  <a:cubicBezTo>
                    <a:pt x="825" y="86"/>
                    <a:pt x="827" y="85"/>
                    <a:pt x="829" y="85"/>
                  </a:cubicBezTo>
                  <a:cubicBezTo>
                    <a:pt x="832" y="79"/>
                    <a:pt x="829" y="76"/>
                    <a:pt x="825" y="76"/>
                  </a:cubicBezTo>
                  <a:moveTo>
                    <a:pt x="490" y="68"/>
                  </a:moveTo>
                  <a:cubicBezTo>
                    <a:pt x="483" y="73"/>
                    <a:pt x="475" y="78"/>
                    <a:pt x="472" y="86"/>
                  </a:cubicBezTo>
                  <a:cubicBezTo>
                    <a:pt x="476" y="89"/>
                    <a:pt x="482" y="90"/>
                    <a:pt x="487" y="90"/>
                  </a:cubicBezTo>
                  <a:cubicBezTo>
                    <a:pt x="488" y="90"/>
                    <a:pt x="489" y="90"/>
                    <a:pt x="489" y="90"/>
                  </a:cubicBezTo>
                  <a:cubicBezTo>
                    <a:pt x="490" y="90"/>
                    <a:pt x="491" y="90"/>
                    <a:pt x="492" y="90"/>
                  </a:cubicBezTo>
                  <a:cubicBezTo>
                    <a:pt x="495" y="90"/>
                    <a:pt x="499" y="90"/>
                    <a:pt x="502" y="91"/>
                  </a:cubicBezTo>
                  <a:cubicBezTo>
                    <a:pt x="502" y="95"/>
                    <a:pt x="496" y="93"/>
                    <a:pt x="493" y="95"/>
                  </a:cubicBezTo>
                  <a:cubicBezTo>
                    <a:pt x="496" y="101"/>
                    <a:pt x="511" y="102"/>
                    <a:pt x="522" y="102"/>
                  </a:cubicBezTo>
                  <a:cubicBezTo>
                    <a:pt x="529" y="102"/>
                    <a:pt x="539" y="103"/>
                    <a:pt x="546" y="103"/>
                  </a:cubicBezTo>
                  <a:cubicBezTo>
                    <a:pt x="547" y="103"/>
                    <a:pt x="549" y="103"/>
                    <a:pt x="550" y="103"/>
                  </a:cubicBezTo>
                  <a:cubicBezTo>
                    <a:pt x="561" y="102"/>
                    <a:pt x="567" y="91"/>
                    <a:pt x="567" y="82"/>
                  </a:cubicBezTo>
                  <a:cubicBezTo>
                    <a:pt x="557" y="81"/>
                    <a:pt x="547" y="76"/>
                    <a:pt x="538" y="76"/>
                  </a:cubicBezTo>
                  <a:cubicBezTo>
                    <a:pt x="534" y="76"/>
                    <a:pt x="530" y="77"/>
                    <a:pt x="527" y="80"/>
                  </a:cubicBezTo>
                  <a:cubicBezTo>
                    <a:pt x="524" y="79"/>
                    <a:pt x="526" y="73"/>
                    <a:pt x="524" y="71"/>
                  </a:cubicBezTo>
                  <a:cubicBezTo>
                    <a:pt x="523" y="71"/>
                    <a:pt x="522" y="70"/>
                    <a:pt x="522" y="70"/>
                  </a:cubicBezTo>
                  <a:cubicBezTo>
                    <a:pt x="515" y="70"/>
                    <a:pt x="515" y="76"/>
                    <a:pt x="512" y="79"/>
                  </a:cubicBezTo>
                  <a:cubicBezTo>
                    <a:pt x="501" y="78"/>
                    <a:pt x="497" y="71"/>
                    <a:pt x="490" y="68"/>
                  </a:cubicBezTo>
                  <a:moveTo>
                    <a:pt x="752" y="66"/>
                  </a:moveTo>
                  <a:cubicBezTo>
                    <a:pt x="743" y="66"/>
                    <a:pt x="735" y="70"/>
                    <a:pt x="732" y="77"/>
                  </a:cubicBezTo>
                  <a:cubicBezTo>
                    <a:pt x="735" y="80"/>
                    <a:pt x="739" y="81"/>
                    <a:pt x="743" y="81"/>
                  </a:cubicBezTo>
                  <a:cubicBezTo>
                    <a:pt x="752" y="81"/>
                    <a:pt x="761" y="76"/>
                    <a:pt x="761" y="68"/>
                  </a:cubicBezTo>
                  <a:cubicBezTo>
                    <a:pt x="758" y="67"/>
                    <a:pt x="755" y="66"/>
                    <a:pt x="752" y="66"/>
                  </a:cubicBezTo>
                  <a:moveTo>
                    <a:pt x="796" y="65"/>
                  </a:moveTo>
                  <a:cubicBezTo>
                    <a:pt x="792" y="65"/>
                    <a:pt x="787" y="67"/>
                    <a:pt x="783" y="68"/>
                  </a:cubicBezTo>
                  <a:cubicBezTo>
                    <a:pt x="778" y="70"/>
                    <a:pt x="773" y="72"/>
                    <a:pt x="768" y="72"/>
                  </a:cubicBezTo>
                  <a:cubicBezTo>
                    <a:pt x="767" y="72"/>
                    <a:pt x="766" y="72"/>
                    <a:pt x="766" y="72"/>
                  </a:cubicBezTo>
                  <a:cubicBezTo>
                    <a:pt x="764" y="75"/>
                    <a:pt x="762" y="76"/>
                    <a:pt x="762" y="81"/>
                  </a:cubicBezTo>
                  <a:cubicBezTo>
                    <a:pt x="765" y="84"/>
                    <a:pt x="768" y="86"/>
                    <a:pt x="771" y="86"/>
                  </a:cubicBezTo>
                  <a:cubicBezTo>
                    <a:pt x="776" y="86"/>
                    <a:pt x="780" y="82"/>
                    <a:pt x="786" y="81"/>
                  </a:cubicBezTo>
                  <a:cubicBezTo>
                    <a:pt x="789" y="80"/>
                    <a:pt x="794" y="81"/>
                    <a:pt x="796" y="80"/>
                  </a:cubicBezTo>
                  <a:cubicBezTo>
                    <a:pt x="801" y="78"/>
                    <a:pt x="804" y="71"/>
                    <a:pt x="803" y="68"/>
                  </a:cubicBezTo>
                  <a:cubicBezTo>
                    <a:pt x="801" y="66"/>
                    <a:pt x="798" y="65"/>
                    <a:pt x="796" y="65"/>
                  </a:cubicBezTo>
                  <a:moveTo>
                    <a:pt x="1237" y="62"/>
                  </a:moveTo>
                  <a:cubicBezTo>
                    <a:pt x="1228" y="64"/>
                    <a:pt x="1220" y="66"/>
                    <a:pt x="1218" y="73"/>
                  </a:cubicBezTo>
                  <a:cubicBezTo>
                    <a:pt x="1225" y="75"/>
                    <a:pt x="1230" y="79"/>
                    <a:pt x="1237" y="80"/>
                  </a:cubicBezTo>
                  <a:cubicBezTo>
                    <a:pt x="1237" y="62"/>
                    <a:pt x="1237" y="62"/>
                    <a:pt x="1237" y="62"/>
                  </a:cubicBezTo>
                  <a:moveTo>
                    <a:pt x="850" y="61"/>
                  </a:moveTo>
                  <a:cubicBezTo>
                    <a:pt x="848" y="61"/>
                    <a:pt x="845" y="62"/>
                    <a:pt x="843" y="62"/>
                  </a:cubicBezTo>
                  <a:cubicBezTo>
                    <a:pt x="843" y="68"/>
                    <a:pt x="850" y="72"/>
                    <a:pt x="856" y="72"/>
                  </a:cubicBezTo>
                  <a:cubicBezTo>
                    <a:pt x="859" y="72"/>
                    <a:pt x="862" y="71"/>
                    <a:pt x="863" y="68"/>
                  </a:cubicBezTo>
                  <a:cubicBezTo>
                    <a:pt x="861" y="64"/>
                    <a:pt x="856" y="61"/>
                    <a:pt x="850" y="61"/>
                  </a:cubicBezTo>
                  <a:moveTo>
                    <a:pt x="1205" y="54"/>
                  </a:moveTo>
                  <a:cubicBezTo>
                    <a:pt x="1200" y="54"/>
                    <a:pt x="1195" y="58"/>
                    <a:pt x="1199" y="63"/>
                  </a:cubicBezTo>
                  <a:cubicBezTo>
                    <a:pt x="1201" y="63"/>
                    <a:pt x="1203" y="64"/>
                    <a:pt x="1205" y="64"/>
                  </a:cubicBezTo>
                  <a:cubicBezTo>
                    <a:pt x="1209" y="64"/>
                    <a:pt x="1212" y="63"/>
                    <a:pt x="1213" y="60"/>
                  </a:cubicBezTo>
                  <a:cubicBezTo>
                    <a:pt x="1213" y="56"/>
                    <a:pt x="1209" y="54"/>
                    <a:pt x="1205" y="54"/>
                  </a:cubicBezTo>
                  <a:moveTo>
                    <a:pt x="941" y="54"/>
                  </a:moveTo>
                  <a:cubicBezTo>
                    <a:pt x="935" y="54"/>
                    <a:pt x="926" y="57"/>
                    <a:pt x="921" y="59"/>
                  </a:cubicBezTo>
                  <a:cubicBezTo>
                    <a:pt x="919" y="61"/>
                    <a:pt x="922" y="63"/>
                    <a:pt x="920" y="65"/>
                  </a:cubicBezTo>
                  <a:cubicBezTo>
                    <a:pt x="916" y="67"/>
                    <a:pt x="913" y="67"/>
                    <a:pt x="910" y="67"/>
                  </a:cubicBezTo>
                  <a:cubicBezTo>
                    <a:pt x="908" y="67"/>
                    <a:pt x="907" y="67"/>
                    <a:pt x="905" y="67"/>
                  </a:cubicBezTo>
                  <a:cubicBezTo>
                    <a:pt x="903" y="67"/>
                    <a:pt x="901" y="66"/>
                    <a:pt x="899" y="66"/>
                  </a:cubicBezTo>
                  <a:cubicBezTo>
                    <a:pt x="896" y="66"/>
                    <a:pt x="894" y="67"/>
                    <a:pt x="891" y="68"/>
                  </a:cubicBezTo>
                  <a:cubicBezTo>
                    <a:pt x="891" y="76"/>
                    <a:pt x="895" y="79"/>
                    <a:pt x="901" y="79"/>
                  </a:cubicBezTo>
                  <a:cubicBezTo>
                    <a:pt x="909" y="79"/>
                    <a:pt x="920" y="73"/>
                    <a:pt x="925" y="70"/>
                  </a:cubicBezTo>
                  <a:cubicBezTo>
                    <a:pt x="927" y="71"/>
                    <a:pt x="930" y="71"/>
                    <a:pt x="932" y="71"/>
                  </a:cubicBezTo>
                  <a:cubicBezTo>
                    <a:pt x="938" y="71"/>
                    <a:pt x="944" y="67"/>
                    <a:pt x="952" y="66"/>
                  </a:cubicBezTo>
                  <a:cubicBezTo>
                    <a:pt x="953" y="57"/>
                    <a:pt x="948" y="54"/>
                    <a:pt x="941" y="54"/>
                  </a:cubicBezTo>
                  <a:moveTo>
                    <a:pt x="882" y="47"/>
                  </a:moveTo>
                  <a:cubicBezTo>
                    <a:pt x="872" y="47"/>
                    <a:pt x="860" y="52"/>
                    <a:pt x="860" y="61"/>
                  </a:cubicBezTo>
                  <a:cubicBezTo>
                    <a:pt x="864" y="67"/>
                    <a:pt x="872" y="68"/>
                    <a:pt x="875" y="74"/>
                  </a:cubicBezTo>
                  <a:cubicBezTo>
                    <a:pt x="864" y="76"/>
                    <a:pt x="852" y="76"/>
                    <a:pt x="848" y="84"/>
                  </a:cubicBezTo>
                  <a:cubicBezTo>
                    <a:pt x="850" y="86"/>
                    <a:pt x="852" y="86"/>
                    <a:pt x="854" y="86"/>
                  </a:cubicBezTo>
                  <a:cubicBezTo>
                    <a:pt x="856" y="86"/>
                    <a:pt x="859" y="85"/>
                    <a:pt x="861" y="84"/>
                  </a:cubicBezTo>
                  <a:cubicBezTo>
                    <a:pt x="864" y="83"/>
                    <a:pt x="867" y="82"/>
                    <a:pt x="870" y="82"/>
                  </a:cubicBezTo>
                  <a:cubicBezTo>
                    <a:pt x="872" y="82"/>
                    <a:pt x="873" y="82"/>
                    <a:pt x="875" y="83"/>
                  </a:cubicBezTo>
                  <a:cubicBezTo>
                    <a:pt x="879" y="77"/>
                    <a:pt x="884" y="73"/>
                    <a:pt x="887" y="68"/>
                  </a:cubicBezTo>
                  <a:cubicBezTo>
                    <a:pt x="882" y="64"/>
                    <a:pt x="872" y="64"/>
                    <a:pt x="868" y="60"/>
                  </a:cubicBezTo>
                  <a:cubicBezTo>
                    <a:pt x="872" y="54"/>
                    <a:pt x="889" y="58"/>
                    <a:pt x="887" y="48"/>
                  </a:cubicBezTo>
                  <a:cubicBezTo>
                    <a:pt x="886" y="47"/>
                    <a:pt x="884" y="47"/>
                    <a:pt x="882" y="47"/>
                  </a:cubicBezTo>
                  <a:moveTo>
                    <a:pt x="929" y="45"/>
                  </a:moveTo>
                  <a:cubicBezTo>
                    <a:pt x="926" y="45"/>
                    <a:pt x="923" y="47"/>
                    <a:pt x="924" y="52"/>
                  </a:cubicBezTo>
                  <a:cubicBezTo>
                    <a:pt x="925" y="53"/>
                    <a:pt x="927" y="53"/>
                    <a:pt x="929" y="53"/>
                  </a:cubicBezTo>
                  <a:cubicBezTo>
                    <a:pt x="929" y="53"/>
                    <a:pt x="930" y="53"/>
                    <a:pt x="930" y="53"/>
                  </a:cubicBezTo>
                  <a:cubicBezTo>
                    <a:pt x="931" y="53"/>
                    <a:pt x="931" y="53"/>
                    <a:pt x="932" y="53"/>
                  </a:cubicBezTo>
                  <a:cubicBezTo>
                    <a:pt x="932" y="53"/>
                    <a:pt x="933" y="53"/>
                    <a:pt x="933" y="53"/>
                  </a:cubicBezTo>
                  <a:cubicBezTo>
                    <a:pt x="936" y="48"/>
                    <a:pt x="933" y="45"/>
                    <a:pt x="929" y="45"/>
                  </a:cubicBezTo>
                  <a:moveTo>
                    <a:pt x="2955" y="34"/>
                  </a:moveTo>
                  <a:cubicBezTo>
                    <a:pt x="2951" y="34"/>
                    <a:pt x="2948" y="35"/>
                    <a:pt x="2947" y="38"/>
                  </a:cubicBezTo>
                  <a:cubicBezTo>
                    <a:pt x="2947" y="42"/>
                    <a:pt x="2956" y="39"/>
                    <a:pt x="2956" y="44"/>
                  </a:cubicBezTo>
                  <a:cubicBezTo>
                    <a:pt x="2955" y="45"/>
                    <a:pt x="2954" y="45"/>
                    <a:pt x="2953" y="45"/>
                  </a:cubicBezTo>
                  <a:cubicBezTo>
                    <a:pt x="2952" y="45"/>
                    <a:pt x="2951" y="45"/>
                    <a:pt x="2950" y="44"/>
                  </a:cubicBezTo>
                  <a:cubicBezTo>
                    <a:pt x="2949" y="44"/>
                    <a:pt x="2949" y="44"/>
                    <a:pt x="2948" y="44"/>
                  </a:cubicBezTo>
                  <a:cubicBezTo>
                    <a:pt x="2947" y="44"/>
                    <a:pt x="2946" y="44"/>
                    <a:pt x="2946" y="45"/>
                  </a:cubicBezTo>
                  <a:cubicBezTo>
                    <a:pt x="2943" y="47"/>
                    <a:pt x="2948" y="51"/>
                    <a:pt x="2944" y="53"/>
                  </a:cubicBezTo>
                  <a:cubicBezTo>
                    <a:pt x="2943" y="53"/>
                    <a:pt x="2942" y="53"/>
                    <a:pt x="2940" y="53"/>
                  </a:cubicBezTo>
                  <a:cubicBezTo>
                    <a:pt x="2934" y="53"/>
                    <a:pt x="2930" y="54"/>
                    <a:pt x="2928" y="58"/>
                  </a:cubicBezTo>
                  <a:cubicBezTo>
                    <a:pt x="2927" y="62"/>
                    <a:pt x="2930" y="61"/>
                    <a:pt x="2930" y="64"/>
                  </a:cubicBezTo>
                  <a:cubicBezTo>
                    <a:pt x="2929" y="67"/>
                    <a:pt x="2924" y="66"/>
                    <a:pt x="2925" y="70"/>
                  </a:cubicBezTo>
                  <a:cubicBezTo>
                    <a:pt x="2927" y="76"/>
                    <a:pt x="2932" y="77"/>
                    <a:pt x="2938" y="77"/>
                  </a:cubicBezTo>
                  <a:cubicBezTo>
                    <a:pt x="2942" y="77"/>
                    <a:pt x="2945" y="77"/>
                    <a:pt x="2949" y="76"/>
                  </a:cubicBezTo>
                  <a:cubicBezTo>
                    <a:pt x="2953" y="76"/>
                    <a:pt x="2957" y="75"/>
                    <a:pt x="2960" y="75"/>
                  </a:cubicBezTo>
                  <a:cubicBezTo>
                    <a:pt x="2964" y="75"/>
                    <a:pt x="2968" y="76"/>
                    <a:pt x="2971" y="79"/>
                  </a:cubicBezTo>
                  <a:cubicBezTo>
                    <a:pt x="2970" y="82"/>
                    <a:pt x="2968" y="83"/>
                    <a:pt x="2965" y="83"/>
                  </a:cubicBezTo>
                  <a:cubicBezTo>
                    <a:pt x="2961" y="83"/>
                    <a:pt x="2956" y="81"/>
                    <a:pt x="2952" y="80"/>
                  </a:cubicBezTo>
                  <a:cubicBezTo>
                    <a:pt x="2951" y="81"/>
                    <a:pt x="2951" y="84"/>
                    <a:pt x="2949" y="85"/>
                  </a:cubicBezTo>
                  <a:cubicBezTo>
                    <a:pt x="2951" y="93"/>
                    <a:pt x="2964" y="99"/>
                    <a:pt x="2976" y="99"/>
                  </a:cubicBezTo>
                  <a:cubicBezTo>
                    <a:pt x="2981" y="99"/>
                    <a:pt x="2987" y="98"/>
                    <a:pt x="2991" y="96"/>
                  </a:cubicBezTo>
                  <a:cubicBezTo>
                    <a:pt x="2995" y="97"/>
                    <a:pt x="2996" y="101"/>
                    <a:pt x="3002" y="101"/>
                  </a:cubicBezTo>
                  <a:cubicBezTo>
                    <a:pt x="3010" y="98"/>
                    <a:pt x="2998" y="88"/>
                    <a:pt x="3007" y="85"/>
                  </a:cubicBezTo>
                  <a:cubicBezTo>
                    <a:pt x="3010" y="86"/>
                    <a:pt x="3009" y="90"/>
                    <a:pt x="3014" y="90"/>
                  </a:cubicBezTo>
                  <a:cubicBezTo>
                    <a:pt x="3021" y="87"/>
                    <a:pt x="3028" y="84"/>
                    <a:pt x="3029" y="76"/>
                  </a:cubicBezTo>
                  <a:cubicBezTo>
                    <a:pt x="3016" y="76"/>
                    <a:pt x="3019" y="63"/>
                    <a:pt x="3006" y="63"/>
                  </a:cubicBezTo>
                  <a:cubicBezTo>
                    <a:pt x="3004" y="63"/>
                    <a:pt x="3003" y="63"/>
                    <a:pt x="3001" y="63"/>
                  </a:cubicBezTo>
                  <a:cubicBezTo>
                    <a:pt x="2993" y="55"/>
                    <a:pt x="2978" y="53"/>
                    <a:pt x="2976" y="41"/>
                  </a:cubicBezTo>
                  <a:cubicBezTo>
                    <a:pt x="2971" y="39"/>
                    <a:pt x="2962" y="34"/>
                    <a:pt x="2955" y="34"/>
                  </a:cubicBezTo>
                  <a:moveTo>
                    <a:pt x="3075" y="120"/>
                  </a:moveTo>
                  <a:cubicBezTo>
                    <a:pt x="3073" y="120"/>
                    <a:pt x="3070" y="120"/>
                    <a:pt x="3069" y="119"/>
                  </a:cubicBezTo>
                  <a:cubicBezTo>
                    <a:pt x="3065" y="113"/>
                    <a:pt x="3071" y="111"/>
                    <a:pt x="3077" y="111"/>
                  </a:cubicBezTo>
                  <a:cubicBezTo>
                    <a:pt x="3082" y="111"/>
                    <a:pt x="3088" y="113"/>
                    <a:pt x="3087" y="118"/>
                  </a:cubicBezTo>
                  <a:cubicBezTo>
                    <a:pt x="3085" y="119"/>
                    <a:pt x="3080" y="120"/>
                    <a:pt x="3075" y="120"/>
                  </a:cubicBezTo>
                  <a:moveTo>
                    <a:pt x="3192" y="43"/>
                  </a:moveTo>
                  <a:cubicBezTo>
                    <a:pt x="3189" y="43"/>
                    <a:pt x="3186" y="42"/>
                    <a:pt x="3184" y="41"/>
                  </a:cubicBezTo>
                  <a:cubicBezTo>
                    <a:pt x="3191" y="36"/>
                    <a:pt x="3198" y="31"/>
                    <a:pt x="3208" y="31"/>
                  </a:cubicBezTo>
                  <a:cubicBezTo>
                    <a:pt x="3211" y="31"/>
                    <a:pt x="3215" y="32"/>
                    <a:pt x="3218" y="33"/>
                  </a:cubicBezTo>
                  <a:cubicBezTo>
                    <a:pt x="3213" y="37"/>
                    <a:pt x="3201" y="43"/>
                    <a:pt x="3192" y="43"/>
                  </a:cubicBezTo>
                  <a:moveTo>
                    <a:pt x="3137" y="10"/>
                  </a:moveTo>
                  <a:cubicBezTo>
                    <a:pt x="3133" y="12"/>
                    <a:pt x="3131" y="16"/>
                    <a:pt x="3126" y="17"/>
                  </a:cubicBezTo>
                  <a:cubicBezTo>
                    <a:pt x="3122" y="15"/>
                    <a:pt x="3118" y="14"/>
                    <a:pt x="3114" y="14"/>
                  </a:cubicBezTo>
                  <a:cubicBezTo>
                    <a:pt x="3104" y="14"/>
                    <a:pt x="3092" y="19"/>
                    <a:pt x="3081" y="19"/>
                  </a:cubicBezTo>
                  <a:cubicBezTo>
                    <a:pt x="3079" y="20"/>
                    <a:pt x="3080" y="25"/>
                    <a:pt x="3077" y="25"/>
                  </a:cubicBezTo>
                  <a:cubicBezTo>
                    <a:pt x="3071" y="23"/>
                    <a:pt x="3065" y="19"/>
                    <a:pt x="3058" y="19"/>
                  </a:cubicBezTo>
                  <a:cubicBezTo>
                    <a:pt x="3055" y="19"/>
                    <a:pt x="3053" y="20"/>
                    <a:pt x="3050" y="22"/>
                  </a:cubicBezTo>
                  <a:cubicBezTo>
                    <a:pt x="3045" y="19"/>
                    <a:pt x="3041" y="16"/>
                    <a:pt x="3033" y="16"/>
                  </a:cubicBezTo>
                  <a:cubicBezTo>
                    <a:pt x="3033" y="16"/>
                    <a:pt x="3032" y="16"/>
                    <a:pt x="3031" y="16"/>
                  </a:cubicBezTo>
                  <a:cubicBezTo>
                    <a:pt x="3028" y="21"/>
                    <a:pt x="3024" y="23"/>
                    <a:pt x="3020" y="23"/>
                  </a:cubicBezTo>
                  <a:cubicBezTo>
                    <a:pt x="3017" y="23"/>
                    <a:pt x="3015" y="22"/>
                    <a:pt x="3012" y="22"/>
                  </a:cubicBezTo>
                  <a:cubicBezTo>
                    <a:pt x="3010" y="22"/>
                    <a:pt x="3007" y="21"/>
                    <a:pt x="3004" y="21"/>
                  </a:cubicBezTo>
                  <a:cubicBezTo>
                    <a:pt x="3003" y="21"/>
                    <a:pt x="3001" y="21"/>
                    <a:pt x="3000" y="22"/>
                  </a:cubicBezTo>
                  <a:cubicBezTo>
                    <a:pt x="2996" y="22"/>
                    <a:pt x="2992" y="26"/>
                    <a:pt x="2989" y="26"/>
                  </a:cubicBezTo>
                  <a:cubicBezTo>
                    <a:pt x="2988" y="26"/>
                    <a:pt x="2987" y="26"/>
                    <a:pt x="2986" y="26"/>
                  </a:cubicBezTo>
                  <a:cubicBezTo>
                    <a:pt x="2985" y="26"/>
                    <a:pt x="2984" y="26"/>
                    <a:pt x="2983" y="26"/>
                  </a:cubicBezTo>
                  <a:cubicBezTo>
                    <a:pt x="2982" y="26"/>
                    <a:pt x="2980" y="26"/>
                    <a:pt x="2979" y="26"/>
                  </a:cubicBezTo>
                  <a:cubicBezTo>
                    <a:pt x="2977" y="26"/>
                    <a:pt x="2975" y="26"/>
                    <a:pt x="2974" y="29"/>
                  </a:cubicBezTo>
                  <a:cubicBezTo>
                    <a:pt x="2975" y="33"/>
                    <a:pt x="2979" y="34"/>
                    <a:pt x="2983" y="34"/>
                  </a:cubicBezTo>
                  <a:cubicBezTo>
                    <a:pt x="2985" y="34"/>
                    <a:pt x="2986" y="34"/>
                    <a:pt x="2987" y="34"/>
                  </a:cubicBezTo>
                  <a:cubicBezTo>
                    <a:pt x="2988" y="34"/>
                    <a:pt x="2989" y="34"/>
                    <a:pt x="2991" y="34"/>
                  </a:cubicBezTo>
                  <a:cubicBezTo>
                    <a:pt x="2993" y="34"/>
                    <a:pt x="2995" y="34"/>
                    <a:pt x="2997" y="35"/>
                  </a:cubicBezTo>
                  <a:cubicBezTo>
                    <a:pt x="2993" y="41"/>
                    <a:pt x="2998" y="47"/>
                    <a:pt x="3000" y="52"/>
                  </a:cubicBezTo>
                  <a:cubicBezTo>
                    <a:pt x="3003" y="55"/>
                    <a:pt x="3007" y="55"/>
                    <a:pt x="3010" y="55"/>
                  </a:cubicBezTo>
                  <a:cubicBezTo>
                    <a:pt x="3015" y="55"/>
                    <a:pt x="3020" y="53"/>
                    <a:pt x="3025" y="51"/>
                  </a:cubicBezTo>
                  <a:cubicBezTo>
                    <a:pt x="3029" y="48"/>
                    <a:pt x="3034" y="46"/>
                    <a:pt x="3038" y="46"/>
                  </a:cubicBezTo>
                  <a:cubicBezTo>
                    <a:pt x="3039" y="46"/>
                    <a:pt x="3041" y="46"/>
                    <a:pt x="3042" y="47"/>
                  </a:cubicBezTo>
                  <a:cubicBezTo>
                    <a:pt x="3035" y="49"/>
                    <a:pt x="3026" y="50"/>
                    <a:pt x="3026" y="60"/>
                  </a:cubicBezTo>
                  <a:cubicBezTo>
                    <a:pt x="3037" y="59"/>
                    <a:pt x="3046" y="54"/>
                    <a:pt x="3056" y="54"/>
                  </a:cubicBezTo>
                  <a:cubicBezTo>
                    <a:pt x="3059" y="54"/>
                    <a:pt x="3062" y="55"/>
                    <a:pt x="3065" y="56"/>
                  </a:cubicBezTo>
                  <a:cubicBezTo>
                    <a:pt x="3076" y="53"/>
                    <a:pt x="3090" y="52"/>
                    <a:pt x="3088" y="38"/>
                  </a:cubicBezTo>
                  <a:cubicBezTo>
                    <a:pt x="3090" y="37"/>
                    <a:pt x="3093" y="35"/>
                    <a:pt x="3095" y="35"/>
                  </a:cubicBezTo>
                  <a:cubicBezTo>
                    <a:pt x="3096" y="35"/>
                    <a:pt x="3097" y="36"/>
                    <a:pt x="3098" y="36"/>
                  </a:cubicBezTo>
                  <a:cubicBezTo>
                    <a:pt x="3099" y="40"/>
                    <a:pt x="3093" y="39"/>
                    <a:pt x="3094" y="44"/>
                  </a:cubicBezTo>
                  <a:cubicBezTo>
                    <a:pt x="3095" y="47"/>
                    <a:pt x="3102" y="46"/>
                    <a:pt x="3101" y="51"/>
                  </a:cubicBezTo>
                  <a:cubicBezTo>
                    <a:pt x="3091" y="57"/>
                    <a:pt x="3076" y="59"/>
                    <a:pt x="3066" y="64"/>
                  </a:cubicBezTo>
                  <a:cubicBezTo>
                    <a:pt x="3068" y="70"/>
                    <a:pt x="3077" y="70"/>
                    <a:pt x="3079" y="75"/>
                  </a:cubicBezTo>
                  <a:cubicBezTo>
                    <a:pt x="3067" y="75"/>
                    <a:pt x="3057" y="62"/>
                    <a:pt x="3042" y="62"/>
                  </a:cubicBezTo>
                  <a:cubicBezTo>
                    <a:pt x="3041" y="62"/>
                    <a:pt x="3039" y="62"/>
                    <a:pt x="3037" y="62"/>
                  </a:cubicBezTo>
                  <a:cubicBezTo>
                    <a:pt x="3034" y="63"/>
                    <a:pt x="3028" y="67"/>
                    <a:pt x="3028" y="70"/>
                  </a:cubicBezTo>
                  <a:cubicBezTo>
                    <a:pt x="3027" y="79"/>
                    <a:pt x="3051" y="79"/>
                    <a:pt x="3055" y="87"/>
                  </a:cubicBezTo>
                  <a:cubicBezTo>
                    <a:pt x="3044" y="92"/>
                    <a:pt x="3026" y="89"/>
                    <a:pt x="3015" y="96"/>
                  </a:cubicBezTo>
                  <a:cubicBezTo>
                    <a:pt x="3015" y="99"/>
                    <a:pt x="3014" y="100"/>
                    <a:pt x="3015" y="103"/>
                  </a:cubicBezTo>
                  <a:cubicBezTo>
                    <a:pt x="3022" y="102"/>
                    <a:pt x="3031" y="99"/>
                    <a:pt x="3037" y="99"/>
                  </a:cubicBezTo>
                  <a:cubicBezTo>
                    <a:pt x="3038" y="99"/>
                    <a:pt x="3040" y="99"/>
                    <a:pt x="3041" y="99"/>
                  </a:cubicBezTo>
                  <a:cubicBezTo>
                    <a:pt x="3041" y="105"/>
                    <a:pt x="3034" y="104"/>
                    <a:pt x="3035" y="110"/>
                  </a:cubicBezTo>
                  <a:cubicBezTo>
                    <a:pt x="3037" y="114"/>
                    <a:pt x="3039" y="115"/>
                    <a:pt x="3041" y="115"/>
                  </a:cubicBezTo>
                  <a:cubicBezTo>
                    <a:pt x="3044" y="115"/>
                    <a:pt x="3047" y="114"/>
                    <a:pt x="3050" y="112"/>
                  </a:cubicBezTo>
                  <a:cubicBezTo>
                    <a:pt x="3052" y="111"/>
                    <a:pt x="3055" y="110"/>
                    <a:pt x="3057" y="110"/>
                  </a:cubicBezTo>
                  <a:cubicBezTo>
                    <a:pt x="3058" y="110"/>
                    <a:pt x="3058" y="110"/>
                    <a:pt x="3059" y="110"/>
                  </a:cubicBezTo>
                  <a:cubicBezTo>
                    <a:pt x="3058" y="117"/>
                    <a:pt x="3048" y="118"/>
                    <a:pt x="3041" y="121"/>
                  </a:cubicBezTo>
                  <a:cubicBezTo>
                    <a:pt x="3031" y="117"/>
                    <a:pt x="3026" y="105"/>
                    <a:pt x="3013" y="105"/>
                  </a:cubicBezTo>
                  <a:cubicBezTo>
                    <a:pt x="3010" y="105"/>
                    <a:pt x="3008" y="106"/>
                    <a:pt x="3004" y="107"/>
                  </a:cubicBezTo>
                  <a:cubicBezTo>
                    <a:pt x="3003" y="114"/>
                    <a:pt x="3013" y="112"/>
                    <a:pt x="3013" y="118"/>
                  </a:cubicBezTo>
                  <a:cubicBezTo>
                    <a:pt x="3007" y="121"/>
                    <a:pt x="2996" y="122"/>
                    <a:pt x="2994" y="129"/>
                  </a:cubicBezTo>
                  <a:cubicBezTo>
                    <a:pt x="2996" y="133"/>
                    <a:pt x="3000" y="134"/>
                    <a:pt x="3005" y="134"/>
                  </a:cubicBezTo>
                  <a:cubicBezTo>
                    <a:pt x="3009" y="134"/>
                    <a:pt x="3014" y="133"/>
                    <a:pt x="3018" y="132"/>
                  </a:cubicBezTo>
                  <a:cubicBezTo>
                    <a:pt x="3024" y="134"/>
                    <a:pt x="3029" y="137"/>
                    <a:pt x="3036" y="138"/>
                  </a:cubicBezTo>
                  <a:cubicBezTo>
                    <a:pt x="3043" y="133"/>
                    <a:pt x="3051" y="132"/>
                    <a:pt x="3060" y="132"/>
                  </a:cubicBezTo>
                  <a:cubicBezTo>
                    <a:pt x="3064" y="132"/>
                    <a:pt x="3069" y="133"/>
                    <a:pt x="3074" y="133"/>
                  </a:cubicBezTo>
                  <a:cubicBezTo>
                    <a:pt x="3079" y="133"/>
                    <a:pt x="3084" y="134"/>
                    <a:pt x="3089" y="134"/>
                  </a:cubicBezTo>
                  <a:cubicBezTo>
                    <a:pt x="3098" y="134"/>
                    <a:pt x="3107" y="132"/>
                    <a:pt x="3115" y="127"/>
                  </a:cubicBezTo>
                  <a:cubicBezTo>
                    <a:pt x="3114" y="118"/>
                    <a:pt x="3093" y="125"/>
                    <a:pt x="3094" y="113"/>
                  </a:cubicBezTo>
                  <a:cubicBezTo>
                    <a:pt x="3095" y="114"/>
                    <a:pt x="3097" y="114"/>
                    <a:pt x="3098" y="114"/>
                  </a:cubicBezTo>
                  <a:cubicBezTo>
                    <a:pt x="3105" y="114"/>
                    <a:pt x="3108" y="107"/>
                    <a:pt x="3114" y="105"/>
                  </a:cubicBezTo>
                  <a:cubicBezTo>
                    <a:pt x="3115" y="105"/>
                    <a:pt x="3117" y="104"/>
                    <a:pt x="3118" y="104"/>
                  </a:cubicBezTo>
                  <a:cubicBezTo>
                    <a:pt x="3119" y="104"/>
                    <a:pt x="3120" y="104"/>
                    <a:pt x="3120" y="105"/>
                  </a:cubicBezTo>
                  <a:cubicBezTo>
                    <a:pt x="3121" y="105"/>
                    <a:pt x="3122" y="105"/>
                    <a:pt x="3122" y="105"/>
                  </a:cubicBezTo>
                  <a:cubicBezTo>
                    <a:pt x="3125" y="105"/>
                    <a:pt x="3128" y="104"/>
                    <a:pt x="3131" y="101"/>
                  </a:cubicBezTo>
                  <a:cubicBezTo>
                    <a:pt x="3131" y="98"/>
                    <a:pt x="3127" y="98"/>
                    <a:pt x="3127" y="95"/>
                  </a:cubicBezTo>
                  <a:cubicBezTo>
                    <a:pt x="3132" y="93"/>
                    <a:pt x="3139" y="94"/>
                    <a:pt x="3139" y="89"/>
                  </a:cubicBezTo>
                  <a:cubicBezTo>
                    <a:pt x="3137" y="83"/>
                    <a:pt x="3123" y="87"/>
                    <a:pt x="3122" y="80"/>
                  </a:cubicBezTo>
                  <a:cubicBezTo>
                    <a:pt x="3123" y="78"/>
                    <a:pt x="3124" y="76"/>
                    <a:pt x="3127" y="75"/>
                  </a:cubicBezTo>
                  <a:cubicBezTo>
                    <a:pt x="3132" y="76"/>
                    <a:pt x="3133" y="79"/>
                    <a:pt x="3139" y="79"/>
                  </a:cubicBezTo>
                  <a:cubicBezTo>
                    <a:pt x="3139" y="79"/>
                    <a:pt x="3140" y="79"/>
                    <a:pt x="3141" y="79"/>
                  </a:cubicBezTo>
                  <a:cubicBezTo>
                    <a:pt x="3141" y="75"/>
                    <a:pt x="3135" y="75"/>
                    <a:pt x="3137" y="70"/>
                  </a:cubicBezTo>
                  <a:cubicBezTo>
                    <a:pt x="3139" y="69"/>
                    <a:pt x="3141" y="69"/>
                    <a:pt x="3142" y="69"/>
                  </a:cubicBezTo>
                  <a:cubicBezTo>
                    <a:pt x="3147" y="69"/>
                    <a:pt x="3151" y="70"/>
                    <a:pt x="3155" y="71"/>
                  </a:cubicBezTo>
                  <a:cubicBezTo>
                    <a:pt x="3159" y="73"/>
                    <a:pt x="3163" y="74"/>
                    <a:pt x="3167" y="74"/>
                  </a:cubicBezTo>
                  <a:cubicBezTo>
                    <a:pt x="3168" y="74"/>
                    <a:pt x="3169" y="74"/>
                    <a:pt x="3170" y="73"/>
                  </a:cubicBezTo>
                  <a:cubicBezTo>
                    <a:pt x="3173" y="71"/>
                    <a:pt x="3171" y="67"/>
                    <a:pt x="3170" y="64"/>
                  </a:cubicBezTo>
                  <a:cubicBezTo>
                    <a:pt x="3173" y="63"/>
                    <a:pt x="3177" y="63"/>
                    <a:pt x="3178" y="61"/>
                  </a:cubicBezTo>
                  <a:cubicBezTo>
                    <a:pt x="3180" y="59"/>
                    <a:pt x="3176" y="55"/>
                    <a:pt x="3182" y="54"/>
                  </a:cubicBezTo>
                  <a:cubicBezTo>
                    <a:pt x="3182" y="54"/>
                    <a:pt x="3183" y="53"/>
                    <a:pt x="3184" y="53"/>
                  </a:cubicBezTo>
                  <a:cubicBezTo>
                    <a:pt x="3187" y="53"/>
                    <a:pt x="3191" y="55"/>
                    <a:pt x="3194" y="55"/>
                  </a:cubicBezTo>
                  <a:cubicBezTo>
                    <a:pt x="3203" y="43"/>
                    <a:pt x="3227" y="44"/>
                    <a:pt x="3235" y="32"/>
                  </a:cubicBezTo>
                  <a:cubicBezTo>
                    <a:pt x="3234" y="32"/>
                    <a:pt x="3233" y="31"/>
                    <a:pt x="3232" y="31"/>
                  </a:cubicBezTo>
                  <a:cubicBezTo>
                    <a:pt x="3230" y="31"/>
                    <a:pt x="3229" y="32"/>
                    <a:pt x="3227" y="33"/>
                  </a:cubicBezTo>
                  <a:cubicBezTo>
                    <a:pt x="3226" y="33"/>
                    <a:pt x="3224" y="34"/>
                    <a:pt x="3223" y="34"/>
                  </a:cubicBezTo>
                  <a:cubicBezTo>
                    <a:pt x="3222" y="34"/>
                    <a:pt x="3221" y="33"/>
                    <a:pt x="3220" y="33"/>
                  </a:cubicBezTo>
                  <a:cubicBezTo>
                    <a:pt x="3228" y="22"/>
                    <a:pt x="3260" y="34"/>
                    <a:pt x="3266" y="20"/>
                  </a:cubicBezTo>
                  <a:cubicBezTo>
                    <a:pt x="3253" y="15"/>
                    <a:pt x="3238" y="13"/>
                    <a:pt x="3222" y="13"/>
                  </a:cubicBezTo>
                  <a:cubicBezTo>
                    <a:pt x="3214" y="13"/>
                    <a:pt x="3206" y="14"/>
                    <a:pt x="3198" y="14"/>
                  </a:cubicBezTo>
                  <a:cubicBezTo>
                    <a:pt x="3190" y="14"/>
                    <a:pt x="3182" y="15"/>
                    <a:pt x="3175" y="15"/>
                  </a:cubicBezTo>
                  <a:cubicBezTo>
                    <a:pt x="3161" y="15"/>
                    <a:pt x="3148" y="14"/>
                    <a:pt x="3137" y="10"/>
                  </a:cubicBezTo>
                  <a:moveTo>
                    <a:pt x="3537" y="345"/>
                  </a:moveTo>
                  <a:cubicBezTo>
                    <a:pt x="3513" y="345"/>
                    <a:pt x="3486" y="343"/>
                    <a:pt x="3468" y="336"/>
                  </a:cubicBezTo>
                  <a:cubicBezTo>
                    <a:pt x="3467" y="329"/>
                    <a:pt x="3475" y="329"/>
                    <a:pt x="3476" y="324"/>
                  </a:cubicBezTo>
                  <a:cubicBezTo>
                    <a:pt x="3476" y="318"/>
                    <a:pt x="3472" y="312"/>
                    <a:pt x="3473" y="309"/>
                  </a:cubicBezTo>
                  <a:cubicBezTo>
                    <a:pt x="3473" y="308"/>
                    <a:pt x="3473" y="307"/>
                    <a:pt x="3474" y="307"/>
                  </a:cubicBezTo>
                  <a:cubicBezTo>
                    <a:pt x="3482" y="307"/>
                    <a:pt x="3509" y="311"/>
                    <a:pt x="3523" y="315"/>
                  </a:cubicBezTo>
                  <a:cubicBezTo>
                    <a:pt x="3537" y="318"/>
                    <a:pt x="3549" y="324"/>
                    <a:pt x="3554" y="334"/>
                  </a:cubicBezTo>
                  <a:cubicBezTo>
                    <a:pt x="3552" y="338"/>
                    <a:pt x="3549" y="342"/>
                    <a:pt x="3546" y="345"/>
                  </a:cubicBezTo>
                  <a:cubicBezTo>
                    <a:pt x="3543" y="345"/>
                    <a:pt x="3540" y="345"/>
                    <a:pt x="3537" y="345"/>
                  </a:cubicBezTo>
                  <a:moveTo>
                    <a:pt x="3376" y="0"/>
                  </a:moveTo>
                  <a:cubicBezTo>
                    <a:pt x="3372" y="0"/>
                    <a:pt x="3370" y="2"/>
                    <a:pt x="3368" y="4"/>
                  </a:cubicBezTo>
                  <a:cubicBezTo>
                    <a:pt x="3366" y="15"/>
                    <a:pt x="3373" y="19"/>
                    <a:pt x="3376" y="25"/>
                  </a:cubicBezTo>
                  <a:cubicBezTo>
                    <a:pt x="3375" y="26"/>
                    <a:pt x="3372" y="27"/>
                    <a:pt x="3370" y="27"/>
                  </a:cubicBezTo>
                  <a:cubicBezTo>
                    <a:pt x="3367" y="27"/>
                    <a:pt x="3364" y="26"/>
                    <a:pt x="3361" y="25"/>
                  </a:cubicBezTo>
                  <a:cubicBezTo>
                    <a:pt x="3358" y="24"/>
                    <a:pt x="3354" y="23"/>
                    <a:pt x="3351" y="23"/>
                  </a:cubicBezTo>
                  <a:cubicBezTo>
                    <a:pt x="3350" y="23"/>
                    <a:pt x="3350" y="23"/>
                    <a:pt x="3350" y="23"/>
                  </a:cubicBezTo>
                  <a:cubicBezTo>
                    <a:pt x="3348" y="27"/>
                    <a:pt x="3348" y="32"/>
                    <a:pt x="3343" y="33"/>
                  </a:cubicBezTo>
                  <a:cubicBezTo>
                    <a:pt x="3341" y="30"/>
                    <a:pt x="3343" y="24"/>
                    <a:pt x="3342" y="20"/>
                  </a:cubicBezTo>
                  <a:cubicBezTo>
                    <a:pt x="3339" y="14"/>
                    <a:pt x="3333" y="13"/>
                    <a:pt x="3326" y="13"/>
                  </a:cubicBezTo>
                  <a:cubicBezTo>
                    <a:pt x="3324" y="13"/>
                    <a:pt x="3323" y="13"/>
                    <a:pt x="3321" y="13"/>
                  </a:cubicBezTo>
                  <a:cubicBezTo>
                    <a:pt x="3319" y="13"/>
                    <a:pt x="3318" y="14"/>
                    <a:pt x="3316" y="14"/>
                  </a:cubicBezTo>
                  <a:cubicBezTo>
                    <a:pt x="3314" y="14"/>
                    <a:pt x="3312" y="13"/>
                    <a:pt x="3310" y="13"/>
                  </a:cubicBezTo>
                  <a:cubicBezTo>
                    <a:pt x="3303" y="12"/>
                    <a:pt x="3296" y="7"/>
                    <a:pt x="3289" y="7"/>
                  </a:cubicBezTo>
                  <a:cubicBezTo>
                    <a:pt x="3287" y="7"/>
                    <a:pt x="3284" y="8"/>
                    <a:pt x="3282" y="10"/>
                  </a:cubicBezTo>
                  <a:cubicBezTo>
                    <a:pt x="3282" y="10"/>
                    <a:pt x="3282" y="11"/>
                    <a:pt x="3281" y="11"/>
                  </a:cubicBezTo>
                  <a:cubicBezTo>
                    <a:pt x="3283" y="16"/>
                    <a:pt x="3283" y="20"/>
                    <a:pt x="3286" y="23"/>
                  </a:cubicBezTo>
                  <a:cubicBezTo>
                    <a:pt x="3290" y="29"/>
                    <a:pt x="3302" y="29"/>
                    <a:pt x="3305" y="36"/>
                  </a:cubicBezTo>
                  <a:cubicBezTo>
                    <a:pt x="3304" y="37"/>
                    <a:pt x="3303" y="37"/>
                    <a:pt x="3303" y="38"/>
                  </a:cubicBezTo>
                  <a:cubicBezTo>
                    <a:pt x="3303" y="38"/>
                    <a:pt x="3302" y="38"/>
                    <a:pt x="3302" y="38"/>
                  </a:cubicBezTo>
                  <a:cubicBezTo>
                    <a:pt x="3296" y="38"/>
                    <a:pt x="3292" y="36"/>
                    <a:pt x="3289" y="34"/>
                  </a:cubicBezTo>
                  <a:cubicBezTo>
                    <a:pt x="3285" y="32"/>
                    <a:pt x="3282" y="30"/>
                    <a:pt x="3278" y="30"/>
                  </a:cubicBezTo>
                  <a:cubicBezTo>
                    <a:pt x="3275" y="30"/>
                    <a:pt x="3272" y="30"/>
                    <a:pt x="3269" y="33"/>
                  </a:cubicBezTo>
                  <a:cubicBezTo>
                    <a:pt x="3267" y="36"/>
                    <a:pt x="3270" y="38"/>
                    <a:pt x="3267" y="41"/>
                  </a:cubicBezTo>
                  <a:cubicBezTo>
                    <a:pt x="3265" y="41"/>
                    <a:pt x="3264" y="41"/>
                    <a:pt x="3263" y="41"/>
                  </a:cubicBezTo>
                  <a:cubicBezTo>
                    <a:pt x="3256" y="41"/>
                    <a:pt x="3255" y="45"/>
                    <a:pt x="3249" y="46"/>
                  </a:cubicBezTo>
                  <a:cubicBezTo>
                    <a:pt x="3246" y="43"/>
                    <a:pt x="3243" y="42"/>
                    <a:pt x="3241" y="42"/>
                  </a:cubicBezTo>
                  <a:cubicBezTo>
                    <a:pt x="3236" y="42"/>
                    <a:pt x="3233" y="45"/>
                    <a:pt x="3229" y="48"/>
                  </a:cubicBezTo>
                  <a:cubicBezTo>
                    <a:pt x="3224" y="52"/>
                    <a:pt x="3220" y="55"/>
                    <a:pt x="3213" y="55"/>
                  </a:cubicBezTo>
                  <a:cubicBezTo>
                    <a:pt x="3212" y="55"/>
                    <a:pt x="3211" y="55"/>
                    <a:pt x="3209" y="55"/>
                  </a:cubicBezTo>
                  <a:cubicBezTo>
                    <a:pt x="3209" y="61"/>
                    <a:pt x="3209" y="61"/>
                    <a:pt x="3209" y="61"/>
                  </a:cubicBezTo>
                  <a:cubicBezTo>
                    <a:pt x="3220" y="65"/>
                    <a:pt x="3239" y="59"/>
                    <a:pt x="3240" y="71"/>
                  </a:cubicBezTo>
                  <a:cubicBezTo>
                    <a:pt x="3241" y="74"/>
                    <a:pt x="3235" y="82"/>
                    <a:pt x="3229" y="84"/>
                  </a:cubicBezTo>
                  <a:cubicBezTo>
                    <a:pt x="3228" y="84"/>
                    <a:pt x="3227" y="84"/>
                    <a:pt x="3226" y="84"/>
                  </a:cubicBezTo>
                  <a:cubicBezTo>
                    <a:pt x="3224" y="84"/>
                    <a:pt x="3221" y="83"/>
                    <a:pt x="3218" y="83"/>
                  </a:cubicBezTo>
                  <a:cubicBezTo>
                    <a:pt x="3215" y="82"/>
                    <a:pt x="3211" y="82"/>
                    <a:pt x="3208" y="82"/>
                  </a:cubicBezTo>
                  <a:cubicBezTo>
                    <a:pt x="3207" y="82"/>
                    <a:pt x="3206" y="82"/>
                    <a:pt x="3205" y="82"/>
                  </a:cubicBezTo>
                  <a:cubicBezTo>
                    <a:pt x="3193" y="83"/>
                    <a:pt x="3183" y="92"/>
                    <a:pt x="3175" y="93"/>
                  </a:cubicBezTo>
                  <a:cubicBezTo>
                    <a:pt x="3174" y="93"/>
                    <a:pt x="3174" y="93"/>
                    <a:pt x="3173" y="93"/>
                  </a:cubicBezTo>
                  <a:cubicBezTo>
                    <a:pt x="3170" y="93"/>
                    <a:pt x="3168" y="93"/>
                    <a:pt x="3166" y="92"/>
                  </a:cubicBezTo>
                  <a:cubicBezTo>
                    <a:pt x="3164" y="92"/>
                    <a:pt x="3162" y="91"/>
                    <a:pt x="3160" y="91"/>
                  </a:cubicBezTo>
                  <a:cubicBezTo>
                    <a:pt x="3158" y="91"/>
                    <a:pt x="3156" y="92"/>
                    <a:pt x="3155" y="93"/>
                  </a:cubicBezTo>
                  <a:cubicBezTo>
                    <a:pt x="3154" y="98"/>
                    <a:pt x="3158" y="106"/>
                    <a:pt x="3165" y="108"/>
                  </a:cubicBezTo>
                  <a:cubicBezTo>
                    <a:pt x="3170" y="108"/>
                    <a:pt x="3171" y="103"/>
                    <a:pt x="3176" y="103"/>
                  </a:cubicBezTo>
                  <a:cubicBezTo>
                    <a:pt x="3184" y="107"/>
                    <a:pt x="3185" y="114"/>
                    <a:pt x="3195" y="114"/>
                  </a:cubicBezTo>
                  <a:cubicBezTo>
                    <a:pt x="3195" y="114"/>
                    <a:pt x="3196" y="114"/>
                    <a:pt x="3196" y="114"/>
                  </a:cubicBezTo>
                  <a:cubicBezTo>
                    <a:pt x="3202" y="114"/>
                    <a:pt x="3210" y="108"/>
                    <a:pt x="3217" y="108"/>
                  </a:cubicBezTo>
                  <a:cubicBezTo>
                    <a:pt x="3220" y="108"/>
                    <a:pt x="3222" y="109"/>
                    <a:pt x="3224" y="114"/>
                  </a:cubicBezTo>
                  <a:cubicBezTo>
                    <a:pt x="3216" y="118"/>
                    <a:pt x="3200" y="114"/>
                    <a:pt x="3196" y="121"/>
                  </a:cubicBezTo>
                  <a:cubicBezTo>
                    <a:pt x="3191" y="119"/>
                    <a:pt x="3186" y="116"/>
                    <a:pt x="3180" y="116"/>
                  </a:cubicBezTo>
                  <a:cubicBezTo>
                    <a:pt x="3178" y="116"/>
                    <a:pt x="3176" y="116"/>
                    <a:pt x="3174" y="117"/>
                  </a:cubicBezTo>
                  <a:cubicBezTo>
                    <a:pt x="3174" y="129"/>
                    <a:pt x="3190" y="127"/>
                    <a:pt x="3201" y="129"/>
                  </a:cubicBezTo>
                  <a:cubicBezTo>
                    <a:pt x="3206" y="135"/>
                    <a:pt x="3211" y="145"/>
                    <a:pt x="3221" y="145"/>
                  </a:cubicBezTo>
                  <a:cubicBezTo>
                    <a:pt x="3222" y="145"/>
                    <a:pt x="3223" y="145"/>
                    <a:pt x="3224" y="145"/>
                  </a:cubicBezTo>
                  <a:cubicBezTo>
                    <a:pt x="3224" y="139"/>
                    <a:pt x="3218" y="139"/>
                    <a:pt x="3219" y="134"/>
                  </a:cubicBezTo>
                  <a:cubicBezTo>
                    <a:pt x="3222" y="134"/>
                    <a:pt x="3224" y="134"/>
                    <a:pt x="3227" y="134"/>
                  </a:cubicBezTo>
                  <a:cubicBezTo>
                    <a:pt x="3232" y="134"/>
                    <a:pt x="3238" y="134"/>
                    <a:pt x="3244" y="133"/>
                  </a:cubicBezTo>
                  <a:cubicBezTo>
                    <a:pt x="3250" y="133"/>
                    <a:pt x="3256" y="132"/>
                    <a:pt x="3262" y="132"/>
                  </a:cubicBezTo>
                  <a:cubicBezTo>
                    <a:pt x="3267" y="132"/>
                    <a:pt x="3272" y="132"/>
                    <a:pt x="3277" y="134"/>
                  </a:cubicBezTo>
                  <a:cubicBezTo>
                    <a:pt x="3283" y="135"/>
                    <a:pt x="3283" y="140"/>
                    <a:pt x="3288" y="145"/>
                  </a:cubicBezTo>
                  <a:cubicBezTo>
                    <a:pt x="3298" y="154"/>
                    <a:pt x="3317" y="162"/>
                    <a:pt x="3323" y="172"/>
                  </a:cubicBezTo>
                  <a:cubicBezTo>
                    <a:pt x="3323" y="176"/>
                    <a:pt x="3325" y="178"/>
                    <a:pt x="3326" y="181"/>
                  </a:cubicBezTo>
                  <a:cubicBezTo>
                    <a:pt x="3335" y="184"/>
                    <a:pt x="3348" y="196"/>
                    <a:pt x="3330" y="199"/>
                  </a:cubicBezTo>
                  <a:cubicBezTo>
                    <a:pt x="3331" y="204"/>
                    <a:pt x="3330" y="209"/>
                    <a:pt x="3331" y="213"/>
                  </a:cubicBezTo>
                  <a:cubicBezTo>
                    <a:pt x="3333" y="214"/>
                    <a:pt x="3335" y="214"/>
                    <a:pt x="3336" y="214"/>
                  </a:cubicBezTo>
                  <a:cubicBezTo>
                    <a:pt x="3343" y="214"/>
                    <a:pt x="3346" y="207"/>
                    <a:pt x="3353" y="206"/>
                  </a:cubicBezTo>
                  <a:cubicBezTo>
                    <a:pt x="3354" y="206"/>
                    <a:pt x="3355" y="206"/>
                    <a:pt x="3356" y="206"/>
                  </a:cubicBezTo>
                  <a:cubicBezTo>
                    <a:pt x="3370" y="206"/>
                    <a:pt x="3381" y="218"/>
                    <a:pt x="3378" y="229"/>
                  </a:cubicBezTo>
                  <a:cubicBezTo>
                    <a:pt x="3366" y="228"/>
                    <a:pt x="3358" y="218"/>
                    <a:pt x="3347" y="218"/>
                  </a:cubicBezTo>
                  <a:cubicBezTo>
                    <a:pt x="3345" y="218"/>
                    <a:pt x="3343" y="218"/>
                    <a:pt x="3341" y="219"/>
                  </a:cubicBezTo>
                  <a:cubicBezTo>
                    <a:pt x="3348" y="230"/>
                    <a:pt x="3371" y="228"/>
                    <a:pt x="3380" y="239"/>
                  </a:cubicBezTo>
                  <a:cubicBezTo>
                    <a:pt x="3377" y="243"/>
                    <a:pt x="3376" y="249"/>
                    <a:pt x="3372" y="252"/>
                  </a:cubicBezTo>
                  <a:cubicBezTo>
                    <a:pt x="3371" y="252"/>
                    <a:pt x="3369" y="251"/>
                    <a:pt x="3367" y="251"/>
                  </a:cubicBezTo>
                  <a:cubicBezTo>
                    <a:pt x="3364" y="251"/>
                    <a:pt x="3360" y="253"/>
                    <a:pt x="3359" y="254"/>
                  </a:cubicBezTo>
                  <a:cubicBezTo>
                    <a:pt x="3358" y="258"/>
                    <a:pt x="3364" y="257"/>
                    <a:pt x="3364" y="261"/>
                  </a:cubicBezTo>
                  <a:cubicBezTo>
                    <a:pt x="3362" y="264"/>
                    <a:pt x="3353" y="261"/>
                    <a:pt x="3354" y="266"/>
                  </a:cubicBezTo>
                  <a:cubicBezTo>
                    <a:pt x="3354" y="268"/>
                    <a:pt x="3355" y="268"/>
                    <a:pt x="3357" y="268"/>
                  </a:cubicBezTo>
                  <a:cubicBezTo>
                    <a:pt x="3358" y="268"/>
                    <a:pt x="3359" y="268"/>
                    <a:pt x="3360" y="267"/>
                  </a:cubicBezTo>
                  <a:cubicBezTo>
                    <a:pt x="3361" y="267"/>
                    <a:pt x="3362" y="267"/>
                    <a:pt x="3363" y="267"/>
                  </a:cubicBezTo>
                  <a:cubicBezTo>
                    <a:pt x="3365" y="267"/>
                    <a:pt x="3366" y="268"/>
                    <a:pt x="3367" y="269"/>
                  </a:cubicBezTo>
                  <a:cubicBezTo>
                    <a:pt x="3360" y="272"/>
                    <a:pt x="3352" y="274"/>
                    <a:pt x="3352" y="282"/>
                  </a:cubicBezTo>
                  <a:cubicBezTo>
                    <a:pt x="3354" y="285"/>
                    <a:pt x="3358" y="286"/>
                    <a:pt x="3362" y="288"/>
                  </a:cubicBezTo>
                  <a:cubicBezTo>
                    <a:pt x="3365" y="294"/>
                    <a:pt x="3359" y="308"/>
                    <a:pt x="3369" y="311"/>
                  </a:cubicBezTo>
                  <a:cubicBezTo>
                    <a:pt x="3373" y="310"/>
                    <a:pt x="3374" y="305"/>
                    <a:pt x="3379" y="305"/>
                  </a:cubicBezTo>
                  <a:cubicBezTo>
                    <a:pt x="3380" y="305"/>
                    <a:pt x="3380" y="305"/>
                    <a:pt x="3381" y="305"/>
                  </a:cubicBezTo>
                  <a:cubicBezTo>
                    <a:pt x="3381" y="307"/>
                    <a:pt x="3385" y="306"/>
                    <a:pt x="3384" y="308"/>
                  </a:cubicBezTo>
                  <a:cubicBezTo>
                    <a:pt x="3381" y="315"/>
                    <a:pt x="3371" y="316"/>
                    <a:pt x="3371" y="323"/>
                  </a:cubicBezTo>
                  <a:cubicBezTo>
                    <a:pt x="3370" y="335"/>
                    <a:pt x="3395" y="345"/>
                    <a:pt x="3401" y="353"/>
                  </a:cubicBezTo>
                  <a:cubicBezTo>
                    <a:pt x="3401" y="356"/>
                    <a:pt x="3399" y="356"/>
                    <a:pt x="3400" y="359"/>
                  </a:cubicBezTo>
                  <a:cubicBezTo>
                    <a:pt x="3402" y="361"/>
                    <a:pt x="3405" y="362"/>
                    <a:pt x="3408" y="362"/>
                  </a:cubicBezTo>
                  <a:cubicBezTo>
                    <a:pt x="3410" y="362"/>
                    <a:pt x="3412" y="361"/>
                    <a:pt x="3414" y="361"/>
                  </a:cubicBezTo>
                  <a:cubicBezTo>
                    <a:pt x="3417" y="361"/>
                    <a:pt x="3419" y="361"/>
                    <a:pt x="3422" y="361"/>
                  </a:cubicBezTo>
                  <a:cubicBezTo>
                    <a:pt x="3422" y="361"/>
                    <a:pt x="3423" y="361"/>
                    <a:pt x="3424" y="361"/>
                  </a:cubicBezTo>
                  <a:cubicBezTo>
                    <a:pt x="3429" y="367"/>
                    <a:pt x="3435" y="373"/>
                    <a:pt x="3447" y="373"/>
                  </a:cubicBezTo>
                  <a:cubicBezTo>
                    <a:pt x="3448" y="373"/>
                    <a:pt x="3449" y="373"/>
                    <a:pt x="3450" y="373"/>
                  </a:cubicBezTo>
                  <a:cubicBezTo>
                    <a:pt x="3456" y="370"/>
                    <a:pt x="3454" y="361"/>
                    <a:pt x="3462" y="359"/>
                  </a:cubicBezTo>
                  <a:cubicBezTo>
                    <a:pt x="3481" y="361"/>
                    <a:pt x="3512" y="369"/>
                    <a:pt x="3536" y="369"/>
                  </a:cubicBezTo>
                  <a:cubicBezTo>
                    <a:pt x="3546" y="369"/>
                    <a:pt x="3556" y="368"/>
                    <a:pt x="3563" y="364"/>
                  </a:cubicBezTo>
                  <a:cubicBezTo>
                    <a:pt x="3572" y="358"/>
                    <a:pt x="3583" y="341"/>
                    <a:pt x="3583" y="334"/>
                  </a:cubicBezTo>
                  <a:cubicBezTo>
                    <a:pt x="3582" y="330"/>
                    <a:pt x="3579" y="322"/>
                    <a:pt x="3577" y="319"/>
                  </a:cubicBezTo>
                  <a:cubicBezTo>
                    <a:pt x="3569" y="306"/>
                    <a:pt x="3547" y="299"/>
                    <a:pt x="3529" y="293"/>
                  </a:cubicBezTo>
                  <a:cubicBezTo>
                    <a:pt x="3540" y="283"/>
                    <a:pt x="3549" y="272"/>
                    <a:pt x="3564" y="265"/>
                  </a:cubicBezTo>
                  <a:cubicBezTo>
                    <a:pt x="3563" y="262"/>
                    <a:pt x="3561" y="255"/>
                    <a:pt x="3566" y="254"/>
                  </a:cubicBezTo>
                  <a:cubicBezTo>
                    <a:pt x="3570" y="257"/>
                    <a:pt x="3574" y="258"/>
                    <a:pt x="3578" y="258"/>
                  </a:cubicBezTo>
                  <a:cubicBezTo>
                    <a:pt x="3585" y="258"/>
                    <a:pt x="3591" y="255"/>
                    <a:pt x="3600" y="253"/>
                  </a:cubicBezTo>
                  <a:cubicBezTo>
                    <a:pt x="3609" y="251"/>
                    <a:pt x="3618" y="251"/>
                    <a:pt x="3625" y="249"/>
                  </a:cubicBezTo>
                  <a:cubicBezTo>
                    <a:pt x="3630" y="247"/>
                    <a:pt x="3633" y="242"/>
                    <a:pt x="3638" y="240"/>
                  </a:cubicBezTo>
                  <a:cubicBezTo>
                    <a:pt x="3649" y="236"/>
                    <a:pt x="3666" y="237"/>
                    <a:pt x="3667" y="227"/>
                  </a:cubicBezTo>
                  <a:cubicBezTo>
                    <a:pt x="3660" y="228"/>
                    <a:pt x="3652" y="230"/>
                    <a:pt x="3644" y="230"/>
                  </a:cubicBezTo>
                  <a:cubicBezTo>
                    <a:pt x="3639" y="230"/>
                    <a:pt x="3634" y="229"/>
                    <a:pt x="3629" y="226"/>
                  </a:cubicBezTo>
                  <a:cubicBezTo>
                    <a:pt x="3627" y="223"/>
                    <a:pt x="3628" y="219"/>
                    <a:pt x="3626" y="218"/>
                  </a:cubicBezTo>
                  <a:cubicBezTo>
                    <a:pt x="3625" y="218"/>
                    <a:pt x="3625" y="218"/>
                    <a:pt x="3624" y="218"/>
                  </a:cubicBezTo>
                  <a:cubicBezTo>
                    <a:pt x="3624" y="218"/>
                    <a:pt x="3623" y="218"/>
                    <a:pt x="3622" y="218"/>
                  </a:cubicBezTo>
                  <a:cubicBezTo>
                    <a:pt x="3622" y="218"/>
                    <a:pt x="3621" y="218"/>
                    <a:pt x="3620" y="218"/>
                  </a:cubicBezTo>
                  <a:cubicBezTo>
                    <a:pt x="3618" y="218"/>
                    <a:pt x="3617" y="218"/>
                    <a:pt x="3616" y="219"/>
                  </a:cubicBezTo>
                  <a:cubicBezTo>
                    <a:pt x="3613" y="222"/>
                    <a:pt x="3617" y="224"/>
                    <a:pt x="3615" y="227"/>
                  </a:cubicBezTo>
                  <a:cubicBezTo>
                    <a:pt x="3613" y="229"/>
                    <a:pt x="3610" y="229"/>
                    <a:pt x="3608" y="229"/>
                  </a:cubicBezTo>
                  <a:cubicBezTo>
                    <a:pt x="3602" y="229"/>
                    <a:pt x="3596" y="226"/>
                    <a:pt x="3596" y="221"/>
                  </a:cubicBezTo>
                  <a:cubicBezTo>
                    <a:pt x="3599" y="215"/>
                    <a:pt x="3607" y="213"/>
                    <a:pt x="3616" y="213"/>
                  </a:cubicBezTo>
                  <a:cubicBezTo>
                    <a:pt x="3613" y="207"/>
                    <a:pt x="3602" y="208"/>
                    <a:pt x="3601" y="201"/>
                  </a:cubicBezTo>
                  <a:cubicBezTo>
                    <a:pt x="3604" y="200"/>
                    <a:pt x="3602" y="197"/>
                    <a:pt x="3604" y="197"/>
                  </a:cubicBezTo>
                  <a:cubicBezTo>
                    <a:pt x="3604" y="197"/>
                    <a:pt x="3605" y="197"/>
                    <a:pt x="3605" y="197"/>
                  </a:cubicBezTo>
                  <a:cubicBezTo>
                    <a:pt x="3605" y="197"/>
                    <a:pt x="3606" y="197"/>
                    <a:pt x="3606" y="197"/>
                  </a:cubicBezTo>
                  <a:cubicBezTo>
                    <a:pt x="3610" y="197"/>
                    <a:pt x="3612" y="202"/>
                    <a:pt x="3616" y="204"/>
                  </a:cubicBezTo>
                  <a:cubicBezTo>
                    <a:pt x="3617" y="205"/>
                    <a:pt x="3620" y="204"/>
                    <a:pt x="3621" y="205"/>
                  </a:cubicBezTo>
                  <a:cubicBezTo>
                    <a:pt x="3623" y="206"/>
                    <a:pt x="3623" y="209"/>
                    <a:pt x="3623" y="209"/>
                  </a:cubicBezTo>
                  <a:cubicBezTo>
                    <a:pt x="3629" y="211"/>
                    <a:pt x="3635" y="209"/>
                    <a:pt x="3639" y="212"/>
                  </a:cubicBezTo>
                  <a:cubicBezTo>
                    <a:pt x="3645" y="216"/>
                    <a:pt x="3645" y="225"/>
                    <a:pt x="3653" y="226"/>
                  </a:cubicBezTo>
                  <a:cubicBezTo>
                    <a:pt x="3654" y="226"/>
                    <a:pt x="3654" y="226"/>
                    <a:pt x="3654" y="226"/>
                  </a:cubicBezTo>
                  <a:cubicBezTo>
                    <a:pt x="3659" y="226"/>
                    <a:pt x="3664" y="222"/>
                    <a:pt x="3669" y="221"/>
                  </a:cubicBezTo>
                  <a:cubicBezTo>
                    <a:pt x="3666" y="200"/>
                    <a:pt x="3636" y="201"/>
                    <a:pt x="3626" y="187"/>
                  </a:cubicBezTo>
                  <a:cubicBezTo>
                    <a:pt x="3620" y="185"/>
                    <a:pt x="3613" y="185"/>
                    <a:pt x="3612" y="179"/>
                  </a:cubicBezTo>
                  <a:cubicBezTo>
                    <a:pt x="3615" y="178"/>
                    <a:pt x="3618" y="177"/>
                    <a:pt x="3621" y="177"/>
                  </a:cubicBezTo>
                  <a:cubicBezTo>
                    <a:pt x="3632" y="177"/>
                    <a:pt x="3644" y="186"/>
                    <a:pt x="3647" y="194"/>
                  </a:cubicBezTo>
                  <a:cubicBezTo>
                    <a:pt x="3653" y="196"/>
                    <a:pt x="3658" y="202"/>
                    <a:pt x="3664" y="202"/>
                  </a:cubicBezTo>
                  <a:cubicBezTo>
                    <a:pt x="3665" y="202"/>
                    <a:pt x="3666" y="202"/>
                    <a:pt x="3667" y="201"/>
                  </a:cubicBezTo>
                  <a:cubicBezTo>
                    <a:pt x="3668" y="194"/>
                    <a:pt x="3656" y="195"/>
                    <a:pt x="3662" y="188"/>
                  </a:cubicBezTo>
                  <a:cubicBezTo>
                    <a:pt x="3656" y="182"/>
                    <a:pt x="3641" y="182"/>
                    <a:pt x="3635" y="175"/>
                  </a:cubicBezTo>
                  <a:cubicBezTo>
                    <a:pt x="3637" y="172"/>
                    <a:pt x="3640" y="171"/>
                    <a:pt x="3643" y="171"/>
                  </a:cubicBezTo>
                  <a:cubicBezTo>
                    <a:pt x="3650" y="171"/>
                    <a:pt x="3656" y="182"/>
                    <a:pt x="3662" y="183"/>
                  </a:cubicBezTo>
                  <a:cubicBezTo>
                    <a:pt x="3663" y="183"/>
                    <a:pt x="3663" y="183"/>
                    <a:pt x="3664" y="183"/>
                  </a:cubicBezTo>
                  <a:cubicBezTo>
                    <a:pt x="3669" y="183"/>
                    <a:pt x="3676" y="179"/>
                    <a:pt x="3680" y="175"/>
                  </a:cubicBezTo>
                  <a:cubicBezTo>
                    <a:pt x="3677" y="171"/>
                    <a:pt x="3664" y="174"/>
                    <a:pt x="3663" y="167"/>
                  </a:cubicBezTo>
                  <a:cubicBezTo>
                    <a:pt x="3664" y="164"/>
                    <a:pt x="3666" y="163"/>
                    <a:pt x="3669" y="163"/>
                  </a:cubicBezTo>
                  <a:cubicBezTo>
                    <a:pt x="3671" y="163"/>
                    <a:pt x="3672" y="163"/>
                    <a:pt x="3674" y="164"/>
                  </a:cubicBezTo>
                  <a:cubicBezTo>
                    <a:pt x="3677" y="164"/>
                    <a:pt x="3679" y="164"/>
                    <a:pt x="3681" y="164"/>
                  </a:cubicBezTo>
                  <a:cubicBezTo>
                    <a:pt x="3682" y="164"/>
                    <a:pt x="3684" y="164"/>
                    <a:pt x="3686" y="163"/>
                  </a:cubicBezTo>
                  <a:cubicBezTo>
                    <a:pt x="3682" y="155"/>
                    <a:pt x="3667" y="155"/>
                    <a:pt x="3668" y="143"/>
                  </a:cubicBezTo>
                  <a:cubicBezTo>
                    <a:pt x="3671" y="141"/>
                    <a:pt x="3679" y="142"/>
                    <a:pt x="3679" y="137"/>
                  </a:cubicBezTo>
                  <a:cubicBezTo>
                    <a:pt x="3675" y="132"/>
                    <a:pt x="3664" y="133"/>
                    <a:pt x="3662" y="126"/>
                  </a:cubicBezTo>
                  <a:cubicBezTo>
                    <a:pt x="3670" y="120"/>
                    <a:pt x="3694" y="126"/>
                    <a:pt x="3694" y="117"/>
                  </a:cubicBezTo>
                  <a:cubicBezTo>
                    <a:pt x="3695" y="106"/>
                    <a:pt x="3665" y="118"/>
                    <a:pt x="3666" y="103"/>
                  </a:cubicBezTo>
                  <a:cubicBezTo>
                    <a:pt x="3671" y="93"/>
                    <a:pt x="3680" y="86"/>
                    <a:pt x="3680" y="72"/>
                  </a:cubicBezTo>
                  <a:cubicBezTo>
                    <a:pt x="3683" y="66"/>
                    <a:pt x="3693" y="62"/>
                    <a:pt x="3688" y="56"/>
                  </a:cubicBezTo>
                  <a:cubicBezTo>
                    <a:pt x="3688" y="56"/>
                    <a:pt x="3687" y="56"/>
                    <a:pt x="3687" y="56"/>
                  </a:cubicBezTo>
                  <a:cubicBezTo>
                    <a:pt x="3684" y="56"/>
                    <a:pt x="3682" y="57"/>
                    <a:pt x="3680" y="59"/>
                  </a:cubicBezTo>
                  <a:cubicBezTo>
                    <a:pt x="3678" y="61"/>
                    <a:pt x="3676" y="62"/>
                    <a:pt x="3673" y="62"/>
                  </a:cubicBezTo>
                  <a:cubicBezTo>
                    <a:pt x="3672" y="62"/>
                    <a:pt x="3671" y="62"/>
                    <a:pt x="3670" y="61"/>
                  </a:cubicBezTo>
                  <a:cubicBezTo>
                    <a:pt x="3673" y="55"/>
                    <a:pt x="3675" y="51"/>
                    <a:pt x="3673" y="45"/>
                  </a:cubicBezTo>
                  <a:cubicBezTo>
                    <a:pt x="3696" y="45"/>
                    <a:pt x="3716" y="43"/>
                    <a:pt x="3725" y="32"/>
                  </a:cubicBezTo>
                  <a:cubicBezTo>
                    <a:pt x="3726" y="32"/>
                    <a:pt x="3727" y="32"/>
                    <a:pt x="3727" y="32"/>
                  </a:cubicBezTo>
                  <a:cubicBezTo>
                    <a:pt x="3730" y="32"/>
                    <a:pt x="3732" y="31"/>
                    <a:pt x="3734" y="31"/>
                  </a:cubicBezTo>
                  <a:cubicBezTo>
                    <a:pt x="3734" y="29"/>
                    <a:pt x="3735" y="28"/>
                    <a:pt x="3736" y="27"/>
                  </a:cubicBezTo>
                  <a:cubicBezTo>
                    <a:pt x="3736" y="22"/>
                    <a:pt x="3726" y="20"/>
                    <a:pt x="3716" y="20"/>
                  </a:cubicBezTo>
                  <a:cubicBezTo>
                    <a:pt x="3710" y="20"/>
                    <a:pt x="3704" y="21"/>
                    <a:pt x="3700" y="22"/>
                  </a:cubicBezTo>
                  <a:cubicBezTo>
                    <a:pt x="3692" y="23"/>
                    <a:pt x="3678" y="31"/>
                    <a:pt x="3670" y="36"/>
                  </a:cubicBezTo>
                  <a:cubicBezTo>
                    <a:pt x="3660" y="42"/>
                    <a:pt x="3653" y="51"/>
                    <a:pt x="3645" y="53"/>
                  </a:cubicBezTo>
                  <a:cubicBezTo>
                    <a:pt x="3642" y="42"/>
                    <a:pt x="3666" y="34"/>
                    <a:pt x="3654" y="22"/>
                  </a:cubicBezTo>
                  <a:cubicBezTo>
                    <a:pt x="3654" y="22"/>
                    <a:pt x="3654" y="22"/>
                    <a:pt x="3653" y="22"/>
                  </a:cubicBezTo>
                  <a:cubicBezTo>
                    <a:pt x="3646" y="22"/>
                    <a:pt x="3640" y="25"/>
                    <a:pt x="3634" y="29"/>
                  </a:cubicBezTo>
                  <a:cubicBezTo>
                    <a:pt x="3628" y="33"/>
                    <a:pt x="3622" y="37"/>
                    <a:pt x="3616" y="37"/>
                  </a:cubicBezTo>
                  <a:cubicBezTo>
                    <a:pt x="3614" y="37"/>
                    <a:pt x="3611" y="36"/>
                    <a:pt x="3608" y="34"/>
                  </a:cubicBezTo>
                  <a:cubicBezTo>
                    <a:pt x="3611" y="30"/>
                    <a:pt x="3621" y="32"/>
                    <a:pt x="3621" y="25"/>
                  </a:cubicBezTo>
                  <a:cubicBezTo>
                    <a:pt x="3617" y="24"/>
                    <a:pt x="3610" y="23"/>
                    <a:pt x="3604" y="23"/>
                  </a:cubicBezTo>
                  <a:cubicBezTo>
                    <a:pt x="3598" y="23"/>
                    <a:pt x="3591" y="24"/>
                    <a:pt x="3585" y="24"/>
                  </a:cubicBezTo>
                  <a:cubicBezTo>
                    <a:pt x="3575" y="25"/>
                    <a:pt x="3567" y="31"/>
                    <a:pt x="3560" y="31"/>
                  </a:cubicBezTo>
                  <a:cubicBezTo>
                    <a:pt x="3558" y="31"/>
                    <a:pt x="3556" y="31"/>
                    <a:pt x="3554" y="29"/>
                  </a:cubicBezTo>
                  <a:cubicBezTo>
                    <a:pt x="3555" y="27"/>
                    <a:pt x="3558" y="26"/>
                    <a:pt x="3562" y="26"/>
                  </a:cubicBezTo>
                  <a:cubicBezTo>
                    <a:pt x="3563" y="26"/>
                    <a:pt x="3564" y="26"/>
                    <a:pt x="3565" y="26"/>
                  </a:cubicBezTo>
                  <a:cubicBezTo>
                    <a:pt x="3565" y="20"/>
                    <a:pt x="3565" y="20"/>
                    <a:pt x="3565" y="20"/>
                  </a:cubicBezTo>
                  <a:cubicBezTo>
                    <a:pt x="3543" y="14"/>
                    <a:pt x="3516" y="12"/>
                    <a:pt x="3489" y="12"/>
                  </a:cubicBezTo>
                  <a:cubicBezTo>
                    <a:pt x="3482" y="12"/>
                    <a:pt x="3474" y="12"/>
                    <a:pt x="3466" y="12"/>
                  </a:cubicBezTo>
                  <a:cubicBezTo>
                    <a:pt x="3460" y="14"/>
                    <a:pt x="3462" y="22"/>
                    <a:pt x="3456" y="23"/>
                  </a:cubicBezTo>
                  <a:cubicBezTo>
                    <a:pt x="3441" y="20"/>
                    <a:pt x="3431" y="13"/>
                    <a:pt x="3416" y="10"/>
                  </a:cubicBezTo>
                  <a:cubicBezTo>
                    <a:pt x="3416" y="20"/>
                    <a:pt x="3430" y="17"/>
                    <a:pt x="3431" y="25"/>
                  </a:cubicBezTo>
                  <a:cubicBezTo>
                    <a:pt x="3429" y="28"/>
                    <a:pt x="3427" y="28"/>
                    <a:pt x="3425" y="28"/>
                  </a:cubicBezTo>
                  <a:cubicBezTo>
                    <a:pt x="3420" y="28"/>
                    <a:pt x="3417" y="22"/>
                    <a:pt x="3413" y="20"/>
                  </a:cubicBezTo>
                  <a:cubicBezTo>
                    <a:pt x="3405" y="14"/>
                    <a:pt x="3390" y="12"/>
                    <a:pt x="3384" y="8"/>
                  </a:cubicBezTo>
                  <a:cubicBezTo>
                    <a:pt x="3384" y="5"/>
                    <a:pt x="3381" y="4"/>
                    <a:pt x="3380" y="1"/>
                  </a:cubicBezTo>
                  <a:cubicBezTo>
                    <a:pt x="3378" y="1"/>
                    <a:pt x="3377" y="0"/>
                    <a:pt x="337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50"/>
            <p:cNvSpPr>
              <a:spLocks noEditPoints="1"/>
            </p:cNvSpPr>
            <p:nvPr/>
          </p:nvSpPr>
          <p:spPr bwMode="auto">
            <a:xfrm>
              <a:off x="-627" y="1568"/>
              <a:ext cx="8343" cy="2197"/>
            </a:xfrm>
            <a:custGeom>
              <a:avLst/>
              <a:gdLst>
                <a:gd name="T0" fmla="*/ 1802 w 3529"/>
                <a:gd name="T1" fmla="*/ 846 h 928"/>
                <a:gd name="T2" fmla="*/ 1998 w 3529"/>
                <a:gd name="T3" fmla="*/ 895 h 928"/>
                <a:gd name="T4" fmla="*/ 1797 w 3529"/>
                <a:gd name="T5" fmla="*/ 812 h 928"/>
                <a:gd name="T6" fmla="*/ 2083 w 3529"/>
                <a:gd name="T7" fmla="*/ 797 h 928"/>
                <a:gd name="T8" fmla="*/ 1966 w 3529"/>
                <a:gd name="T9" fmla="*/ 639 h 928"/>
                <a:gd name="T10" fmla="*/ 1675 w 3529"/>
                <a:gd name="T11" fmla="*/ 566 h 928"/>
                <a:gd name="T12" fmla="*/ 1539 w 3529"/>
                <a:gd name="T13" fmla="*/ 619 h 928"/>
                <a:gd name="T14" fmla="*/ 1487 w 3529"/>
                <a:gd name="T15" fmla="*/ 772 h 928"/>
                <a:gd name="T16" fmla="*/ 1694 w 3529"/>
                <a:gd name="T17" fmla="*/ 758 h 928"/>
                <a:gd name="T18" fmla="*/ 1852 w 3529"/>
                <a:gd name="T19" fmla="*/ 675 h 928"/>
                <a:gd name="T20" fmla="*/ 1525 w 3529"/>
                <a:gd name="T21" fmla="*/ 555 h 928"/>
                <a:gd name="T22" fmla="*/ 1536 w 3529"/>
                <a:gd name="T23" fmla="*/ 541 h 928"/>
                <a:gd name="T24" fmla="*/ 1437 w 3529"/>
                <a:gd name="T25" fmla="*/ 538 h 928"/>
                <a:gd name="T26" fmla="*/ 1422 w 3529"/>
                <a:gd name="T27" fmla="*/ 518 h 928"/>
                <a:gd name="T28" fmla="*/ 1545 w 3529"/>
                <a:gd name="T29" fmla="*/ 499 h 928"/>
                <a:gd name="T30" fmla="*/ 1704 w 3529"/>
                <a:gd name="T31" fmla="*/ 523 h 928"/>
                <a:gd name="T32" fmla="*/ 1819 w 3529"/>
                <a:gd name="T33" fmla="*/ 552 h 928"/>
                <a:gd name="T34" fmla="*/ 1844 w 3529"/>
                <a:gd name="T35" fmla="*/ 504 h 928"/>
                <a:gd name="T36" fmla="*/ 833 w 3529"/>
                <a:gd name="T37" fmla="*/ 369 h 928"/>
                <a:gd name="T38" fmla="*/ 3244 w 3529"/>
                <a:gd name="T39" fmla="*/ 300 h 928"/>
                <a:gd name="T40" fmla="*/ 3189 w 3529"/>
                <a:gd name="T41" fmla="*/ 313 h 928"/>
                <a:gd name="T42" fmla="*/ 3153 w 3529"/>
                <a:gd name="T43" fmla="*/ 293 h 928"/>
                <a:gd name="T44" fmla="*/ 118 w 3529"/>
                <a:gd name="T45" fmla="*/ 223 h 928"/>
                <a:gd name="T46" fmla="*/ 166 w 3529"/>
                <a:gd name="T47" fmla="*/ 210 h 928"/>
                <a:gd name="T48" fmla="*/ 142 w 3529"/>
                <a:gd name="T49" fmla="*/ 181 h 928"/>
                <a:gd name="T50" fmla="*/ 449 w 3529"/>
                <a:gd name="T51" fmla="*/ 128 h 928"/>
                <a:gd name="T52" fmla="*/ 340 w 3529"/>
                <a:gd name="T53" fmla="*/ 111 h 928"/>
                <a:gd name="T54" fmla="*/ 3276 w 3529"/>
                <a:gd name="T55" fmla="*/ 35 h 928"/>
                <a:gd name="T56" fmla="*/ 330 w 3529"/>
                <a:gd name="T57" fmla="*/ 0 h 928"/>
                <a:gd name="T58" fmla="*/ 246 w 3529"/>
                <a:gd name="T59" fmla="*/ 77 h 928"/>
                <a:gd name="T60" fmla="*/ 250 w 3529"/>
                <a:gd name="T61" fmla="*/ 150 h 928"/>
                <a:gd name="T62" fmla="*/ 345 w 3529"/>
                <a:gd name="T63" fmla="*/ 81 h 928"/>
                <a:gd name="T64" fmla="*/ 484 w 3529"/>
                <a:gd name="T65" fmla="*/ 123 h 928"/>
                <a:gd name="T66" fmla="*/ 501 w 3529"/>
                <a:gd name="T67" fmla="*/ 100 h 928"/>
                <a:gd name="T68" fmla="*/ 623 w 3529"/>
                <a:gd name="T69" fmla="*/ 47 h 928"/>
                <a:gd name="T70" fmla="*/ 684 w 3529"/>
                <a:gd name="T71" fmla="*/ 61 h 928"/>
                <a:gd name="T72" fmla="*/ 588 w 3529"/>
                <a:gd name="T73" fmla="*/ 146 h 928"/>
                <a:gd name="T74" fmla="*/ 603 w 3529"/>
                <a:gd name="T75" fmla="*/ 198 h 928"/>
                <a:gd name="T76" fmla="*/ 399 w 3529"/>
                <a:gd name="T77" fmla="*/ 140 h 928"/>
                <a:gd name="T78" fmla="*/ 263 w 3529"/>
                <a:gd name="T79" fmla="*/ 160 h 928"/>
                <a:gd name="T80" fmla="*/ 176 w 3529"/>
                <a:gd name="T81" fmla="*/ 411 h 928"/>
                <a:gd name="T82" fmla="*/ 316 w 3529"/>
                <a:gd name="T83" fmla="*/ 415 h 928"/>
                <a:gd name="T84" fmla="*/ 750 w 3529"/>
                <a:gd name="T85" fmla="*/ 460 h 928"/>
                <a:gd name="T86" fmla="*/ 681 w 3529"/>
                <a:gd name="T87" fmla="*/ 283 h 928"/>
                <a:gd name="T88" fmla="*/ 716 w 3529"/>
                <a:gd name="T89" fmla="*/ 301 h 928"/>
                <a:gd name="T90" fmla="*/ 815 w 3529"/>
                <a:gd name="T91" fmla="*/ 342 h 928"/>
                <a:gd name="T92" fmla="*/ 830 w 3529"/>
                <a:gd name="T93" fmla="*/ 259 h 928"/>
                <a:gd name="T94" fmla="*/ 1005 w 3529"/>
                <a:gd name="T95" fmla="*/ 278 h 928"/>
                <a:gd name="T96" fmla="*/ 1119 w 3529"/>
                <a:gd name="T97" fmla="*/ 339 h 928"/>
                <a:gd name="T98" fmla="*/ 3257 w 3529"/>
                <a:gd name="T99" fmla="*/ 43 h 928"/>
                <a:gd name="T100" fmla="*/ 2707 w 3529"/>
                <a:gd name="T101" fmla="*/ 160 h 928"/>
                <a:gd name="T102" fmla="*/ 2820 w 3529"/>
                <a:gd name="T103" fmla="*/ 239 h 928"/>
                <a:gd name="T104" fmla="*/ 3036 w 3529"/>
                <a:gd name="T105" fmla="*/ 354 h 928"/>
                <a:gd name="T106" fmla="*/ 3529 w 3529"/>
                <a:gd name="T107" fmla="*/ 499 h 928"/>
                <a:gd name="T108" fmla="*/ 3363 w 3529"/>
                <a:gd name="T109" fmla="*/ 410 h 928"/>
                <a:gd name="T110" fmla="*/ 3197 w 3529"/>
                <a:gd name="T111" fmla="*/ 371 h 928"/>
                <a:gd name="T112" fmla="*/ 3034 w 3529"/>
                <a:gd name="T113" fmla="*/ 329 h 928"/>
                <a:gd name="T114" fmla="*/ 2936 w 3529"/>
                <a:gd name="T115" fmla="*/ 266 h 928"/>
                <a:gd name="T116" fmla="*/ 3039 w 3529"/>
                <a:gd name="T117" fmla="*/ 198 h 928"/>
                <a:gd name="T118" fmla="*/ 3097 w 3529"/>
                <a:gd name="T119" fmla="*/ 191 h 928"/>
                <a:gd name="T120" fmla="*/ 3202 w 3529"/>
                <a:gd name="T121" fmla="*/ 88 h 928"/>
                <a:gd name="T122" fmla="*/ 3272 w 3529"/>
                <a:gd name="T123" fmla="*/ 54 h 928"/>
                <a:gd name="T124" fmla="*/ 3267 w 3529"/>
                <a:gd name="T125" fmla="*/ 7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529" h="928">
                  <a:moveTo>
                    <a:pt x="1978" y="918"/>
                  </a:moveTo>
                  <a:cubicBezTo>
                    <a:pt x="1975" y="918"/>
                    <a:pt x="1971" y="921"/>
                    <a:pt x="1973" y="927"/>
                  </a:cubicBezTo>
                  <a:cubicBezTo>
                    <a:pt x="1974" y="928"/>
                    <a:pt x="1976" y="928"/>
                    <a:pt x="1979" y="928"/>
                  </a:cubicBezTo>
                  <a:cubicBezTo>
                    <a:pt x="1981" y="928"/>
                    <a:pt x="1983" y="928"/>
                    <a:pt x="1984" y="927"/>
                  </a:cubicBezTo>
                  <a:cubicBezTo>
                    <a:pt x="1987" y="922"/>
                    <a:pt x="1983" y="918"/>
                    <a:pt x="1978" y="918"/>
                  </a:cubicBezTo>
                  <a:moveTo>
                    <a:pt x="1798" y="824"/>
                  </a:moveTo>
                  <a:cubicBezTo>
                    <a:pt x="1790" y="824"/>
                    <a:pt x="1787" y="829"/>
                    <a:pt x="1780" y="830"/>
                  </a:cubicBezTo>
                  <a:cubicBezTo>
                    <a:pt x="1776" y="829"/>
                    <a:pt x="1770" y="824"/>
                    <a:pt x="1766" y="824"/>
                  </a:cubicBezTo>
                  <a:cubicBezTo>
                    <a:pt x="1764" y="824"/>
                    <a:pt x="1762" y="825"/>
                    <a:pt x="1761" y="828"/>
                  </a:cubicBezTo>
                  <a:cubicBezTo>
                    <a:pt x="1763" y="833"/>
                    <a:pt x="1769" y="834"/>
                    <a:pt x="1771" y="838"/>
                  </a:cubicBezTo>
                  <a:cubicBezTo>
                    <a:pt x="1766" y="848"/>
                    <a:pt x="1776" y="856"/>
                    <a:pt x="1786" y="859"/>
                  </a:cubicBezTo>
                  <a:cubicBezTo>
                    <a:pt x="1791" y="854"/>
                    <a:pt x="1793" y="848"/>
                    <a:pt x="1802" y="846"/>
                  </a:cubicBezTo>
                  <a:cubicBezTo>
                    <a:pt x="1804" y="841"/>
                    <a:pt x="1806" y="827"/>
                    <a:pt x="1800" y="824"/>
                  </a:cubicBezTo>
                  <a:cubicBezTo>
                    <a:pt x="1800" y="824"/>
                    <a:pt x="1799" y="824"/>
                    <a:pt x="1798" y="824"/>
                  </a:cubicBezTo>
                  <a:moveTo>
                    <a:pt x="2042" y="822"/>
                  </a:moveTo>
                  <a:cubicBezTo>
                    <a:pt x="2038" y="822"/>
                    <a:pt x="2038" y="822"/>
                    <a:pt x="2038" y="822"/>
                  </a:cubicBezTo>
                  <a:cubicBezTo>
                    <a:pt x="2032" y="854"/>
                    <a:pt x="1986" y="851"/>
                    <a:pt x="1979" y="882"/>
                  </a:cubicBezTo>
                  <a:cubicBezTo>
                    <a:pt x="1980" y="883"/>
                    <a:pt x="1983" y="883"/>
                    <a:pt x="1985" y="883"/>
                  </a:cubicBezTo>
                  <a:cubicBezTo>
                    <a:pt x="1986" y="883"/>
                    <a:pt x="1986" y="883"/>
                    <a:pt x="1987" y="883"/>
                  </a:cubicBezTo>
                  <a:cubicBezTo>
                    <a:pt x="1988" y="883"/>
                    <a:pt x="1988" y="883"/>
                    <a:pt x="1989" y="883"/>
                  </a:cubicBezTo>
                  <a:cubicBezTo>
                    <a:pt x="1991" y="883"/>
                    <a:pt x="1994" y="884"/>
                    <a:pt x="1996" y="885"/>
                  </a:cubicBezTo>
                  <a:cubicBezTo>
                    <a:pt x="1995" y="888"/>
                    <a:pt x="1990" y="887"/>
                    <a:pt x="1991" y="891"/>
                  </a:cubicBezTo>
                  <a:cubicBezTo>
                    <a:pt x="1994" y="892"/>
                    <a:pt x="1994" y="895"/>
                    <a:pt x="1997" y="895"/>
                  </a:cubicBezTo>
                  <a:cubicBezTo>
                    <a:pt x="1998" y="895"/>
                    <a:pt x="1998" y="895"/>
                    <a:pt x="1998" y="895"/>
                  </a:cubicBezTo>
                  <a:cubicBezTo>
                    <a:pt x="2001" y="893"/>
                    <a:pt x="2000" y="889"/>
                    <a:pt x="2002" y="887"/>
                  </a:cubicBezTo>
                  <a:cubicBezTo>
                    <a:pt x="2004" y="888"/>
                    <a:pt x="2005" y="888"/>
                    <a:pt x="2007" y="888"/>
                  </a:cubicBezTo>
                  <a:cubicBezTo>
                    <a:pt x="2028" y="888"/>
                    <a:pt x="2025" y="862"/>
                    <a:pt x="2044" y="858"/>
                  </a:cubicBezTo>
                  <a:cubicBezTo>
                    <a:pt x="2045" y="845"/>
                    <a:pt x="2057" y="843"/>
                    <a:pt x="2060" y="833"/>
                  </a:cubicBezTo>
                  <a:cubicBezTo>
                    <a:pt x="2053" y="830"/>
                    <a:pt x="2047" y="827"/>
                    <a:pt x="2042" y="822"/>
                  </a:cubicBezTo>
                  <a:moveTo>
                    <a:pt x="1759" y="814"/>
                  </a:moveTo>
                  <a:cubicBezTo>
                    <a:pt x="1755" y="814"/>
                    <a:pt x="1753" y="816"/>
                    <a:pt x="1753" y="820"/>
                  </a:cubicBezTo>
                  <a:cubicBezTo>
                    <a:pt x="1754" y="821"/>
                    <a:pt x="1756" y="822"/>
                    <a:pt x="1758" y="822"/>
                  </a:cubicBezTo>
                  <a:cubicBezTo>
                    <a:pt x="1759" y="822"/>
                    <a:pt x="1760" y="822"/>
                    <a:pt x="1760" y="821"/>
                  </a:cubicBezTo>
                  <a:cubicBezTo>
                    <a:pt x="1762" y="820"/>
                    <a:pt x="1761" y="816"/>
                    <a:pt x="1760" y="814"/>
                  </a:cubicBezTo>
                  <a:cubicBezTo>
                    <a:pt x="1760" y="814"/>
                    <a:pt x="1760" y="814"/>
                    <a:pt x="1759" y="814"/>
                  </a:cubicBezTo>
                  <a:moveTo>
                    <a:pt x="1797" y="812"/>
                  </a:moveTo>
                  <a:cubicBezTo>
                    <a:pt x="1793" y="812"/>
                    <a:pt x="1790" y="818"/>
                    <a:pt x="1797" y="820"/>
                  </a:cubicBezTo>
                  <a:cubicBezTo>
                    <a:pt x="1799" y="818"/>
                    <a:pt x="1801" y="817"/>
                    <a:pt x="1801" y="814"/>
                  </a:cubicBezTo>
                  <a:cubicBezTo>
                    <a:pt x="1800" y="813"/>
                    <a:pt x="1798" y="812"/>
                    <a:pt x="1797" y="812"/>
                  </a:cubicBezTo>
                  <a:moveTo>
                    <a:pt x="2043" y="759"/>
                  </a:moveTo>
                  <a:cubicBezTo>
                    <a:pt x="2040" y="759"/>
                    <a:pt x="2039" y="761"/>
                    <a:pt x="2038" y="763"/>
                  </a:cubicBezTo>
                  <a:cubicBezTo>
                    <a:pt x="2035" y="775"/>
                    <a:pt x="2070" y="782"/>
                    <a:pt x="2064" y="800"/>
                  </a:cubicBezTo>
                  <a:cubicBezTo>
                    <a:pt x="2063" y="804"/>
                    <a:pt x="2057" y="804"/>
                    <a:pt x="2057" y="809"/>
                  </a:cubicBezTo>
                  <a:cubicBezTo>
                    <a:pt x="2064" y="814"/>
                    <a:pt x="2068" y="822"/>
                    <a:pt x="2073" y="828"/>
                  </a:cubicBezTo>
                  <a:cubicBezTo>
                    <a:pt x="2082" y="828"/>
                    <a:pt x="2082" y="819"/>
                    <a:pt x="2087" y="814"/>
                  </a:cubicBezTo>
                  <a:cubicBezTo>
                    <a:pt x="2093" y="809"/>
                    <a:pt x="2105" y="806"/>
                    <a:pt x="2103" y="795"/>
                  </a:cubicBezTo>
                  <a:cubicBezTo>
                    <a:pt x="2101" y="793"/>
                    <a:pt x="2099" y="792"/>
                    <a:pt x="2097" y="792"/>
                  </a:cubicBezTo>
                  <a:cubicBezTo>
                    <a:pt x="2092" y="792"/>
                    <a:pt x="2088" y="797"/>
                    <a:pt x="2083" y="797"/>
                  </a:cubicBezTo>
                  <a:cubicBezTo>
                    <a:pt x="2078" y="796"/>
                    <a:pt x="2079" y="791"/>
                    <a:pt x="2079" y="786"/>
                  </a:cubicBezTo>
                  <a:cubicBezTo>
                    <a:pt x="2078" y="785"/>
                    <a:pt x="2077" y="785"/>
                    <a:pt x="2075" y="785"/>
                  </a:cubicBezTo>
                  <a:cubicBezTo>
                    <a:pt x="2074" y="785"/>
                    <a:pt x="2074" y="785"/>
                    <a:pt x="2073" y="785"/>
                  </a:cubicBezTo>
                  <a:cubicBezTo>
                    <a:pt x="2072" y="785"/>
                    <a:pt x="2072" y="785"/>
                    <a:pt x="2071" y="785"/>
                  </a:cubicBezTo>
                  <a:cubicBezTo>
                    <a:pt x="2071" y="785"/>
                    <a:pt x="2071" y="785"/>
                    <a:pt x="2070" y="785"/>
                  </a:cubicBezTo>
                  <a:cubicBezTo>
                    <a:pt x="2064" y="775"/>
                    <a:pt x="2053" y="768"/>
                    <a:pt x="2045" y="759"/>
                  </a:cubicBezTo>
                  <a:cubicBezTo>
                    <a:pt x="2044" y="759"/>
                    <a:pt x="2044" y="759"/>
                    <a:pt x="2043" y="759"/>
                  </a:cubicBezTo>
                  <a:moveTo>
                    <a:pt x="1966" y="639"/>
                  </a:moveTo>
                  <a:cubicBezTo>
                    <a:pt x="1963" y="639"/>
                    <a:pt x="1961" y="641"/>
                    <a:pt x="1962" y="645"/>
                  </a:cubicBezTo>
                  <a:cubicBezTo>
                    <a:pt x="1962" y="649"/>
                    <a:pt x="1972" y="655"/>
                    <a:pt x="1980" y="655"/>
                  </a:cubicBezTo>
                  <a:cubicBezTo>
                    <a:pt x="1983" y="655"/>
                    <a:pt x="1987" y="654"/>
                    <a:pt x="1988" y="650"/>
                  </a:cubicBezTo>
                  <a:cubicBezTo>
                    <a:pt x="1985" y="647"/>
                    <a:pt x="1973" y="639"/>
                    <a:pt x="1966" y="639"/>
                  </a:cubicBezTo>
                  <a:moveTo>
                    <a:pt x="1745" y="556"/>
                  </a:moveTo>
                  <a:cubicBezTo>
                    <a:pt x="1720" y="564"/>
                    <a:pt x="1746" y="613"/>
                    <a:pt x="1717" y="613"/>
                  </a:cubicBezTo>
                  <a:cubicBezTo>
                    <a:pt x="1716" y="613"/>
                    <a:pt x="1716" y="613"/>
                    <a:pt x="1715" y="613"/>
                  </a:cubicBezTo>
                  <a:cubicBezTo>
                    <a:pt x="1709" y="612"/>
                    <a:pt x="1706" y="607"/>
                    <a:pt x="1702" y="605"/>
                  </a:cubicBezTo>
                  <a:cubicBezTo>
                    <a:pt x="1701" y="604"/>
                    <a:pt x="1700" y="604"/>
                    <a:pt x="1698" y="604"/>
                  </a:cubicBezTo>
                  <a:cubicBezTo>
                    <a:pt x="1698" y="604"/>
                    <a:pt x="1698" y="604"/>
                    <a:pt x="1698" y="604"/>
                  </a:cubicBezTo>
                  <a:cubicBezTo>
                    <a:pt x="1697" y="604"/>
                    <a:pt x="1697" y="604"/>
                    <a:pt x="1697" y="604"/>
                  </a:cubicBezTo>
                  <a:cubicBezTo>
                    <a:pt x="1696" y="604"/>
                    <a:pt x="1695" y="604"/>
                    <a:pt x="1694" y="604"/>
                  </a:cubicBezTo>
                  <a:cubicBezTo>
                    <a:pt x="1685" y="600"/>
                    <a:pt x="1678" y="592"/>
                    <a:pt x="1673" y="587"/>
                  </a:cubicBezTo>
                  <a:cubicBezTo>
                    <a:pt x="1677" y="580"/>
                    <a:pt x="1686" y="577"/>
                    <a:pt x="1688" y="568"/>
                  </a:cubicBezTo>
                  <a:cubicBezTo>
                    <a:pt x="1686" y="566"/>
                    <a:pt x="1684" y="565"/>
                    <a:pt x="1682" y="565"/>
                  </a:cubicBezTo>
                  <a:cubicBezTo>
                    <a:pt x="1680" y="565"/>
                    <a:pt x="1677" y="566"/>
                    <a:pt x="1675" y="566"/>
                  </a:cubicBezTo>
                  <a:cubicBezTo>
                    <a:pt x="1672" y="567"/>
                    <a:pt x="1670" y="568"/>
                    <a:pt x="1667" y="568"/>
                  </a:cubicBezTo>
                  <a:cubicBezTo>
                    <a:pt x="1666" y="568"/>
                    <a:pt x="1666" y="568"/>
                    <a:pt x="1665" y="567"/>
                  </a:cubicBezTo>
                  <a:cubicBezTo>
                    <a:pt x="1658" y="566"/>
                    <a:pt x="1651" y="556"/>
                    <a:pt x="1643" y="556"/>
                  </a:cubicBezTo>
                  <a:cubicBezTo>
                    <a:pt x="1641" y="556"/>
                    <a:pt x="1638" y="558"/>
                    <a:pt x="1635" y="561"/>
                  </a:cubicBezTo>
                  <a:cubicBezTo>
                    <a:pt x="1637" y="564"/>
                    <a:pt x="1645" y="564"/>
                    <a:pt x="1642" y="568"/>
                  </a:cubicBezTo>
                  <a:cubicBezTo>
                    <a:pt x="1639" y="568"/>
                    <a:pt x="1637" y="568"/>
                    <a:pt x="1635" y="568"/>
                  </a:cubicBezTo>
                  <a:cubicBezTo>
                    <a:pt x="1619" y="568"/>
                    <a:pt x="1618" y="585"/>
                    <a:pt x="1607" y="592"/>
                  </a:cubicBezTo>
                  <a:cubicBezTo>
                    <a:pt x="1596" y="589"/>
                    <a:pt x="1595" y="580"/>
                    <a:pt x="1585" y="580"/>
                  </a:cubicBezTo>
                  <a:cubicBezTo>
                    <a:pt x="1584" y="580"/>
                    <a:pt x="1583" y="580"/>
                    <a:pt x="1582" y="580"/>
                  </a:cubicBezTo>
                  <a:cubicBezTo>
                    <a:pt x="1569" y="582"/>
                    <a:pt x="1566" y="599"/>
                    <a:pt x="1555" y="605"/>
                  </a:cubicBezTo>
                  <a:cubicBezTo>
                    <a:pt x="1546" y="605"/>
                    <a:pt x="1546" y="605"/>
                    <a:pt x="1546" y="605"/>
                  </a:cubicBezTo>
                  <a:cubicBezTo>
                    <a:pt x="1539" y="608"/>
                    <a:pt x="1541" y="615"/>
                    <a:pt x="1539" y="619"/>
                  </a:cubicBezTo>
                  <a:cubicBezTo>
                    <a:pt x="1534" y="629"/>
                    <a:pt x="1513" y="638"/>
                    <a:pt x="1497" y="640"/>
                  </a:cubicBezTo>
                  <a:cubicBezTo>
                    <a:pt x="1496" y="640"/>
                    <a:pt x="1496" y="640"/>
                    <a:pt x="1495" y="640"/>
                  </a:cubicBezTo>
                  <a:cubicBezTo>
                    <a:pt x="1494" y="640"/>
                    <a:pt x="1493" y="640"/>
                    <a:pt x="1491" y="640"/>
                  </a:cubicBezTo>
                  <a:cubicBezTo>
                    <a:pt x="1490" y="639"/>
                    <a:pt x="1488" y="639"/>
                    <a:pt x="1487" y="639"/>
                  </a:cubicBezTo>
                  <a:cubicBezTo>
                    <a:pt x="1486" y="639"/>
                    <a:pt x="1485" y="639"/>
                    <a:pt x="1483" y="640"/>
                  </a:cubicBezTo>
                  <a:cubicBezTo>
                    <a:pt x="1474" y="642"/>
                    <a:pt x="1468" y="653"/>
                    <a:pt x="1457" y="653"/>
                  </a:cubicBezTo>
                  <a:cubicBezTo>
                    <a:pt x="1456" y="653"/>
                    <a:pt x="1455" y="653"/>
                    <a:pt x="1453" y="653"/>
                  </a:cubicBezTo>
                  <a:cubicBezTo>
                    <a:pt x="1449" y="664"/>
                    <a:pt x="1446" y="676"/>
                    <a:pt x="1457" y="686"/>
                  </a:cubicBezTo>
                  <a:cubicBezTo>
                    <a:pt x="1447" y="694"/>
                    <a:pt x="1456" y="700"/>
                    <a:pt x="1459" y="707"/>
                  </a:cubicBezTo>
                  <a:cubicBezTo>
                    <a:pt x="1464" y="719"/>
                    <a:pt x="1473" y="738"/>
                    <a:pt x="1470" y="750"/>
                  </a:cubicBezTo>
                  <a:cubicBezTo>
                    <a:pt x="1469" y="756"/>
                    <a:pt x="1462" y="759"/>
                    <a:pt x="1465" y="767"/>
                  </a:cubicBezTo>
                  <a:cubicBezTo>
                    <a:pt x="1470" y="771"/>
                    <a:pt x="1478" y="772"/>
                    <a:pt x="1487" y="772"/>
                  </a:cubicBezTo>
                  <a:cubicBezTo>
                    <a:pt x="1489" y="772"/>
                    <a:pt x="1491" y="772"/>
                    <a:pt x="1492" y="772"/>
                  </a:cubicBezTo>
                  <a:cubicBezTo>
                    <a:pt x="1505" y="765"/>
                    <a:pt x="1514" y="756"/>
                    <a:pt x="1530" y="756"/>
                  </a:cubicBezTo>
                  <a:cubicBezTo>
                    <a:pt x="1531" y="756"/>
                    <a:pt x="1532" y="756"/>
                    <a:pt x="1533" y="757"/>
                  </a:cubicBezTo>
                  <a:cubicBezTo>
                    <a:pt x="1537" y="757"/>
                    <a:pt x="1541" y="759"/>
                    <a:pt x="1545" y="759"/>
                  </a:cubicBezTo>
                  <a:cubicBezTo>
                    <a:pt x="1545" y="759"/>
                    <a:pt x="1546" y="759"/>
                    <a:pt x="1546" y="759"/>
                  </a:cubicBezTo>
                  <a:cubicBezTo>
                    <a:pt x="1557" y="759"/>
                    <a:pt x="1560" y="751"/>
                    <a:pt x="1570" y="748"/>
                  </a:cubicBezTo>
                  <a:cubicBezTo>
                    <a:pt x="1575" y="747"/>
                    <a:pt x="1583" y="747"/>
                    <a:pt x="1589" y="745"/>
                  </a:cubicBezTo>
                  <a:cubicBezTo>
                    <a:pt x="1599" y="742"/>
                    <a:pt x="1611" y="739"/>
                    <a:pt x="1625" y="737"/>
                  </a:cubicBezTo>
                  <a:cubicBezTo>
                    <a:pt x="1634" y="742"/>
                    <a:pt x="1644" y="741"/>
                    <a:pt x="1652" y="745"/>
                  </a:cubicBezTo>
                  <a:cubicBezTo>
                    <a:pt x="1662" y="752"/>
                    <a:pt x="1663" y="764"/>
                    <a:pt x="1674" y="770"/>
                  </a:cubicBezTo>
                  <a:cubicBezTo>
                    <a:pt x="1682" y="768"/>
                    <a:pt x="1682" y="758"/>
                    <a:pt x="1690" y="758"/>
                  </a:cubicBezTo>
                  <a:cubicBezTo>
                    <a:pt x="1691" y="758"/>
                    <a:pt x="1692" y="758"/>
                    <a:pt x="1694" y="758"/>
                  </a:cubicBezTo>
                  <a:cubicBezTo>
                    <a:pt x="1697" y="764"/>
                    <a:pt x="1686" y="765"/>
                    <a:pt x="1686" y="771"/>
                  </a:cubicBezTo>
                  <a:cubicBezTo>
                    <a:pt x="1695" y="773"/>
                    <a:pt x="1698" y="779"/>
                    <a:pt x="1707" y="780"/>
                  </a:cubicBezTo>
                  <a:cubicBezTo>
                    <a:pt x="1712" y="785"/>
                    <a:pt x="1717" y="798"/>
                    <a:pt x="1727" y="803"/>
                  </a:cubicBezTo>
                  <a:cubicBezTo>
                    <a:pt x="1729" y="804"/>
                    <a:pt x="1734" y="803"/>
                    <a:pt x="1737" y="805"/>
                  </a:cubicBezTo>
                  <a:cubicBezTo>
                    <a:pt x="1742" y="807"/>
                    <a:pt x="1741" y="810"/>
                    <a:pt x="1746" y="810"/>
                  </a:cubicBezTo>
                  <a:cubicBezTo>
                    <a:pt x="1746" y="810"/>
                    <a:pt x="1746" y="810"/>
                    <a:pt x="1747" y="810"/>
                  </a:cubicBezTo>
                  <a:cubicBezTo>
                    <a:pt x="1754" y="810"/>
                    <a:pt x="1757" y="805"/>
                    <a:pt x="1764" y="802"/>
                  </a:cubicBezTo>
                  <a:cubicBezTo>
                    <a:pt x="1768" y="805"/>
                    <a:pt x="1772" y="809"/>
                    <a:pt x="1779" y="809"/>
                  </a:cubicBezTo>
                  <a:cubicBezTo>
                    <a:pt x="1787" y="801"/>
                    <a:pt x="1793" y="801"/>
                    <a:pt x="1806" y="798"/>
                  </a:cubicBezTo>
                  <a:cubicBezTo>
                    <a:pt x="1819" y="795"/>
                    <a:pt x="1817" y="785"/>
                    <a:pt x="1820" y="775"/>
                  </a:cubicBezTo>
                  <a:cubicBezTo>
                    <a:pt x="1824" y="760"/>
                    <a:pt x="1841" y="751"/>
                    <a:pt x="1846" y="739"/>
                  </a:cubicBezTo>
                  <a:cubicBezTo>
                    <a:pt x="1853" y="718"/>
                    <a:pt x="1844" y="693"/>
                    <a:pt x="1852" y="675"/>
                  </a:cubicBezTo>
                  <a:cubicBezTo>
                    <a:pt x="1851" y="674"/>
                    <a:pt x="1851" y="674"/>
                    <a:pt x="1850" y="674"/>
                  </a:cubicBezTo>
                  <a:cubicBezTo>
                    <a:pt x="1849" y="674"/>
                    <a:pt x="1848" y="675"/>
                    <a:pt x="1847" y="676"/>
                  </a:cubicBezTo>
                  <a:cubicBezTo>
                    <a:pt x="1846" y="678"/>
                    <a:pt x="1845" y="679"/>
                    <a:pt x="1843" y="679"/>
                  </a:cubicBezTo>
                  <a:cubicBezTo>
                    <a:pt x="1843" y="679"/>
                    <a:pt x="1843" y="679"/>
                    <a:pt x="1842" y="679"/>
                  </a:cubicBezTo>
                  <a:cubicBezTo>
                    <a:pt x="1836" y="672"/>
                    <a:pt x="1822" y="669"/>
                    <a:pt x="1825" y="657"/>
                  </a:cubicBezTo>
                  <a:cubicBezTo>
                    <a:pt x="1817" y="655"/>
                    <a:pt x="1811" y="651"/>
                    <a:pt x="1813" y="641"/>
                  </a:cubicBezTo>
                  <a:cubicBezTo>
                    <a:pt x="1794" y="631"/>
                    <a:pt x="1772" y="620"/>
                    <a:pt x="1775" y="595"/>
                  </a:cubicBezTo>
                  <a:cubicBezTo>
                    <a:pt x="1772" y="588"/>
                    <a:pt x="1761" y="588"/>
                    <a:pt x="1755" y="583"/>
                  </a:cubicBezTo>
                  <a:cubicBezTo>
                    <a:pt x="1759" y="571"/>
                    <a:pt x="1752" y="562"/>
                    <a:pt x="1745" y="556"/>
                  </a:cubicBezTo>
                  <a:moveTo>
                    <a:pt x="1512" y="541"/>
                  </a:moveTo>
                  <a:cubicBezTo>
                    <a:pt x="1508" y="541"/>
                    <a:pt x="1505" y="543"/>
                    <a:pt x="1506" y="549"/>
                  </a:cubicBezTo>
                  <a:cubicBezTo>
                    <a:pt x="1513" y="550"/>
                    <a:pt x="1517" y="555"/>
                    <a:pt x="1525" y="555"/>
                  </a:cubicBezTo>
                  <a:cubicBezTo>
                    <a:pt x="1526" y="555"/>
                    <a:pt x="1526" y="554"/>
                    <a:pt x="1527" y="554"/>
                  </a:cubicBezTo>
                  <a:cubicBezTo>
                    <a:pt x="1527" y="554"/>
                    <a:pt x="1527" y="554"/>
                    <a:pt x="1528" y="554"/>
                  </a:cubicBezTo>
                  <a:cubicBezTo>
                    <a:pt x="1529" y="553"/>
                    <a:pt x="1529" y="550"/>
                    <a:pt x="1529" y="547"/>
                  </a:cubicBezTo>
                  <a:cubicBezTo>
                    <a:pt x="1525" y="545"/>
                    <a:pt x="1518" y="541"/>
                    <a:pt x="1512" y="541"/>
                  </a:cubicBezTo>
                  <a:moveTo>
                    <a:pt x="1577" y="534"/>
                  </a:moveTo>
                  <a:cubicBezTo>
                    <a:pt x="1566" y="534"/>
                    <a:pt x="1553" y="541"/>
                    <a:pt x="1553" y="550"/>
                  </a:cubicBezTo>
                  <a:cubicBezTo>
                    <a:pt x="1555" y="550"/>
                    <a:pt x="1556" y="551"/>
                    <a:pt x="1556" y="553"/>
                  </a:cubicBezTo>
                  <a:cubicBezTo>
                    <a:pt x="1571" y="551"/>
                    <a:pt x="1581" y="547"/>
                    <a:pt x="1590" y="541"/>
                  </a:cubicBezTo>
                  <a:cubicBezTo>
                    <a:pt x="1588" y="536"/>
                    <a:pt x="1583" y="534"/>
                    <a:pt x="1577" y="534"/>
                  </a:cubicBezTo>
                  <a:moveTo>
                    <a:pt x="1529" y="531"/>
                  </a:moveTo>
                  <a:cubicBezTo>
                    <a:pt x="1523" y="531"/>
                    <a:pt x="1519" y="532"/>
                    <a:pt x="1517" y="535"/>
                  </a:cubicBezTo>
                  <a:cubicBezTo>
                    <a:pt x="1520" y="539"/>
                    <a:pt x="1528" y="541"/>
                    <a:pt x="1536" y="541"/>
                  </a:cubicBezTo>
                  <a:cubicBezTo>
                    <a:pt x="1542" y="541"/>
                    <a:pt x="1548" y="539"/>
                    <a:pt x="1550" y="534"/>
                  </a:cubicBezTo>
                  <a:cubicBezTo>
                    <a:pt x="1545" y="533"/>
                    <a:pt x="1536" y="531"/>
                    <a:pt x="1529" y="531"/>
                  </a:cubicBezTo>
                  <a:moveTo>
                    <a:pt x="1390" y="516"/>
                  </a:moveTo>
                  <a:cubicBezTo>
                    <a:pt x="1381" y="516"/>
                    <a:pt x="1371" y="518"/>
                    <a:pt x="1366" y="521"/>
                  </a:cubicBezTo>
                  <a:cubicBezTo>
                    <a:pt x="1366" y="527"/>
                    <a:pt x="1374" y="526"/>
                    <a:pt x="1379" y="528"/>
                  </a:cubicBezTo>
                  <a:cubicBezTo>
                    <a:pt x="1384" y="529"/>
                    <a:pt x="1389" y="532"/>
                    <a:pt x="1394" y="533"/>
                  </a:cubicBezTo>
                  <a:cubicBezTo>
                    <a:pt x="1395" y="533"/>
                    <a:pt x="1396" y="533"/>
                    <a:pt x="1397" y="533"/>
                  </a:cubicBezTo>
                  <a:cubicBezTo>
                    <a:pt x="1399" y="533"/>
                    <a:pt x="1401" y="533"/>
                    <a:pt x="1403" y="533"/>
                  </a:cubicBezTo>
                  <a:cubicBezTo>
                    <a:pt x="1405" y="533"/>
                    <a:pt x="1407" y="533"/>
                    <a:pt x="1409" y="533"/>
                  </a:cubicBezTo>
                  <a:cubicBezTo>
                    <a:pt x="1410" y="533"/>
                    <a:pt x="1411" y="533"/>
                    <a:pt x="1412" y="533"/>
                  </a:cubicBezTo>
                  <a:cubicBezTo>
                    <a:pt x="1418" y="534"/>
                    <a:pt x="1424" y="537"/>
                    <a:pt x="1429" y="538"/>
                  </a:cubicBezTo>
                  <a:cubicBezTo>
                    <a:pt x="1432" y="538"/>
                    <a:pt x="1434" y="538"/>
                    <a:pt x="1437" y="538"/>
                  </a:cubicBezTo>
                  <a:cubicBezTo>
                    <a:pt x="1440" y="538"/>
                    <a:pt x="1443" y="538"/>
                    <a:pt x="1446" y="538"/>
                  </a:cubicBezTo>
                  <a:cubicBezTo>
                    <a:pt x="1449" y="538"/>
                    <a:pt x="1452" y="537"/>
                    <a:pt x="1454" y="537"/>
                  </a:cubicBezTo>
                  <a:cubicBezTo>
                    <a:pt x="1459" y="537"/>
                    <a:pt x="1464" y="538"/>
                    <a:pt x="1468" y="541"/>
                  </a:cubicBezTo>
                  <a:cubicBezTo>
                    <a:pt x="1470" y="540"/>
                    <a:pt x="1471" y="538"/>
                    <a:pt x="1474" y="538"/>
                  </a:cubicBezTo>
                  <a:cubicBezTo>
                    <a:pt x="1474" y="538"/>
                    <a:pt x="1474" y="538"/>
                    <a:pt x="1475" y="538"/>
                  </a:cubicBezTo>
                  <a:cubicBezTo>
                    <a:pt x="1477" y="540"/>
                    <a:pt x="1483" y="542"/>
                    <a:pt x="1490" y="542"/>
                  </a:cubicBezTo>
                  <a:cubicBezTo>
                    <a:pt x="1500" y="542"/>
                    <a:pt x="1510" y="539"/>
                    <a:pt x="1512" y="534"/>
                  </a:cubicBezTo>
                  <a:cubicBezTo>
                    <a:pt x="1509" y="532"/>
                    <a:pt x="1503" y="531"/>
                    <a:pt x="1497" y="531"/>
                  </a:cubicBezTo>
                  <a:cubicBezTo>
                    <a:pt x="1489" y="531"/>
                    <a:pt x="1480" y="533"/>
                    <a:pt x="1476" y="537"/>
                  </a:cubicBezTo>
                  <a:cubicBezTo>
                    <a:pt x="1477" y="531"/>
                    <a:pt x="1468" y="534"/>
                    <a:pt x="1466" y="532"/>
                  </a:cubicBezTo>
                  <a:cubicBezTo>
                    <a:pt x="1462" y="530"/>
                    <a:pt x="1463" y="524"/>
                    <a:pt x="1458" y="523"/>
                  </a:cubicBezTo>
                  <a:cubicBezTo>
                    <a:pt x="1447" y="521"/>
                    <a:pt x="1435" y="518"/>
                    <a:pt x="1422" y="518"/>
                  </a:cubicBezTo>
                  <a:cubicBezTo>
                    <a:pt x="1418" y="518"/>
                    <a:pt x="1413" y="518"/>
                    <a:pt x="1409" y="519"/>
                  </a:cubicBezTo>
                  <a:cubicBezTo>
                    <a:pt x="1405" y="517"/>
                    <a:pt x="1398" y="516"/>
                    <a:pt x="1390" y="516"/>
                  </a:cubicBezTo>
                  <a:moveTo>
                    <a:pt x="1375" y="499"/>
                  </a:moveTo>
                  <a:cubicBezTo>
                    <a:pt x="1336" y="499"/>
                    <a:pt x="1336" y="499"/>
                    <a:pt x="1336" y="499"/>
                  </a:cubicBezTo>
                  <a:cubicBezTo>
                    <a:pt x="1346" y="507"/>
                    <a:pt x="1359" y="514"/>
                    <a:pt x="1367" y="514"/>
                  </a:cubicBezTo>
                  <a:cubicBezTo>
                    <a:pt x="1374" y="514"/>
                    <a:pt x="1377" y="510"/>
                    <a:pt x="1375" y="499"/>
                  </a:cubicBezTo>
                  <a:moveTo>
                    <a:pt x="1522" y="499"/>
                  </a:moveTo>
                  <a:cubicBezTo>
                    <a:pt x="1511" y="499"/>
                    <a:pt x="1511" y="499"/>
                    <a:pt x="1511" y="499"/>
                  </a:cubicBezTo>
                  <a:cubicBezTo>
                    <a:pt x="1512" y="500"/>
                    <a:pt x="1512" y="501"/>
                    <a:pt x="1512" y="502"/>
                  </a:cubicBezTo>
                  <a:cubicBezTo>
                    <a:pt x="1509" y="507"/>
                    <a:pt x="1505" y="516"/>
                    <a:pt x="1513" y="519"/>
                  </a:cubicBezTo>
                  <a:cubicBezTo>
                    <a:pt x="1529" y="518"/>
                    <a:pt x="1523" y="507"/>
                    <a:pt x="1522" y="499"/>
                  </a:cubicBezTo>
                  <a:moveTo>
                    <a:pt x="1545" y="499"/>
                  </a:moveTo>
                  <a:cubicBezTo>
                    <a:pt x="1530" y="499"/>
                    <a:pt x="1530" y="499"/>
                    <a:pt x="1530" y="499"/>
                  </a:cubicBezTo>
                  <a:cubicBezTo>
                    <a:pt x="1531" y="502"/>
                    <a:pt x="1532" y="505"/>
                    <a:pt x="1537" y="506"/>
                  </a:cubicBezTo>
                  <a:cubicBezTo>
                    <a:pt x="1542" y="505"/>
                    <a:pt x="1544" y="502"/>
                    <a:pt x="1545" y="499"/>
                  </a:cubicBezTo>
                  <a:moveTo>
                    <a:pt x="1652" y="499"/>
                  </a:moveTo>
                  <a:cubicBezTo>
                    <a:pt x="1642" y="499"/>
                    <a:pt x="1642" y="499"/>
                    <a:pt x="1642" y="499"/>
                  </a:cubicBezTo>
                  <a:cubicBezTo>
                    <a:pt x="1644" y="501"/>
                    <a:pt x="1645" y="502"/>
                    <a:pt x="1647" y="503"/>
                  </a:cubicBezTo>
                  <a:cubicBezTo>
                    <a:pt x="1650" y="502"/>
                    <a:pt x="1651" y="500"/>
                    <a:pt x="1652" y="499"/>
                  </a:cubicBezTo>
                  <a:moveTo>
                    <a:pt x="1767" y="499"/>
                  </a:moveTo>
                  <a:cubicBezTo>
                    <a:pt x="1657" y="499"/>
                    <a:pt x="1657" y="499"/>
                    <a:pt x="1657" y="499"/>
                  </a:cubicBezTo>
                  <a:cubicBezTo>
                    <a:pt x="1663" y="503"/>
                    <a:pt x="1671" y="506"/>
                    <a:pt x="1681" y="506"/>
                  </a:cubicBezTo>
                  <a:cubicBezTo>
                    <a:pt x="1683" y="506"/>
                    <a:pt x="1685" y="506"/>
                    <a:pt x="1687" y="505"/>
                  </a:cubicBezTo>
                  <a:cubicBezTo>
                    <a:pt x="1693" y="511"/>
                    <a:pt x="1700" y="516"/>
                    <a:pt x="1704" y="523"/>
                  </a:cubicBezTo>
                  <a:cubicBezTo>
                    <a:pt x="1701" y="529"/>
                    <a:pt x="1693" y="530"/>
                    <a:pt x="1693" y="539"/>
                  </a:cubicBezTo>
                  <a:cubicBezTo>
                    <a:pt x="1694" y="539"/>
                    <a:pt x="1695" y="539"/>
                    <a:pt x="1697" y="539"/>
                  </a:cubicBezTo>
                  <a:cubicBezTo>
                    <a:pt x="1702" y="539"/>
                    <a:pt x="1703" y="535"/>
                    <a:pt x="1709" y="535"/>
                  </a:cubicBezTo>
                  <a:cubicBezTo>
                    <a:pt x="1710" y="535"/>
                    <a:pt x="1710" y="535"/>
                    <a:pt x="1710" y="535"/>
                  </a:cubicBezTo>
                  <a:cubicBezTo>
                    <a:pt x="1716" y="535"/>
                    <a:pt x="1721" y="538"/>
                    <a:pt x="1725" y="540"/>
                  </a:cubicBezTo>
                  <a:cubicBezTo>
                    <a:pt x="1730" y="543"/>
                    <a:pt x="1734" y="546"/>
                    <a:pt x="1740" y="546"/>
                  </a:cubicBezTo>
                  <a:cubicBezTo>
                    <a:pt x="1742" y="546"/>
                    <a:pt x="1744" y="545"/>
                    <a:pt x="1747" y="544"/>
                  </a:cubicBezTo>
                  <a:cubicBezTo>
                    <a:pt x="1750" y="542"/>
                    <a:pt x="1750" y="537"/>
                    <a:pt x="1751" y="533"/>
                  </a:cubicBezTo>
                  <a:cubicBezTo>
                    <a:pt x="1755" y="531"/>
                    <a:pt x="1759" y="531"/>
                    <a:pt x="1762" y="531"/>
                  </a:cubicBezTo>
                  <a:cubicBezTo>
                    <a:pt x="1772" y="531"/>
                    <a:pt x="1778" y="537"/>
                    <a:pt x="1785" y="542"/>
                  </a:cubicBezTo>
                  <a:cubicBezTo>
                    <a:pt x="1792" y="548"/>
                    <a:pt x="1799" y="554"/>
                    <a:pt x="1808" y="554"/>
                  </a:cubicBezTo>
                  <a:cubicBezTo>
                    <a:pt x="1811" y="554"/>
                    <a:pt x="1815" y="553"/>
                    <a:pt x="1819" y="552"/>
                  </a:cubicBezTo>
                  <a:cubicBezTo>
                    <a:pt x="1819" y="545"/>
                    <a:pt x="1814" y="543"/>
                    <a:pt x="1811" y="539"/>
                  </a:cubicBezTo>
                  <a:cubicBezTo>
                    <a:pt x="1797" y="536"/>
                    <a:pt x="1796" y="525"/>
                    <a:pt x="1790" y="516"/>
                  </a:cubicBezTo>
                  <a:cubicBezTo>
                    <a:pt x="1785" y="508"/>
                    <a:pt x="1776" y="504"/>
                    <a:pt x="1767" y="499"/>
                  </a:cubicBezTo>
                  <a:moveTo>
                    <a:pt x="1850" y="499"/>
                  </a:moveTo>
                  <a:cubicBezTo>
                    <a:pt x="1839" y="499"/>
                    <a:pt x="1839" y="499"/>
                    <a:pt x="1839" y="499"/>
                  </a:cubicBezTo>
                  <a:cubicBezTo>
                    <a:pt x="1840" y="500"/>
                    <a:pt x="1840" y="500"/>
                    <a:pt x="1840" y="501"/>
                  </a:cubicBezTo>
                  <a:cubicBezTo>
                    <a:pt x="1833" y="502"/>
                    <a:pt x="1824" y="508"/>
                    <a:pt x="1814" y="508"/>
                  </a:cubicBezTo>
                  <a:cubicBezTo>
                    <a:pt x="1811" y="508"/>
                    <a:pt x="1808" y="508"/>
                    <a:pt x="1805" y="506"/>
                  </a:cubicBezTo>
                  <a:cubicBezTo>
                    <a:pt x="1803" y="507"/>
                    <a:pt x="1803" y="510"/>
                    <a:pt x="1803" y="513"/>
                  </a:cubicBezTo>
                  <a:cubicBezTo>
                    <a:pt x="1808" y="516"/>
                    <a:pt x="1814" y="518"/>
                    <a:pt x="1819" y="518"/>
                  </a:cubicBezTo>
                  <a:cubicBezTo>
                    <a:pt x="1830" y="518"/>
                    <a:pt x="1840" y="512"/>
                    <a:pt x="1843" y="504"/>
                  </a:cubicBezTo>
                  <a:cubicBezTo>
                    <a:pt x="1844" y="504"/>
                    <a:pt x="1844" y="504"/>
                    <a:pt x="1844" y="504"/>
                  </a:cubicBezTo>
                  <a:cubicBezTo>
                    <a:pt x="1845" y="504"/>
                    <a:pt x="1846" y="505"/>
                    <a:pt x="1847" y="505"/>
                  </a:cubicBezTo>
                  <a:cubicBezTo>
                    <a:pt x="1847" y="505"/>
                    <a:pt x="1848" y="505"/>
                    <a:pt x="1849" y="505"/>
                  </a:cubicBezTo>
                  <a:cubicBezTo>
                    <a:pt x="1850" y="505"/>
                    <a:pt x="1850" y="505"/>
                    <a:pt x="1851" y="504"/>
                  </a:cubicBezTo>
                  <a:cubicBezTo>
                    <a:pt x="1852" y="503"/>
                    <a:pt x="1851" y="501"/>
                    <a:pt x="1850" y="499"/>
                  </a:cubicBezTo>
                  <a:moveTo>
                    <a:pt x="1122" y="382"/>
                  </a:moveTo>
                  <a:cubicBezTo>
                    <a:pt x="1115" y="382"/>
                    <a:pt x="1109" y="391"/>
                    <a:pt x="1108" y="398"/>
                  </a:cubicBezTo>
                  <a:cubicBezTo>
                    <a:pt x="1106" y="407"/>
                    <a:pt x="1112" y="421"/>
                    <a:pt x="1120" y="421"/>
                  </a:cubicBezTo>
                  <a:cubicBezTo>
                    <a:pt x="1120" y="421"/>
                    <a:pt x="1120" y="421"/>
                    <a:pt x="1120" y="421"/>
                  </a:cubicBezTo>
                  <a:cubicBezTo>
                    <a:pt x="1127" y="421"/>
                    <a:pt x="1134" y="412"/>
                    <a:pt x="1134" y="406"/>
                  </a:cubicBezTo>
                  <a:cubicBezTo>
                    <a:pt x="1135" y="397"/>
                    <a:pt x="1122" y="390"/>
                    <a:pt x="1122" y="382"/>
                  </a:cubicBezTo>
                  <a:moveTo>
                    <a:pt x="836" y="361"/>
                  </a:moveTo>
                  <a:cubicBezTo>
                    <a:pt x="833" y="361"/>
                    <a:pt x="830" y="364"/>
                    <a:pt x="833" y="369"/>
                  </a:cubicBezTo>
                  <a:cubicBezTo>
                    <a:pt x="834" y="369"/>
                    <a:pt x="835" y="370"/>
                    <a:pt x="836" y="370"/>
                  </a:cubicBezTo>
                  <a:cubicBezTo>
                    <a:pt x="839" y="370"/>
                    <a:pt x="842" y="368"/>
                    <a:pt x="842" y="365"/>
                  </a:cubicBezTo>
                  <a:cubicBezTo>
                    <a:pt x="841" y="363"/>
                    <a:pt x="839" y="361"/>
                    <a:pt x="836" y="361"/>
                  </a:cubicBezTo>
                  <a:moveTo>
                    <a:pt x="853" y="357"/>
                  </a:moveTo>
                  <a:cubicBezTo>
                    <a:pt x="849" y="357"/>
                    <a:pt x="844" y="359"/>
                    <a:pt x="843" y="363"/>
                  </a:cubicBezTo>
                  <a:cubicBezTo>
                    <a:pt x="845" y="364"/>
                    <a:pt x="849" y="365"/>
                    <a:pt x="853" y="365"/>
                  </a:cubicBezTo>
                  <a:cubicBezTo>
                    <a:pt x="857" y="365"/>
                    <a:pt x="860" y="364"/>
                    <a:pt x="861" y="361"/>
                  </a:cubicBezTo>
                  <a:cubicBezTo>
                    <a:pt x="860" y="358"/>
                    <a:pt x="857" y="357"/>
                    <a:pt x="853" y="357"/>
                  </a:cubicBezTo>
                  <a:moveTo>
                    <a:pt x="1258" y="322"/>
                  </a:moveTo>
                  <a:cubicBezTo>
                    <a:pt x="1258" y="325"/>
                    <a:pt x="1258" y="328"/>
                    <a:pt x="1258" y="330"/>
                  </a:cubicBezTo>
                  <a:cubicBezTo>
                    <a:pt x="1258" y="322"/>
                    <a:pt x="1258" y="322"/>
                    <a:pt x="1258" y="322"/>
                  </a:cubicBezTo>
                  <a:moveTo>
                    <a:pt x="3244" y="300"/>
                  </a:moveTo>
                  <a:cubicBezTo>
                    <a:pt x="3238" y="300"/>
                    <a:pt x="3232" y="302"/>
                    <a:pt x="3230" y="304"/>
                  </a:cubicBezTo>
                  <a:cubicBezTo>
                    <a:pt x="3230" y="311"/>
                    <a:pt x="3237" y="315"/>
                    <a:pt x="3243" y="315"/>
                  </a:cubicBezTo>
                  <a:cubicBezTo>
                    <a:pt x="3249" y="315"/>
                    <a:pt x="3255" y="311"/>
                    <a:pt x="3255" y="303"/>
                  </a:cubicBezTo>
                  <a:cubicBezTo>
                    <a:pt x="3253" y="301"/>
                    <a:pt x="3248" y="300"/>
                    <a:pt x="3244" y="300"/>
                  </a:cubicBezTo>
                  <a:moveTo>
                    <a:pt x="3191" y="290"/>
                  </a:moveTo>
                  <a:cubicBezTo>
                    <a:pt x="3179" y="290"/>
                    <a:pt x="3168" y="294"/>
                    <a:pt x="3166" y="304"/>
                  </a:cubicBezTo>
                  <a:cubicBezTo>
                    <a:pt x="3167" y="306"/>
                    <a:pt x="3168" y="306"/>
                    <a:pt x="3169" y="306"/>
                  </a:cubicBezTo>
                  <a:cubicBezTo>
                    <a:pt x="3170" y="306"/>
                    <a:pt x="3171" y="306"/>
                    <a:pt x="3172" y="306"/>
                  </a:cubicBezTo>
                  <a:cubicBezTo>
                    <a:pt x="3173" y="306"/>
                    <a:pt x="3174" y="306"/>
                    <a:pt x="3175" y="306"/>
                  </a:cubicBezTo>
                  <a:cubicBezTo>
                    <a:pt x="3176" y="306"/>
                    <a:pt x="3177" y="306"/>
                    <a:pt x="3178" y="306"/>
                  </a:cubicBezTo>
                  <a:cubicBezTo>
                    <a:pt x="3184" y="308"/>
                    <a:pt x="3183" y="313"/>
                    <a:pt x="3189" y="313"/>
                  </a:cubicBezTo>
                  <a:cubicBezTo>
                    <a:pt x="3189" y="313"/>
                    <a:pt x="3189" y="313"/>
                    <a:pt x="3189" y="313"/>
                  </a:cubicBezTo>
                  <a:cubicBezTo>
                    <a:pt x="3196" y="312"/>
                    <a:pt x="3196" y="306"/>
                    <a:pt x="3204" y="305"/>
                  </a:cubicBezTo>
                  <a:cubicBezTo>
                    <a:pt x="3207" y="306"/>
                    <a:pt x="3213" y="308"/>
                    <a:pt x="3218" y="308"/>
                  </a:cubicBezTo>
                  <a:cubicBezTo>
                    <a:pt x="3222" y="308"/>
                    <a:pt x="3225" y="307"/>
                    <a:pt x="3226" y="302"/>
                  </a:cubicBezTo>
                  <a:cubicBezTo>
                    <a:pt x="3220" y="296"/>
                    <a:pt x="3205" y="290"/>
                    <a:pt x="3191" y="290"/>
                  </a:cubicBezTo>
                  <a:moveTo>
                    <a:pt x="3091" y="260"/>
                  </a:moveTo>
                  <a:cubicBezTo>
                    <a:pt x="3088" y="260"/>
                    <a:pt x="3085" y="260"/>
                    <a:pt x="3082" y="262"/>
                  </a:cubicBezTo>
                  <a:cubicBezTo>
                    <a:pt x="3082" y="263"/>
                    <a:pt x="3080" y="263"/>
                    <a:pt x="3081" y="264"/>
                  </a:cubicBezTo>
                  <a:cubicBezTo>
                    <a:pt x="3089" y="272"/>
                    <a:pt x="3105" y="273"/>
                    <a:pt x="3116" y="278"/>
                  </a:cubicBezTo>
                  <a:cubicBezTo>
                    <a:pt x="3121" y="283"/>
                    <a:pt x="3131" y="285"/>
                    <a:pt x="3133" y="293"/>
                  </a:cubicBezTo>
                  <a:cubicBezTo>
                    <a:pt x="3134" y="293"/>
                    <a:pt x="3136" y="293"/>
                    <a:pt x="3138" y="293"/>
                  </a:cubicBezTo>
                  <a:cubicBezTo>
                    <a:pt x="3140" y="293"/>
                    <a:pt x="3143" y="293"/>
                    <a:pt x="3145" y="293"/>
                  </a:cubicBezTo>
                  <a:cubicBezTo>
                    <a:pt x="3148" y="293"/>
                    <a:pt x="3151" y="293"/>
                    <a:pt x="3153" y="293"/>
                  </a:cubicBezTo>
                  <a:cubicBezTo>
                    <a:pt x="3160" y="293"/>
                    <a:pt x="3165" y="292"/>
                    <a:pt x="3165" y="287"/>
                  </a:cubicBezTo>
                  <a:cubicBezTo>
                    <a:pt x="3157" y="281"/>
                    <a:pt x="3148" y="277"/>
                    <a:pt x="3138" y="274"/>
                  </a:cubicBezTo>
                  <a:cubicBezTo>
                    <a:pt x="3134" y="272"/>
                    <a:pt x="3131" y="268"/>
                    <a:pt x="3128" y="267"/>
                  </a:cubicBezTo>
                  <a:cubicBezTo>
                    <a:pt x="3128" y="267"/>
                    <a:pt x="3127" y="267"/>
                    <a:pt x="3126" y="267"/>
                  </a:cubicBezTo>
                  <a:cubicBezTo>
                    <a:pt x="3125" y="267"/>
                    <a:pt x="3124" y="267"/>
                    <a:pt x="3123" y="267"/>
                  </a:cubicBezTo>
                  <a:cubicBezTo>
                    <a:pt x="3122" y="267"/>
                    <a:pt x="3120" y="267"/>
                    <a:pt x="3119" y="267"/>
                  </a:cubicBezTo>
                  <a:cubicBezTo>
                    <a:pt x="3119" y="267"/>
                    <a:pt x="3118" y="267"/>
                    <a:pt x="3117" y="267"/>
                  </a:cubicBezTo>
                  <a:cubicBezTo>
                    <a:pt x="3109" y="266"/>
                    <a:pt x="3101" y="260"/>
                    <a:pt x="3091" y="260"/>
                  </a:cubicBezTo>
                  <a:moveTo>
                    <a:pt x="135" y="221"/>
                  </a:moveTo>
                  <a:cubicBezTo>
                    <a:pt x="133" y="221"/>
                    <a:pt x="131" y="222"/>
                    <a:pt x="129" y="225"/>
                  </a:cubicBezTo>
                  <a:cubicBezTo>
                    <a:pt x="128" y="223"/>
                    <a:pt x="125" y="221"/>
                    <a:pt x="122" y="221"/>
                  </a:cubicBezTo>
                  <a:cubicBezTo>
                    <a:pt x="120" y="221"/>
                    <a:pt x="119" y="221"/>
                    <a:pt x="118" y="223"/>
                  </a:cubicBezTo>
                  <a:cubicBezTo>
                    <a:pt x="120" y="227"/>
                    <a:pt x="118" y="231"/>
                    <a:pt x="119" y="234"/>
                  </a:cubicBezTo>
                  <a:cubicBezTo>
                    <a:pt x="120" y="234"/>
                    <a:pt x="120" y="234"/>
                    <a:pt x="121" y="234"/>
                  </a:cubicBezTo>
                  <a:cubicBezTo>
                    <a:pt x="124" y="234"/>
                    <a:pt x="127" y="232"/>
                    <a:pt x="130" y="230"/>
                  </a:cubicBezTo>
                  <a:cubicBezTo>
                    <a:pt x="133" y="228"/>
                    <a:pt x="136" y="226"/>
                    <a:pt x="141" y="226"/>
                  </a:cubicBezTo>
                  <a:cubicBezTo>
                    <a:pt x="141" y="226"/>
                    <a:pt x="141" y="226"/>
                    <a:pt x="141" y="226"/>
                  </a:cubicBezTo>
                  <a:cubicBezTo>
                    <a:pt x="142" y="228"/>
                    <a:pt x="143" y="231"/>
                    <a:pt x="146" y="231"/>
                  </a:cubicBezTo>
                  <a:cubicBezTo>
                    <a:pt x="146" y="231"/>
                    <a:pt x="146" y="231"/>
                    <a:pt x="146" y="231"/>
                  </a:cubicBezTo>
                  <a:cubicBezTo>
                    <a:pt x="147" y="231"/>
                    <a:pt x="147" y="231"/>
                    <a:pt x="147" y="231"/>
                  </a:cubicBezTo>
                  <a:cubicBezTo>
                    <a:pt x="151" y="231"/>
                    <a:pt x="152" y="229"/>
                    <a:pt x="152" y="226"/>
                  </a:cubicBezTo>
                  <a:cubicBezTo>
                    <a:pt x="146" y="225"/>
                    <a:pt x="140" y="221"/>
                    <a:pt x="135" y="221"/>
                  </a:cubicBezTo>
                  <a:moveTo>
                    <a:pt x="167" y="209"/>
                  </a:moveTo>
                  <a:cubicBezTo>
                    <a:pt x="167" y="209"/>
                    <a:pt x="167" y="210"/>
                    <a:pt x="166" y="210"/>
                  </a:cubicBezTo>
                  <a:cubicBezTo>
                    <a:pt x="164" y="213"/>
                    <a:pt x="161" y="215"/>
                    <a:pt x="163" y="219"/>
                  </a:cubicBezTo>
                  <a:cubicBezTo>
                    <a:pt x="160" y="220"/>
                    <a:pt x="157" y="221"/>
                    <a:pt x="156" y="224"/>
                  </a:cubicBezTo>
                  <a:cubicBezTo>
                    <a:pt x="158" y="225"/>
                    <a:pt x="160" y="227"/>
                    <a:pt x="162" y="227"/>
                  </a:cubicBezTo>
                  <a:cubicBezTo>
                    <a:pt x="165" y="224"/>
                    <a:pt x="165" y="223"/>
                    <a:pt x="164" y="219"/>
                  </a:cubicBezTo>
                  <a:cubicBezTo>
                    <a:pt x="164" y="219"/>
                    <a:pt x="164" y="219"/>
                    <a:pt x="164" y="219"/>
                  </a:cubicBezTo>
                  <a:cubicBezTo>
                    <a:pt x="169" y="219"/>
                    <a:pt x="171" y="216"/>
                    <a:pt x="171" y="211"/>
                  </a:cubicBezTo>
                  <a:cubicBezTo>
                    <a:pt x="169" y="211"/>
                    <a:pt x="169" y="209"/>
                    <a:pt x="167" y="209"/>
                  </a:cubicBezTo>
                  <a:moveTo>
                    <a:pt x="142" y="181"/>
                  </a:moveTo>
                  <a:cubicBezTo>
                    <a:pt x="138" y="181"/>
                    <a:pt x="135" y="185"/>
                    <a:pt x="139" y="189"/>
                  </a:cubicBezTo>
                  <a:cubicBezTo>
                    <a:pt x="139" y="189"/>
                    <a:pt x="140" y="189"/>
                    <a:pt x="141" y="189"/>
                  </a:cubicBezTo>
                  <a:cubicBezTo>
                    <a:pt x="145" y="189"/>
                    <a:pt x="147" y="187"/>
                    <a:pt x="146" y="183"/>
                  </a:cubicBezTo>
                  <a:cubicBezTo>
                    <a:pt x="145" y="181"/>
                    <a:pt x="144" y="181"/>
                    <a:pt x="142" y="181"/>
                  </a:cubicBezTo>
                  <a:moveTo>
                    <a:pt x="15" y="155"/>
                  </a:moveTo>
                  <a:cubicBezTo>
                    <a:pt x="10" y="155"/>
                    <a:pt x="6" y="160"/>
                    <a:pt x="0" y="160"/>
                  </a:cubicBezTo>
                  <a:cubicBezTo>
                    <a:pt x="0" y="165"/>
                    <a:pt x="3" y="167"/>
                    <a:pt x="7" y="167"/>
                  </a:cubicBezTo>
                  <a:cubicBezTo>
                    <a:pt x="12" y="167"/>
                    <a:pt x="20" y="162"/>
                    <a:pt x="18" y="156"/>
                  </a:cubicBezTo>
                  <a:cubicBezTo>
                    <a:pt x="17" y="156"/>
                    <a:pt x="16" y="155"/>
                    <a:pt x="15" y="155"/>
                  </a:cubicBezTo>
                  <a:moveTo>
                    <a:pt x="560" y="154"/>
                  </a:moveTo>
                  <a:cubicBezTo>
                    <a:pt x="553" y="154"/>
                    <a:pt x="547" y="155"/>
                    <a:pt x="543" y="155"/>
                  </a:cubicBezTo>
                  <a:cubicBezTo>
                    <a:pt x="543" y="156"/>
                    <a:pt x="541" y="157"/>
                    <a:pt x="542" y="159"/>
                  </a:cubicBezTo>
                  <a:cubicBezTo>
                    <a:pt x="545" y="162"/>
                    <a:pt x="553" y="165"/>
                    <a:pt x="560" y="165"/>
                  </a:cubicBezTo>
                  <a:cubicBezTo>
                    <a:pt x="566" y="165"/>
                    <a:pt x="573" y="163"/>
                    <a:pt x="576" y="159"/>
                  </a:cubicBezTo>
                  <a:cubicBezTo>
                    <a:pt x="574" y="155"/>
                    <a:pt x="567" y="154"/>
                    <a:pt x="560" y="154"/>
                  </a:cubicBezTo>
                  <a:moveTo>
                    <a:pt x="449" y="128"/>
                  </a:moveTo>
                  <a:cubicBezTo>
                    <a:pt x="442" y="128"/>
                    <a:pt x="434" y="129"/>
                    <a:pt x="429" y="130"/>
                  </a:cubicBezTo>
                  <a:cubicBezTo>
                    <a:pt x="429" y="135"/>
                    <a:pt x="429" y="135"/>
                    <a:pt x="429" y="135"/>
                  </a:cubicBezTo>
                  <a:cubicBezTo>
                    <a:pt x="440" y="139"/>
                    <a:pt x="450" y="149"/>
                    <a:pt x="461" y="150"/>
                  </a:cubicBezTo>
                  <a:cubicBezTo>
                    <a:pt x="467" y="145"/>
                    <a:pt x="459" y="138"/>
                    <a:pt x="461" y="130"/>
                  </a:cubicBezTo>
                  <a:cubicBezTo>
                    <a:pt x="458" y="128"/>
                    <a:pt x="454" y="128"/>
                    <a:pt x="449" y="128"/>
                  </a:cubicBezTo>
                  <a:moveTo>
                    <a:pt x="320" y="122"/>
                  </a:moveTo>
                  <a:cubicBezTo>
                    <a:pt x="319" y="122"/>
                    <a:pt x="319" y="122"/>
                    <a:pt x="318" y="122"/>
                  </a:cubicBezTo>
                  <a:cubicBezTo>
                    <a:pt x="316" y="125"/>
                    <a:pt x="317" y="130"/>
                    <a:pt x="322" y="130"/>
                  </a:cubicBezTo>
                  <a:cubicBezTo>
                    <a:pt x="322" y="130"/>
                    <a:pt x="323" y="130"/>
                    <a:pt x="324" y="130"/>
                  </a:cubicBezTo>
                  <a:cubicBezTo>
                    <a:pt x="326" y="127"/>
                    <a:pt x="325" y="122"/>
                    <a:pt x="320" y="122"/>
                  </a:cubicBezTo>
                  <a:moveTo>
                    <a:pt x="345" y="109"/>
                  </a:moveTo>
                  <a:cubicBezTo>
                    <a:pt x="344" y="109"/>
                    <a:pt x="342" y="110"/>
                    <a:pt x="340" y="111"/>
                  </a:cubicBezTo>
                  <a:cubicBezTo>
                    <a:pt x="341" y="116"/>
                    <a:pt x="344" y="118"/>
                    <a:pt x="348" y="120"/>
                  </a:cubicBezTo>
                  <a:cubicBezTo>
                    <a:pt x="356" y="117"/>
                    <a:pt x="351" y="109"/>
                    <a:pt x="345" y="109"/>
                  </a:cubicBezTo>
                  <a:moveTo>
                    <a:pt x="399" y="102"/>
                  </a:moveTo>
                  <a:cubicBezTo>
                    <a:pt x="394" y="102"/>
                    <a:pt x="388" y="104"/>
                    <a:pt x="386" y="108"/>
                  </a:cubicBezTo>
                  <a:cubicBezTo>
                    <a:pt x="393" y="113"/>
                    <a:pt x="385" y="126"/>
                    <a:pt x="396" y="127"/>
                  </a:cubicBezTo>
                  <a:cubicBezTo>
                    <a:pt x="396" y="127"/>
                    <a:pt x="396" y="127"/>
                    <a:pt x="396" y="127"/>
                  </a:cubicBezTo>
                  <a:cubicBezTo>
                    <a:pt x="404" y="127"/>
                    <a:pt x="409" y="117"/>
                    <a:pt x="408" y="106"/>
                  </a:cubicBezTo>
                  <a:cubicBezTo>
                    <a:pt x="406" y="103"/>
                    <a:pt x="402" y="102"/>
                    <a:pt x="399" y="102"/>
                  </a:cubicBezTo>
                  <a:moveTo>
                    <a:pt x="3270" y="26"/>
                  </a:moveTo>
                  <a:cubicBezTo>
                    <a:pt x="3266" y="28"/>
                    <a:pt x="3269" y="33"/>
                    <a:pt x="3271" y="35"/>
                  </a:cubicBezTo>
                  <a:cubicBezTo>
                    <a:pt x="3272" y="35"/>
                    <a:pt x="3273" y="35"/>
                    <a:pt x="3273" y="35"/>
                  </a:cubicBezTo>
                  <a:cubicBezTo>
                    <a:pt x="3274" y="35"/>
                    <a:pt x="3275" y="35"/>
                    <a:pt x="3276" y="35"/>
                  </a:cubicBezTo>
                  <a:cubicBezTo>
                    <a:pt x="3277" y="35"/>
                    <a:pt x="3278" y="35"/>
                    <a:pt x="3279" y="35"/>
                  </a:cubicBezTo>
                  <a:cubicBezTo>
                    <a:pt x="3283" y="35"/>
                    <a:pt x="3286" y="35"/>
                    <a:pt x="3287" y="32"/>
                  </a:cubicBezTo>
                  <a:cubicBezTo>
                    <a:pt x="3280" y="30"/>
                    <a:pt x="3274" y="29"/>
                    <a:pt x="3270" y="26"/>
                  </a:cubicBezTo>
                  <a:moveTo>
                    <a:pt x="314" y="0"/>
                  </a:moveTo>
                  <a:cubicBezTo>
                    <a:pt x="259" y="0"/>
                    <a:pt x="259" y="0"/>
                    <a:pt x="259" y="0"/>
                  </a:cubicBezTo>
                  <a:cubicBezTo>
                    <a:pt x="256" y="2"/>
                    <a:pt x="250" y="3"/>
                    <a:pt x="246" y="5"/>
                  </a:cubicBezTo>
                  <a:cubicBezTo>
                    <a:pt x="246" y="8"/>
                    <a:pt x="249" y="7"/>
                    <a:pt x="251" y="9"/>
                  </a:cubicBezTo>
                  <a:cubicBezTo>
                    <a:pt x="255" y="9"/>
                    <a:pt x="259" y="8"/>
                    <a:pt x="262" y="8"/>
                  </a:cubicBezTo>
                  <a:cubicBezTo>
                    <a:pt x="265" y="8"/>
                    <a:pt x="267" y="8"/>
                    <a:pt x="269" y="9"/>
                  </a:cubicBezTo>
                  <a:cubicBezTo>
                    <a:pt x="281" y="3"/>
                    <a:pt x="302" y="6"/>
                    <a:pt x="314" y="0"/>
                  </a:cubicBezTo>
                  <a:moveTo>
                    <a:pt x="1258" y="0"/>
                  </a:moveTo>
                  <a:cubicBezTo>
                    <a:pt x="330" y="0"/>
                    <a:pt x="330" y="0"/>
                    <a:pt x="330" y="0"/>
                  </a:cubicBezTo>
                  <a:cubicBezTo>
                    <a:pt x="321" y="7"/>
                    <a:pt x="311" y="13"/>
                    <a:pt x="300" y="19"/>
                  </a:cubicBezTo>
                  <a:cubicBezTo>
                    <a:pt x="296" y="18"/>
                    <a:pt x="296" y="14"/>
                    <a:pt x="291" y="14"/>
                  </a:cubicBezTo>
                  <a:cubicBezTo>
                    <a:pt x="290" y="14"/>
                    <a:pt x="290" y="14"/>
                    <a:pt x="290" y="14"/>
                  </a:cubicBezTo>
                  <a:cubicBezTo>
                    <a:pt x="288" y="17"/>
                    <a:pt x="293" y="24"/>
                    <a:pt x="287" y="25"/>
                  </a:cubicBezTo>
                  <a:cubicBezTo>
                    <a:pt x="284" y="24"/>
                    <a:pt x="277" y="23"/>
                    <a:pt x="270" y="23"/>
                  </a:cubicBezTo>
                  <a:cubicBezTo>
                    <a:pt x="264" y="23"/>
                    <a:pt x="259" y="24"/>
                    <a:pt x="257" y="29"/>
                  </a:cubicBezTo>
                  <a:cubicBezTo>
                    <a:pt x="259" y="34"/>
                    <a:pt x="263" y="37"/>
                    <a:pt x="268" y="39"/>
                  </a:cubicBezTo>
                  <a:cubicBezTo>
                    <a:pt x="270" y="38"/>
                    <a:pt x="272" y="38"/>
                    <a:pt x="274" y="38"/>
                  </a:cubicBezTo>
                  <a:cubicBezTo>
                    <a:pt x="288" y="38"/>
                    <a:pt x="298" y="52"/>
                    <a:pt x="297" y="62"/>
                  </a:cubicBezTo>
                  <a:cubicBezTo>
                    <a:pt x="297" y="67"/>
                    <a:pt x="290" y="78"/>
                    <a:pt x="286" y="80"/>
                  </a:cubicBezTo>
                  <a:cubicBezTo>
                    <a:pt x="283" y="81"/>
                    <a:pt x="280" y="81"/>
                    <a:pt x="276" y="81"/>
                  </a:cubicBezTo>
                  <a:cubicBezTo>
                    <a:pt x="265" y="81"/>
                    <a:pt x="250" y="78"/>
                    <a:pt x="246" y="77"/>
                  </a:cubicBezTo>
                  <a:cubicBezTo>
                    <a:pt x="245" y="77"/>
                    <a:pt x="244" y="77"/>
                    <a:pt x="242" y="77"/>
                  </a:cubicBezTo>
                  <a:cubicBezTo>
                    <a:pt x="241" y="77"/>
                    <a:pt x="239" y="77"/>
                    <a:pt x="238" y="77"/>
                  </a:cubicBezTo>
                  <a:cubicBezTo>
                    <a:pt x="237" y="77"/>
                    <a:pt x="235" y="77"/>
                    <a:pt x="234" y="77"/>
                  </a:cubicBezTo>
                  <a:cubicBezTo>
                    <a:pt x="230" y="77"/>
                    <a:pt x="227" y="77"/>
                    <a:pt x="225" y="74"/>
                  </a:cubicBezTo>
                  <a:cubicBezTo>
                    <a:pt x="221" y="80"/>
                    <a:pt x="211" y="78"/>
                    <a:pt x="209" y="84"/>
                  </a:cubicBezTo>
                  <a:cubicBezTo>
                    <a:pt x="208" y="89"/>
                    <a:pt x="218" y="96"/>
                    <a:pt x="218" y="103"/>
                  </a:cubicBezTo>
                  <a:cubicBezTo>
                    <a:pt x="219" y="113"/>
                    <a:pt x="214" y="114"/>
                    <a:pt x="209" y="123"/>
                  </a:cubicBezTo>
                  <a:cubicBezTo>
                    <a:pt x="217" y="128"/>
                    <a:pt x="211" y="141"/>
                    <a:pt x="218" y="147"/>
                  </a:cubicBezTo>
                  <a:cubicBezTo>
                    <a:pt x="219" y="148"/>
                    <a:pt x="220" y="148"/>
                    <a:pt x="220" y="148"/>
                  </a:cubicBezTo>
                  <a:cubicBezTo>
                    <a:pt x="228" y="148"/>
                    <a:pt x="230" y="143"/>
                    <a:pt x="236" y="141"/>
                  </a:cubicBezTo>
                  <a:cubicBezTo>
                    <a:pt x="241" y="143"/>
                    <a:pt x="244" y="150"/>
                    <a:pt x="249" y="150"/>
                  </a:cubicBezTo>
                  <a:cubicBezTo>
                    <a:pt x="250" y="150"/>
                    <a:pt x="250" y="150"/>
                    <a:pt x="250" y="150"/>
                  </a:cubicBezTo>
                  <a:cubicBezTo>
                    <a:pt x="253" y="150"/>
                    <a:pt x="256" y="149"/>
                    <a:pt x="258" y="148"/>
                  </a:cubicBezTo>
                  <a:cubicBezTo>
                    <a:pt x="261" y="147"/>
                    <a:pt x="264" y="146"/>
                    <a:pt x="268" y="146"/>
                  </a:cubicBezTo>
                  <a:cubicBezTo>
                    <a:pt x="268" y="146"/>
                    <a:pt x="268" y="146"/>
                    <a:pt x="268" y="146"/>
                  </a:cubicBezTo>
                  <a:cubicBezTo>
                    <a:pt x="273" y="146"/>
                    <a:pt x="279" y="150"/>
                    <a:pt x="283" y="150"/>
                  </a:cubicBezTo>
                  <a:cubicBezTo>
                    <a:pt x="284" y="150"/>
                    <a:pt x="284" y="150"/>
                    <a:pt x="285" y="149"/>
                  </a:cubicBezTo>
                  <a:cubicBezTo>
                    <a:pt x="291" y="148"/>
                    <a:pt x="287" y="143"/>
                    <a:pt x="291" y="138"/>
                  </a:cubicBezTo>
                  <a:cubicBezTo>
                    <a:pt x="295" y="134"/>
                    <a:pt x="302" y="134"/>
                    <a:pt x="306" y="131"/>
                  </a:cubicBezTo>
                  <a:cubicBezTo>
                    <a:pt x="307" y="126"/>
                    <a:pt x="305" y="124"/>
                    <a:pt x="304" y="122"/>
                  </a:cubicBezTo>
                  <a:cubicBezTo>
                    <a:pt x="310" y="116"/>
                    <a:pt x="313" y="109"/>
                    <a:pt x="321" y="105"/>
                  </a:cubicBezTo>
                  <a:cubicBezTo>
                    <a:pt x="328" y="102"/>
                    <a:pt x="339" y="102"/>
                    <a:pt x="340" y="94"/>
                  </a:cubicBezTo>
                  <a:cubicBezTo>
                    <a:pt x="341" y="89"/>
                    <a:pt x="336" y="89"/>
                    <a:pt x="337" y="84"/>
                  </a:cubicBezTo>
                  <a:cubicBezTo>
                    <a:pt x="340" y="82"/>
                    <a:pt x="342" y="81"/>
                    <a:pt x="345" y="81"/>
                  </a:cubicBezTo>
                  <a:cubicBezTo>
                    <a:pt x="348" y="81"/>
                    <a:pt x="351" y="82"/>
                    <a:pt x="354" y="83"/>
                  </a:cubicBezTo>
                  <a:cubicBezTo>
                    <a:pt x="357" y="84"/>
                    <a:pt x="361" y="85"/>
                    <a:pt x="364" y="85"/>
                  </a:cubicBezTo>
                  <a:cubicBezTo>
                    <a:pt x="365" y="85"/>
                    <a:pt x="366" y="85"/>
                    <a:pt x="367" y="84"/>
                  </a:cubicBezTo>
                  <a:cubicBezTo>
                    <a:pt x="375" y="83"/>
                    <a:pt x="388" y="73"/>
                    <a:pt x="399" y="73"/>
                  </a:cubicBezTo>
                  <a:cubicBezTo>
                    <a:pt x="404" y="73"/>
                    <a:pt x="409" y="75"/>
                    <a:pt x="412" y="83"/>
                  </a:cubicBezTo>
                  <a:cubicBezTo>
                    <a:pt x="406" y="87"/>
                    <a:pt x="392" y="85"/>
                    <a:pt x="393" y="96"/>
                  </a:cubicBezTo>
                  <a:cubicBezTo>
                    <a:pt x="396" y="96"/>
                    <a:pt x="397" y="98"/>
                    <a:pt x="400" y="98"/>
                  </a:cubicBezTo>
                  <a:cubicBezTo>
                    <a:pt x="400" y="98"/>
                    <a:pt x="400" y="98"/>
                    <a:pt x="400" y="98"/>
                  </a:cubicBezTo>
                  <a:cubicBezTo>
                    <a:pt x="405" y="97"/>
                    <a:pt x="404" y="90"/>
                    <a:pt x="410" y="89"/>
                  </a:cubicBezTo>
                  <a:cubicBezTo>
                    <a:pt x="433" y="97"/>
                    <a:pt x="454" y="107"/>
                    <a:pt x="468" y="123"/>
                  </a:cubicBezTo>
                  <a:cubicBezTo>
                    <a:pt x="465" y="127"/>
                    <a:pt x="465" y="132"/>
                    <a:pt x="469" y="135"/>
                  </a:cubicBezTo>
                  <a:cubicBezTo>
                    <a:pt x="474" y="129"/>
                    <a:pt x="484" y="129"/>
                    <a:pt x="484" y="123"/>
                  </a:cubicBezTo>
                  <a:cubicBezTo>
                    <a:pt x="485" y="118"/>
                    <a:pt x="474" y="118"/>
                    <a:pt x="475" y="110"/>
                  </a:cubicBezTo>
                  <a:cubicBezTo>
                    <a:pt x="476" y="110"/>
                    <a:pt x="477" y="110"/>
                    <a:pt x="478" y="110"/>
                  </a:cubicBezTo>
                  <a:cubicBezTo>
                    <a:pt x="480" y="110"/>
                    <a:pt x="482" y="111"/>
                    <a:pt x="483" y="111"/>
                  </a:cubicBezTo>
                  <a:cubicBezTo>
                    <a:pt x="485" y="112"/>
                    <a:pt x="487" y="113"/>
                    <a:pt x="488" y="113"/>
                  </a:cubicBezTo>
                  <a:cubicBezTo>
                    <a:pt x="490" y="113"/>
                    <a:pt x="491" y="113"/>
                    <a:pt x="492" y="112"/>
                  </a:cubicBezTo>
                  <a:cubicBezTo>
                    <a:pt x="489" y="103"/>
                    <a:pt x="473" y="97"/>
                    <a:pt x="459" y="94"/>
                  </a:cubicBezTo>
                  <a:cubicBezTo>
                    <a:pt x="453" y="87"/>
                    <a:pt x="432" y="76"/>
                    <a:pt x="432" y="65"/>
                  </a:cubicBezTo>
                  <a:cubicBezTo>
                    <a:pt x="432" y="59"/>
                    <a:pt x="437" y="55"/>
                    <a:pt x="443" y="55"/>
                  </a:cubicBezTo>
                  <a:cubicBezTo>
                    <a:pt x="443" y="55"/>
                    <a:pt x="444" y="55"/>
                    <a:pt x="444" y="55"/>
                  </a:cubicBezTo>
                  <a:cubicBezTo>
                    <a:pt x="455" y="55"/>
                    <a:pt x="457" y="66"/>
                    <a:pt x="463" y="72"/>
                  </a:cubicBezTo>
                  <a:cubicBezTo>
                    <a:pt x="471" y="73"/>
                    <a:pt x="474" y="81"/>
                    <a:pt x="481" y="85"/>
                  </a:cubicBezTo>
                  <a:cubicBezTo>
                    <a:pt x="488" y="90"/>
                    <a:pt x="499" y="92"/>
                    <a:pt x="501" y="100"/>
                  </a:cubicBezTo>
                  <a:cubicBezTo>
                    <a:pt x="504" y="122"/>
                    <a:pt x="531" y="124"/>
                    <a:pt x="525" y="145"/>
                  </a:cubicBezTo>
                  <a:cubicBezTo>
                    <a:pt x="530" y="147"/>
                    <a:pt x="534" y="149"/>
                    <a:pt x="540" y="150"/>
                  </a:cubicBezTo>
                  <a:cubicBezTo>
                    <a:pt x="552" y="146"/>
                    <a:pt x="546" y="125"/>
                    <a:pt x="544" y="114"/>
                  </a:cubicBezTo>
                  <a:cubicBezTo>
                    <a:pt x="550" y="109"/>
                    <a:pt x="556" y="105"/>
                    <a:pt x="564" y="102"/>
                  </a:cubicBezTo>
                  <a:cubicBezTo>
                    <a:pt x="567" y="104"/>
                    <a:pt x="569" y="106"/>
                    <a:pt x="573" y="108"/>
                  </a:cubicBezTo>
                  <a:cubicBezTo>
                    <a:pt x="581" y="105"/>
                    <a:pt x="587" y="100"/>
                    <a:pt x="594" y="96"/>
                  </a:cubicBezTo>
                  <a:cubicBezTo>
                    <a:pt x="594" y="90"/>
                    <a:pt x="587" y="91"/>
                    <a:pt x="587" y="85"/>
                  </a:cubicBezTo>
                  <a:cubicBezTo>
                    <a:pt x="588" y="80"/>
                    <a:pt x="596" y="81"/>
                    <a:pt x="596" y="76"/>
                  </a:cubicBezTo>
                  <a:cubicBezTo>
                    <a:pt x="592" y="72"/>
                    <a:pt x="578" y="65"/>
                    <a:pt x="587" y="58"/>
                  </a:cubicBezTo>
                  <a:cubicBezTo>
                    <a:pt x="594" y="60"/>
                    <a:pt x="597" y="64"/>
                    <a:pt x="606" y="64"/>
                  </a:cubicBezTo>
                  <a:cubicBezTo>
                    <a:pt x="606" y="64"/>
                    <a:pt x="607" y="64"/>
                    <a:pt x="607" y="64"/>
                  </a:cubicBezTo>
                  <a:cubicBezTo>
                    <a:pt x="609" y="56"/>
                    <a:pt x="614" y="48"/>
                    <a:pt x="623" y="47"/>
                  </a:cubicBezTo>
                  <a:cubicBezTo>
                    <a:pt x="623" y="47"/>
                    <a:pt x="624" y="47"/>
                    <a:pt x="624" y="47"/>
                  </a:cubicBezTo>
                  <a:cubicBezTo>
                    <a:pt x="627" y="47"/>
                    <a:pt x="629" y="48"/>
                    <a:pt x="632" y="49"/>
                  </a:cubicBezTo>
                  <a:cubicBezTo>
                    <a:pt x="635" y="50"/>
                    <a:pt x="637" y="50"/>
                    <a:pt x="640" y="50"/>
                  </a:cubicBezTo>
                  <a:cubicBezTo>
                    <a:pt x="640" y="50"/>
                    <a:pt x="641" y="50"/>
                    <a:pt x="642" y="50"/>
                  </a:cubicBezTo>
                  <a:cubicBezTo>
                    <a:pt x="635" y="57"/>
                    <a:pt x="644" y="63"/>
                    <a:pt x="647" y="70"/>
                  </a:cubicBezTo>
                  <a:cubicBezTo>
                    <a:pt x="657" y="67"/>
                    <a:pt x="665" y="63"/>
                    <a:pt x="675" y="60"/>
                  </a:cubicBezTo>
                  <a:cubicBezTo>
                    <a:pt x="673" y="52"/>
                    <a:pt x="654" y="57"/>
                    <a:pt x="654" y="47"/>
                  </a:cubicBezTo>
                  <a:cubicBezTo>
                    <a:pt x="655" y="48"/>
                    <a:pt x="656" y="48"/>
                    <a:pt x="657" y="48"/>
                  </a:cubicBezTo>
                  <a:cubicBezTo>
                    <a:pt x="664" y="48"/>
                    <a:pt x="670" y="46"/>
                    <a:pt x="676" y="44"/>
                  </a:cubicBezTo>
                  <a:cubicBezTo>
                    <a:pt x="682" y="42"/>
                    <a:pt x="688" y="40"/>
                    <a:pt x="695" y="40"/>
                  </a:cubicBezTo>
                  <a:cubicBezTo>
                    <a:pt x="696" y="40"/>
                    <a:pt x="697" y="40"/>
                    <a:pt x="698" y="40"/>
                  </a:cubicBezTo>
                  <a:cubicBezTo>
                    <a:pt x="700" y="54"/>
                    <a:pt x="681" y="50"/>
                    <a:pt x="684" y="61"/>
                  </a:cubicBezTo>
                  <a:cubicBezTo>
                    <a:pt x="685" y="67"/>
                    <a:pt x="701" y="72"/>
                    <a:pt x="709" y="76"/>
                  </a:cubicBezTo>
                  <a:cubicBezTo>
                    <a:pt x="719" y="81"/>
                    <a:pt x="729" y="87"/>
                    <a:pt x="732" y="93"/>
                  </a:cubicBezTo>
                  <a:cubicBezTo>
                    <a:pt x="727" y="102"/>
                    <a:pt x="716" y="99"/>
                    <a:pt x="705" y="100"/>
                  </a:cubicBezTo>
                  <a:cubicBezTo>
                    <a:pt x="702" y="100"/>
                    <a:pt x="700" y="101"/>
                    <a:pt x="699" y="101"/>
                  </a:cubicBezTo>
                  <a:cubicBezTo>
                    <a:pt x="689" y="101"/>
                    <a:pt x="687" y="97"/>
                    <a:pt x="676" y="94"/>
                  </a:cubicBezTo>
                  <a:cubicBezTo>
                    <a:pt x="669" y="91"/>
                    <a:pt x="661" y="91"/>
                    <a:pt x="654" y="91"/>
                  </a:cubicBezTo>
                  <a:cubicBezTo>
                    <a:pt x="646" y="91"/>
                    <a:pt x="638" y="92"/>
                    <a:pt x="630" y="93"/>
                  </a:cubicBezTo>
                  <a:cubicBezTo>
                    <a:pt x="626" y="97"/>
                    <a:pt x="619" y="100"/>
                    <a:pt x="609" y="100"/>
                  </a:cubicBezTo>
                  <a:cubicBezTo>
                    <a:pt x="608" y="100"/>
                    <a:pt x="607" y="100"/>
                    <a:pt x="606" y="100"/>
                  </a:cubicBezTo>
                  <a:cubicBezTo>
                    <a:pt x="605" y="112"/>
                    <a:pt x="584" y="108"/>
                    <a:pt x="574" y="113"/>
                  </a:cubicBezTo>
                  <a:cubicBezTo>
                    <a:pt x="571" y="118"/>
                    <a:pt x="576" y="124"/>
                    <a:pt x="573" y="130"/>
                  </a:cubicBezTo>
                  <a:cubicBezTo>
                    <a:pt x="578" y="135"/>
                    <a:pt x="582" y="141"/>
                    <a:pt x="588" y="146"/>
                  </a:cubicBezTo>
                  <a:cubicBezTo>
                    <a:pt x="589" y="146"/>
                    <a:pt x="589" y="146"/>
                    <a:pt x="589" y="146"/>
                  </a:cubicBezTo>
                  <a:cubicBezTo>
                    <a:pt x="598" y="146"/>
                    <a:pt x="602" y="150"/>
                    <a:pt x="608" y="152"/>
                  </a:cubicBezTo>
                  <a:cubicBezTo>
                    <a:pt x="615" y="151"/>
                    <a:pt x="619" y="147"/>
                    <a:pt x="625" y="147"/>
                  </a:cubicBezTo>
                  <a:cubicBezTo>
                    <a:pt x="625" y="147"/>
                    <a:pt x="626" y="147"/>
                    <a:pt x="626" y="147"/>
                  </a:cubicBezTo>
                  <a:cubicBezTo>
                    <a:pt x="631" y="147"/>
                    <a:pt x="635" y="152"/>
                    <a:pt x="640" y="152"/>
                  </a:cubicBezTo>
                  <a:cubicBezTo>
                    <a:pt x="641" y="152"/>
                    <a:pt x="642" y="152"/>
                    <a:pt x="643" y="152"/>
                  </a:cubicBezTo>
                  <a:cubicBezTo>
                    <a:pt x="653" y="152"/>
                    <a:pt x="656" y="147"/>
                    <a:pt x="667" y="146"/>
                  </a:cubicBezTo>
                  <a:cubicBezTo>
                    <a:pt x="677" y="153"/>
                    <a:pt x="667" y="169"/>
                    <a:pt x="663" y="176"/>
                  </a:cubicBezTo>
                  <a:cubicBezTo>
                    <a:pt x="663" y="180"/>
                    <a:pt x="668" y="180"/>
                    <a:pt x="668" y="185"/>
                  </a:cubicBezTo>
                  <a:cubicBezTo>
                    <a:pt x="656" y="185"/>
                    <a:pt x="646" y="195"/>
                    <a:pt x="633" y="195"/>
                  </a:cubicBezTo>
                  <a:cubicBezTo>
                    <a:pt x="629" y="195"/>
                    <a:pt x="625" y="194"/>
                    <a:pt x="620" y="192"/>
                  </a:cubicBezTo>
                  <a:cubicBezTo>
                    <a:pt x="615" y="197"/>
                    <a:pt x="610" y="198"/>
                    <a:pt x="603" y="198"/>
                  </a:cubicBezTo>
                  <a:cubicBezTo>
                    <a:pt x="598" y="198"/>
                    <a:pt x="592" y="197"/>
                    <a:pt x="586" y="196"/>
                  </a:cubicBezTo>
                  <a:cubicBezTo>
                    <a:pt x="580" y="195"/>
                    <a:pt x="574" y="194"/>
                    <a:pt x="569" y="194"/>
                  </a:cubicBezTo>
                  <a:cubicBezTo>
                    <a:pt x="567" y="194"/>
                    <a:pt x="565" y="194"/>
                    <a:pt x="564" y="194"/>
                  </a:cubicBezTo>
                  <a:cubicBezTo>
                    <a:pt x="553" y="190"/>
                    <a:pt x="538" y="182"/>
                    <a:pt x="525" y="182"/>
                  </a:cubicBezTo>
                  <a:cubicBezTo>
                    <a:pt x="517" y="182"/>
                    <a:pt x="511" y="185"/>
                    <a:pt x="506" y="192"/>
                  </a:cubicBezTo>
                  <a:cubicBezTo>
                    <a:pt x="509" y="201"/>
                    <a:pt x="503" y="205"/>
                    <a:pt x="497" y="205"/>
                  </a:cubicBezTo>
                  <a:cubicBezTo>
                    <a:pt x="492" y="205"/>
                    <a:pt x="486" y="203"/>
                    <a:pt x="484" y="198"/>
                  </a:cubicBezTo>
                  <a:cubicBezTo>
                    <a:pt x="483" y="199"/>
                    <a:pt x="482" y="199"/>
                    <a:pt x="481" y="199"/>
                  </a:cubicBezTo>
                  <a:cubicBezTo>
                    <a:pt x="475" y="199"/>
                    <a:pt x="472" y="196"/>
                    <a:pt x="465" y="196"/>
                  </a:cubicBezTo>
                  <a:cubicBezTo>
                    <a:pt x="460" y="176"/>
                    <a:pt x="418" y="186"/>
                    <a:pt x="408" y="171"/>
                  </a:cubicBezTo>
                  <a:cubicBezTo>
                    <a:pt x="415" y="163"/>
                    <a:pt x="422" y="156"/>
                    <a:pt x="414" y="143"/>
                  </a:cubicBezTo>
                  <a:cubicBezTo>
                    <a:pt x="409" y="141"/>
                    <a:pt x="404" y="140"/>
                    <a:pt x="399" y="140"/>
                  </a:cubicBezTo>
                  <a:cubicBezTo>
                    <a:pt x="391" y="140"/>
                    <a:pt x="384" y="141"/>
                    <a:pt x="377" y="143"/>
                  </a:cubicBezTo>
                  <a:cubicBezTo>
                    <a:pt x="370" y="145"/>
                    <a:pt x="363" y="147"/>
                    <a:pt x="356" y="147"/>
                  </a:cubicBezTo>
                  <a:cubicBezTo>
                    <a:pt x="355" y="147"/>
                    <a:pt x="354" y="147"/>
                    <a:pt x="352" y="147"/>
                  </a:cubicBezTo>
                  <a:cubicBezTo>
                    <a:pt x="348" y="146"/>
                    <a:pt x="344" y="143"/>
                    <a:pt x="339" y="143"/>
                  </a:cubicBezTo>
                  <a:cubicBezTo>
                    <a:pt x="339" y="143"/>
                    <a:pt x="339" y="143"/>
                    <a:pt x="339" y="143"/>
                  </a:cubicBezTo>
                  <a:cubicBezTo>
                    <a:pt x="330" y="143"/>
                    <a:pt x="318" y="152"/>
                    <a:pt x="306" y="155"/>
                  </a:cubicBezTo>
                  <a:cubicBezTo>
                    <a:pt x="303" y="156"/>
                    <a:pt x="298" y="155"/>
                    <a:pt x="296" y="156"/>
                  </a:cubicBezTo>
                  <a:cubicBezTo>
                    <a:pt x="292" y="157"/>
                    <a:pt x="291" y="161"/>
                    <a:pt x="287" y="161"/>
                  </a:cubicBezTo>
                  <a:cubicBezTo>
                    <a:pt x="287" y="161"/>
                    <a:pt x="286" y="162"/>
                    <a:pt x="285" y="162"/>
                  </a:cubicBezTo>
                  <a:cubicBezTo>
                    <a:pt x="281" y="162"/>
                    <a:pt x="277" y="160"/>
                    <a:pt x="270" y="160"/>
                  </a:cubicBezTo>
                  <a:cubicBezTo>
                    <a:pt x="270" y="160"/>
                    <a:pt x="269" y="160"/>
                    <a:pt x="269" y="160"/>
                  </a:cubicBezTo>
                  <a:cubicBezTo>
                    <a:pt x="267" y="160"/>
                    <a:pt x="265" y="160"/>
                    <a:pt x="263" y="160"/>
                  </a:cubicBezTo>
                  <a:cubicBezTo>
                    <a:pt x="262" y="160"/>
                    <a:pt x="260" y="160"/>
                    <a:pt x="259" y="160"/>
                  </a:cubicBezTo>
                  <a:cubicBezTo>
                    <a:pt x="255" y="160"/>
                    <a:pt x="251" y="159"/>
                    <a:pt x="248" y="157"/>
                  </a:cubicBezTo>
                  <a:cubicBezTo>
                    <a:pt x="238" y="167"/>
                    <a:pt x="227" y="177"/>
                    <a:pt x="212" y="183"/>
                  </a:cubicBezTo>
                  <a:cubicBezTo>
                    <a:pt x="210" y="189"/>
                    <a:pt x="209" y="195"/>
                    <a:pt x="208" y="201"/>
                  </a:cubicBezTo>
                  <a:cubicBezTo>
                    <a:pt x="200" y="206"/>
                    <a:pt x="198" y="215"/>
                    <a:pt x="190" y="221"/>
                  </a:cubicBezTo>
                  <a:cubicBezTo>
                    <a:pt x="185" y="224"/>
                    <a:pt x="177" y="225"/>
                    <a:pt x="173" y="228"/>
                  </a:cubicBezTo>
                  <a:cubicBezTo>
                    <a:pt x="165" y="234"/>
                    <a:pt x="160" y="245"/>
                    <a:pt x="153" y="254"/>
                  </a:cubicBezTo>
                  <a:cubicBezTo>
                    <a:pt x="146" y="263"/>
                    <a:pt x="135" y="270"/>
                    <a:pt x="131" y="278"/>
                  </a:cubicBezTo>
                  <a:cubicBezTo>
                    <a:pt x="127" y="286"/>
                    <a:pt x="133" y="290"/>
                    <a:pt x="134" y="296"/>
                  </a:cubicBezTo>
                  <a:cubicBezTo>
                    <a:pt x="140" y="318"/>
                    <a:pt x="131" y="332"/>
                    <a:pt x="128" y="351"/>
                  </a:cubicBezTo>
                  <a:cubicBezTo>
                    <a:pt x="131" y="368"/>
                    <a:pt x="146" y="375"/>
                    <a:pt x="156" y="385"/>
                  </a:cubicBezTo>
                  <a:cubicBezTo>
                    <a:pt x="165" y="393"/>
                    <a:pt x="170" y="403"/>
                    <a:pt x="176" y="411"/>
                  </a:cubicBezTo>
                  <a:cubicBezTo>
                    <a:pt x="183" y="416"/>
                    <a:pt x="194" y="415"/>
                    <a:pt x="204" y="421"/>
                  </a:cubicBezTo>
                  <a:cubicBezTo>
                    <a:pt x="209" y="424"/>
                    <a:pt x="211" y="432"/>
                    <a:pt x="219" y="433"/>
                  </a:cubicBezTo>
                  <a:cubicBezTo>
                    <a:pt x="220" y="433"/>
                    <a:pt x="220" y="433"/>
                    <a:pt x="220" y="433"/>
                  </a:cubicBezTo>
                  <a:cubicBezTo>
                    <a:pt x="227" y="433"/>
                    <a:pt x="239" y="428"/>
                    <a:pt x="247" y="427"/>
                  </a:cubicBezTo>
                  <a:cubicBezTo>
                    <a:pt x="250" y="426"/>
                    <a:pt x="254" y="426"/>
                    <a:pt x="257" y="426"/>
                  </a:cubicBezTo>
                  <a:cubicBezTo>
                    <a:pt x="263" y="426"/>
                    <a:pt x="269" y="426"/>
                    <a:pt x="275" y="427"/>
                  </a:cubicBezTo>
                  <a:cubicBezTo>
                    <a:pt x="281" y="428"/>
                    <a:pt x="287" y="428"/>
                    <a:pt x="293" y="428"/>
                  </a:cubicBezTo>
                  <a:cubicBezTo>
                    <a:pt x="303" y="428"/>
                    <a:pt x="311" y="426"/>
                    <a:pt x="314" y="418"/>
                  </a:cubicBezTo>
                  <a:cubicBezTo>
                    <a:pt x="309" y="416"/>
                    <a:pt x="304" y="415"/>
                    <a:pt x="301" y="411"/>
                  </a:cubicBezTo>
                  <a:cubicBezTo>
                    <a:pt x="306" y="402"/>
                    <a:pt x="293" y="402"/>
                    <a:pt x="291" y="395"/>
                  </a:cubicBezTo>
                  <a:cubicBezTo>
                    <a:pt x="294" y="393"/>
                    <a:pt x="296" y="393"/>
                    <a:pt x="298" y="393"/>
                  </a:cubicBezTo>
                  <a:cubicBezTo>
                    <a:pt x="308" y="393"/>
                    <a:pt x="311" y="409"/>
                    <a:pt x="316" y="415"/>
                  </a:cubicBezTo>
                  <a:cubicBezTo>
                    <a:pt x="319" y="417"/>
                    <a:pt x="323" y="417"/>
                    <a:pt x="326" y="417"/>
                  </a:cubicBezTo>
                  <a:cubicBezTo>
                    <a:pt x="328" y="417"/>
                    <a:pt x="330" y="417"/>
                    <a:pt x="332" y="417"/>
                  </a:cubicBezTo>
                  <a:cubicBezTo>
                    <a:pt x="334" y="416"/>
                    <a:pt x="336" y="416"/>
                    <a:pt x="338" y="416"/>
                  </a:cubicBezTo>
                  <a:cubicBezTo>
                    <a:pt x="341" y="416"/>
                    <a:pt x="343" y="417"/>
                    <a:pt x="346" y="417"/>
                  </a:cubicBezTo>
                  <a:cubicBezTo>
                    <a:pt x="356" y="420"/>
                    <a:pt x="357" y="430"/>
                    <a:pt x="366" y="433"/>
                  </a:cubicBezTo>
                  <a:cubicBezTo>
                    <a:pt x="370" y="432"/>
                    <a:pt x="369" y="426"/>
                    <a:pt x="373" y="425"/>
                  </a:cubicBezTo>
                  <a:cubicBezTo>
                    <a:pt x="380" y="432"/>
                    <a:pt x="392" y="428"/>
                    <a:pt x="398" y="437"/>
                  </a:cubicBezTo>
                  <a:cubicBezTo>
                    <a:pt x="407" y="450"/>
                    <a:pt x="401" y="470"/>
                    <a:pt x="393" y="482"/>
                  </a:cubicBezTo>
                  <a:cubicBezTo>
                    <a:pt x="397" y="491"/>
                    <a:pt x="406" y="495"/>
                    <a:pt x="414" y="499"/>
                  </a:cubicBezTo>
                  <a:cubicBezTo>
                    <a:pt x="708" y="499"/>
                    <a:pt x="708" y="499"/>
                    <a:pt x="708" y="499"/>
                  </a:cubicBezTo>
                  <a:cubicBezTo>
                    <a:pt x="716" y="490"/>
                    <a:pt x="727" y="482"/>
                    <a:pt x="732" y="477"/>
                  </a:cubicBezTo>
                  <a:cubicBezTo>
                    <a:pt x="738" y="471"/>
                    <a:pt x="744" y="465"/>
                    <a:pt x="750" y="460"/>
                  </a:cubicBezTo>
                  <a:cubicBezTo>
                    <a:pt x="756" y="456"/>
                    <a:pt x="763" y="454"/>
                    <a:pt x="769" y="451"/>
                  </a:cubicBezTo>
                  <a:cubicBezTo>
                    <a:pt x="791" y="437"/>
                    <a:pt x="804" y="417"/>
                    <a:pt x="814" y="396"/>
                  </a:cubicBezTo>
                  <a:cubicBezTo>
                    <a:pt x="818" y="387"/>
                    <a:pt x="824" y="379"/>
                    <a:pt x="826" y="370"/>
                  </a:cubicBezTo>
                  <a:cubicBezTo>
                    <a:pt x="823" y="369"/>
                    <a:pt x="819" y="369"/>
                    <a:pt x="815" y="369"/>
                  </a:cubicBezTo>
                  <a:cubicBezTo>
                    <a:pt x="806" y="369"/>
                    <a:pt x="796" y="371"/>
                    <a:pt x="787" y="373"/>
                  </a:cubicBezTo>
                  <a:cubicBezTo>
                    <a:pt x="777" y="375"/>
                    <a:pt x="767" y="377"/>
                    <a:pt x="756" y="377"/>
                  </a:cubicBezTo>
                  <a:cubicBezTo>
                    <a:pt x="755" y="377"/>
                    <a:pt x="754" y="377"/>
                    <a:pt x="752" y="376"/>
                  </a:cubicBezTo>
                  <a:cubicBezTo>
                    <a:pt x="749" y="374"/>
                    <a:pt x="745" y="372"/>
                    <a:pt x="742" y="369"/>
                  </a:cubicBezTo>
                  <a:cubicBezTo>
                    <a:pt x="742" y="360"/>
                    <a:pt x="737" y="355"/>
                    <a:pt x="728" y="353"/>
                  </a:cubicBezTo>
                  <a:cubicBezTo>
                    <a:pt x="721" y="342"/>
                    <a:pt x="706" y="337"/>
                    <a:pt x="700" y="325"/>
                  </a:cubicBezTo>
                  <a:cubicBezTo>
                    <a:pt x="697" y="317"/>
                    <a:pt x="691" y="314"/>
                    <a:pt x="688" y="309"/>
                  </a:cubicBezTo>
                  <a:cubicBezTo>
                    <a:pt x="683" y="301"/>
                    <a:pt x="686" y="292"/>
                    <a:pt x="681" y="283"/>
                  </a:cubicBezTo>
                  <a:cubicBezTo>
                    <a:pt x="679" y="277"/>
                    <a:pt x="669" y="274"/>
                    <a:pt x="667" y="268"/>
                  </a:cubicBezTo>
                  <a:cubicBezTo>
                    <a:pt x="665" y="267"/>
                    <a:pt x="666" y="264"/>
                    <a:pt x="666" y="262"/>
                  </a:cubicBezTo>
                  <a:cubicBezTo>
                    <a:pt x="663" y="259"/>
                    <a:pt x="660" y="256"/>
                    <a:pt x="658" y="253"/>
                  </a:cubicBezTo>
                  <a:cubicBezTo>
                    <a:pt x="654" y="236"/>
                    <a:pt x="640" y="227"/>
                    <a:pt x="634" y="211"/>
                  </a:cubicBezTo>
                  <a:cubicBezTo>
                    <a:pt x="635" y="211"/>
                    <a:pt x="636" y="211"/>
                    <a:pt x="637" y="211"/>
                  </a:cubicBezTo>
                  <a:cubicBezTo>
                    <a:pt x="645" y="211"/>
                    <a:pt x="645" y="222"/>
                    <a:pt x="653" y="223"/>
                  </a:cubicBezTo>
                  <a:cubicBezTo>
                    <a:pt x="655" y="221"/>
                    <a:pt x="652" y="213"/>
                    <a:pt x="657" y="213"/>
                  </a:cubicBezTo>
                  <a:cubicBezTo>
                    <a:pt x="658" y="213"/>
                    <a:pt x="658" y="213"/>
                    <a:pt x="658" y="213"/>
                  </a:cubicBezTo>
                  <a:cubicBezTo>
                    <a:pt x="665" y="213"/>
                    <a:pt x="662" y="223"/>
                    <a:pt x="663" y="228"/>
                  </a:cubicBezTo>
                  <a:cubicBezTo>
                    <a:pt x="669" y="239"/>
                    <a:pt x="686" y="244"/>
                    <a:pt x="684" y="260"/>
                  </a:cubicBezTo>
                  <a:cubicBezTo>
                    <a:pt x="694" y="265"/>
                    <a:pt x="701" y="271"/>
                    <a:pt x="698" y="287"/>
                  </a:cubicBezTo>
                  <a:cubicBezTo>
                    <a:pt x="703" y="292"/>
                    <a:pt x="710" y="295"/>
                    <a:pt x="716" y="301"/>
                  </a:cubicBezTo>
                  <a:cubicBezTo>
                    <a:pt x="719" y="305"/>
                    <a:pt x="719" y="309"/>
                    <a:pt x="722" y="313"/>
                  </a:cubicBezTo>
                  <a:cubicBezTo>
                    <a:pt x="726" y="319"/>
                    <a:pt x="733" y="321"/>
                    <a:pt x="735" y="326"/>
                  </a:cubicBezTo>
                  <a:cubicBezTo>
                    <a:pt x="735" y="329"/>
                    <a:pt x="733" y="332"/>
                    <a:pt x="733" y="335"/>
                  </a:cubicBezTo>
                  <a:cubicBezTo>
                    <a:pt x="734" y="336"/>
                    <a:pt x="737" y="339"/>
                    <a:pt x="738" y="342"/>
                  </a:cubicBezTo>
                  <a:cubicBezTo>
                    <a:pt x="741" y="351"/>
                    <a:pt x="745" y="358"/>
                    <a:pt x="753" y="359"/>
                  </a:cubicBezTo>
                  <a:cubicBezTo>
                    <a:pt x="754" y="359"/>
                    <a:pt x="754" y="359"/>
                    <a:pt x="754" y="359"/>
                  </a:cubicBezTo>
                  <a:cubicBezTo>
                    <a:pt x="762" y="359"/>
                    <a:pt x="768" y="351"/>
                    <a:pt x="778" y="351"/>
                  </a:cubicBezTo>
                  <a:cubicBezTo>
                    <a:pt x="778" y="351"/>
                    <a:pt x="778" y="351"/>
                    <a:pt x="778" y="351"/>
                  </a:cubicBezTo>
                  <a:cubicBezTo>
                    <a:pt x="782" y="351"/>
                    <a:pt x="785" y="351"/>
                    <a:pt x="787" y="352"/>
                  </a:cubicBezTo>
                  <a:cubicBezTo>
                    <a:pt x="790" y="353"/>
                    <a:pt x="792" y="354"/>
                    <a:pt x="794" y="354"/>
                  </a:cubicBezTo>
                  <a:cubicBezTo>
                    <a:pt x="795" y="354"/>
                    <a:pt x="795" y="354"/>
                    <a:pt x="795" y="354"/>
                  </a:cubicBezTo>
                  <a:cubicBezTo>
                    <a:pt x="801" y="353"/>
                    <a:pt x="808" y="345"/>
                    <a:pt x="815" y="342"/>
                  </a:cubicBezTo>
                  <a:cubicBezTo>
                    <a:pt x="821" y="340"/>
                    <a:pt x="828" y="340"/>
                    <a:pt x="834" y="338"/>
                  </a:cubicBezTo>
                  <a:cubicBezTo>
                    <a:pt x="839" y="336"/>
                    <a:pt x="843" y="331"/>
                    <a:pt x="848" y="329"/>
                  </a:cubicBezTo>
                  <a:cubicBezTo>
                    <a:pt x="870" y="319"/>
                    <a:pt x="884" y="317"/>
                    <a:pt x="896" y="303"/>
                  </a:cubicBezTo>
                  <a:cubicBezTo>
                    <a:pt x="897" y="299"/>
                    <a:pt x="896" y="296"/>
                    <a:pt x="895" y="293"/>
                  </a:cubicBezTo>
                  <a:cubicBezTo>
                    <a:pt x="903" y="287"/>
                    <a:pt x="911" y="282"/>
                    <a:pt x="913" y="271"/>
                  </a:cubicBezTo>
                  <a:cubicBezTo>
                    <a:pt x="907" y="264"/>
                    <a:pt x="895" y="265"/>
                    <a:pt x="887" y="261"/>
                  </a:cubicBezTo>
                  <a:cubicBezTo>
                    <a:pt x="880" y="256"/>
                    <a:pt x="883" y="250"/>
                    <a:pt x="876" y="245"/>
                  </a:cubicBezTo>
                  <a:cubicBezTo>
                    <a:pt x="865" y="247"/>
                    <a:pt x="862" y="258"/>
                    <a:pt x="851" y="260"/>
                  </a:cubicBezTo>
                  <a:cubicBezTo>
                    <a:pt x="850" y="260"/>
                    <a:pt x="849" y="260"/>
                    <a:pt x="847" y="260"/>
                  </a:cubicBezTo>
                  <a:cubicBezTo>
                    <a:pt x="845" y="260"/>
                    <a:pt x="843" y="260"/>
                    <a:pt x="840" y="259"/>
                  </a:cubicBezTo>
                  <a:cubicBezTo>
                    <a:pt x="837" y="259"/>
                    <a:pt x="835" y="259"/>
                    <a:pt x="832" y="259"/>
                  </a:cubicBezTo>
                  <a:cubicBezTo>
                    <a:pt x="831" y="259"/>
                    <a:pt x="831" y="259"/>
                    <a:pt x="830" y="259"/>
                  </a:cubicBezTo>
                  <a:cubicBezTo>
                    <a:pt x="828" y="245"/>
                    <a:pt x="789" y="227"/>
                    <a:pt x="795" y="210"/>
                  </a:cubicBezTo>
                  <a:cubicBezTo>
                    <a:pt x="797" y="205"/>
                    <a:pt x="799" y="204"/>
                    <a:pt x="802" y="204"/>
                  </a:cubicBezTo>
                  <a:cubicBezTo>
                    <a:pt x="809" y="204"/>
                    <a:pt x="817" y="215"/>
                    <a:pt x="821" y="219"/>
                  </a:cubicBezTo>
                  <a:cubicBezTo>
                    <a:pt x="832" y="231"/>
                    <a:pt x="839" y="238"/>
                    <a:pt x="858" y="242"/>
                  </a:cubicBezTo>
                  <a:cubicBezTo>
                    <a:pt x="868" y="242"/>
                    <a:pt x="872" y="236"/>
                    <a:pt x="881" y="235"/>
                  </a:cubicBezTo>
                  <a:cubicBezTo>
                    <a:pt x="882" y="237"/>
                    <a:pt x="883" y="239"/>
                    <a:pt x="883" y="242"/>
                  </a:cubicBezTo>
                  <a:cubicBezTo>
                    <a:pt x="901" y="249"/>
                    <a:pt x="928" y="250"/>
                    <a:pt x="951" y="253"/>
                  </a:cubicBezTo>
                  <a:cubicBezTo>
                    <a:pt x="955" y="249"/>
                    <a:pt x="963" y="247"/>
                    <a:pt x="973" y="247"/>
                  </a:cubicBezTo>
                  <a:cubicBezTo>
                    <a:pt x="976" y="247"/>
                    <a:pt x="978" y="247"/>
                    <a:pt x="980" y="248"/>
                  </a:cubicBezTo>
                  <a:cubicBezTo>
                    <a:pt x="984" y="252"/>
                    <a:pt x="984" y="259"/>
                    <a:pt x="988" y="262"/>
                  </a:cubicBezTo>
                  <a:cubicBezTo>
                    <a:pt x="996" y="263"/>
                    <a:pt x="1005" y="267"/>
                    <a:pt x="1013" y="268"/>
                  </a:cubicBezTo>
                  <a:cubicBezTo>
                    <a:pt x="1013" y="274"/>
                    <a:pt x="1006" y="273"/>
                    <a:pt x="1005" y="278"/>
                  </a:cubicBezTo>
                  <a:cubicBezTo>
                    <a:pt x="1012" y="281"/>
                    <a:pt x="1016" y="289"/>
                    <a:pt x="1024" y="289"/>
                  </a:cubicBezTo>
                  <a:cubicBezTo>
                    <a:pt x="1025" y="289"/>
                    <a:pt x="1025" y="289"/>
                    <a:pt x="1026" y="289"/>
                  </a:cubicBezTo>
                  <a:cubicBezTo>
                    <a:pt x="1034" y="288"/>
                    <a:pt x="1031" y="281"/>
                    <a:pt x="1037" y="276"/>
                  </a:cubicBezTo>
                  <a:cubicBezTo>
                    <a:pt x="1047" y="281"/>
                    <a:pt x="1040" y="299"/>
                    <a:pt x="1041" y="309"/>
                  </a:cubicBezTo>
                  <a:cubicBezTo>
                    <a:pt x="1047" y="314"/>
                    <a:pt x="1045" y="323"/>
                    <a:pt x="1047" y="330"/>
                  </a:cubicBezTo>
                  <a:cubicBezTo>
                    <a:pt x="1051" y="346"/>
                    <a:pt x="1069" y="365"/>
                    <a:pt x="1076" y="380"/>
                  </a:cubicBezTo>
                  <a:cubicBezTo>
                    <a:pt x="1079" y="388"/>
                    <a:pt x="1082" y="400"/>
                    <a:pt x="1091" y="400"/>
                  </a:cubicBezTo>
                  <a:cubicBezTo>
                    <a:pt x="1091" y="400"/>
                    <a:pt x="1091" y="400"/>
                    <a:pt x="1091" y="400"/>
                  </a:cubicBezTo>
                  <a:cubicBezTo>
                    <a:pt x="1097" y="400"/>
                    <a:pt x="1105" y="392"/>
                    <a:pt x="1107" y="388"/>
                  </a:cubicBezTo>
                  <a:cubicBezTo>
                    <a:pt x="1107" y="386"/>
                    <a:pt x="1106" y="383"/>
                    <a:pt x="1107" y="381"/>
                  </a:cubicBezTo>
                  <a:cubicBezTo>
                    <a:pt x="1109" y="373"/>
                    <a:pt x="1118" y="366"/>
                    <a:pt x="1119" y="359"/>
                  </a:cubicBezTo>
                  <a:cubicBezTo>
                    <a:pt x="1120" y="353"/>
                    <a:pt x="1117" y="346"/>
                    <a:pt x="1119" y="339"/>
                  </a:cubicBezTo>
                  <a:cubicBezTo>
                    <a:pt x="1142" y="320"/>
                    <a:pt x="1170" y="304"/>
                    <a:pt x="1193" y="285"/>
                  </a:cubicBezTo>
                  <a:cubicBezTo>
                    <a:pt x="1208" y="283"/>
                    <a:pt x="1219" y="278"/>
                    <a:pt x="1229" y="272"/>
                  </a:cubicBezTo>
                  <a:cubicBezTo>
                    <a:pt x="1234" y="276"/>
                    <a:pt x="1231" y="280"/>
                    <a:pt x="1235" y="285"/>
                  </a:cubicBezTo>
                  <a:cubicBezTo>
                    <a:pt x="1241" y="292"/>
                    <a:pt x="1254" y="296"/>
                    <a:pt x="1258" y="302"/>
                  </a:cubicBezTo>
                  <a:cubicBezTo>
                    <a:pt x="1258" y="0"/>
                    <a:pt x="1258" y="0"/>
                    <a:pt x="1258" y="0"/>
                  </a:cubicBezTo>
                  <a:moveTo>
                    <a:pt x="3407" y="480"/>
                  </a:moveTo>
                  <a:cubicBezTo>
                    <a:pt x="3404" y="480"/>
                    <a:pt x="3402" y="480"/>
                    <a:pt x="3400" y="478"/>
                  </a:cubicBezTo>
                  <a:cubicBezTo>
                    <a:pt x="3398" y="469"/>
                    <a:pt x="3418" y="477"/>
                    <a:pt x="3423" y="470"/>
                  </a:cubicBezTo>
                  <a:cubicBezTo>
                    <a:pt x="3425" y="475"/>
                    <a:pt x="3415" y="480"/>
                    <a:pt x="3407" y="480"/>
                  </a:cubicBezTo>
                  <a:moveTo>
                    <a:pt x="3254" y="48"/>
                  </a:moveTo>
                  <a:cubicBezTo>
                    <a:pt x="3253" y="48"/>
                    <a:pt x="3251" y="48"/>
                    <a:pt x="3250" y="48"/>
                  </a:cubicBezTo>
                  <a:cubicBezTo>
                    <a:pt x="3249" y="45"/>
                    <a:pt x="3254" y="43"/>
                    <a:pt x="3257" y="43"/>
                  </a:cubicBezTo>
                  <a:cubicBezTo>
                    <a:pt x="3260" y="43"/>
                    <a:pt x="3263" y="44"/>
                    <a:pt x="3262" y="47"/>
                  </a:cubicBezTo>
                  <a:cubicBezTo>
                    <a:pt x="3260" y="48"/>
                    <a:pt x="3257" y="48"/>
                    <a:pt x="3254" y="48"/>
                  </a:cubicBezTo>
                  <a:moveTo>
                    <a:pt x="3233" y="0"/>
                  </a:moveTo>
                  <a:cubicBezTo>
                    <a:pt x="2674" y="0"/>
                    <a:pt x="2674" y="0"/>
                    <a:pt x="2674" y="0"/>
                  </a:cubicBezTo>
                  <a:cubicBezTo>
                    <a:pt x="2682" y="5"/>
                    <a:pt x="2688" y="10"/>
                    <a:pt x="2691" y="16"/>
                  </a:cubicBezTo>
                  <a:cubicBezTo>
                    <a:pt x="2692" y="19"/>
                    <a:pt x="2695" y="28"/>
                    <a:pt x="2687" y="30"/>
                  </a:cubicBezTo>
                  <a:cubicBezTo>
                    <a:pt x="2681" y="19"/>
                    <a:pt x="2673" y="7"/>
                    <a:pt x="2661" y="0"/>
                  </a:cubicBezTo>
                  <a:cubicBezTo>
                    <a:pt x="2635" y="0"/>
                    <a:pt x="2635" y="0"/>
                    <a:pt x="2635" y="0"/>
                  </a:cubicBezTo>
                  <a:cubicBezTo>
                    <a:pt x="2639" y="3"/>
                    <a:pt x="2646" y="3"/>
                    <a:pt x="2649" y="5"/>
                  </a:cubicBezTo>
                  <a:cubicBezTo>
                    <a:pt x="2661" y="11"/>
                    <a:pt x="2670" y="20"/>
                    <a:pt x="2674" y="33"/>
                  </a:cubicBezTo>
                  <a:cubicBezTo>
                    <a:pt x="2680" y="53"/>
                    <a:pt x="2664" y="74"/>
                    <a:pt x="2669" y="97"/>
                  </a:cubicBezTo>
                  <a:cubicBezTo>
                    <a:pt x="2674" y="124"/>
                    <a:pt x="2703" y="135"/>
                    <a:pt x="2707" y="160"/>
                  </a:cubicBezTo>
                  <a:cubicBezTo>
                    <a:pt x="2720" y="163"/>
                    <a:pt x="2734" y="165"/>
                    <a:pt x="2737" y="173"/>
                  </a:cubicBezTo>
                  <a:cubicBezTo>
                    <a:pt x="2743" y="190"/>
                    <a:pt x="2757" y="205"/>
                    <a:pt x="2767" y="219"/>
                  </a:cubicBezTo>
                  <a:cubicBezTo>
                    <a:pt x="2766" y="221"/>
                    <a:pt x="2763" y="222"/>
                    <a:pt x="2763" y="224"/>
                  </a:cubicBezTo>
                  <a:cubicBezTo>
                    <a:pt x="2768" y="234"/>
                    <a:pt x="2788" y="233"/>
                    <a:pt x="2785" y="250"/>
                  </a:cubicBezTo>
                  <a:cubicBezTo>
                    <a:pt x="2797" y="256"/>
                    <a:pt x="2805" y="265"/>
                    <a:pt x="2816" y="272"/>
                  </a:cubicBezTo>
                  <a:cubicBezTo>
                    <a:pt x="2827" y="264"/>
                    <a:pt x="2811" y="256"/>
                    <a:pt x="2807" y="249"/>
                  </a:cubicBezTo>
                  <a:cubicBezTo>
                    <a:pt x="2805" y="245"/>
                    <a:pt x="2805" y="241"/>
                    <a:pt x="2804" y="238"/>
                  </a:cubicBezTo>
                  <a:cubicBezTo>
                    <a:pt x="2799" y="231"/>
                    <a:pt x="2787" y="222"/>
                    <a:pt x="2779" y="213"/>
                  </a:cubicBezTo>
                  <a:cubicBezTo>
                    <a:pt x="2772" y="205"/>
                    <a:pt x="2759" y="195"/>
                    <a:pt x="2767" y="183"/>
                  </a:cubicBezTo>
                  <a:cubicBezTo>
                    <a:pt x="2787" y="190"/>
                    <a:pt x="2780" y="207"/>
                    <a:pt x="2793" y="216"/>
                  </a:cubicBezTo>
                  <a:cubicBezTo>
                    <a:pt x="2796" y="219"/>
                    <a:pt x="2801" y="218"/>
                    <a:pt x="2804" y="221"/>
                  </a:cubicBezTo>
                  <a:cubicBezTo>
                    <a:pt x="2810" y="225"/>
                    <a:pt x="2814" y="234"/>
                    <a:pt x="2820" y="239"/>
                  </a:cubicBezTo>
                  <a:cubicBezTo>
                    <a:pt x="2832" y="250"/>
                    <a:pt x="2846" y="258"/>
                    <a:pt x="2855" y="268"/>
                  </a:cubicBezTo>
                  <a:cubicBezTo>
                    <a:pt x="2857" y="271"/>
                    <a:pt x="2861" y="278"/>
                    <a:pt x="2861" y="280"/>
                  </a:cubicBezTo>
                  <a:cubicBezTo>
                    <a:pt x="2861" y="285"/>
                    <a:pt x="2854" y="290"/>
                    <a:pt x="2855" y="294"/>
                  </a:cubicBezTo>
                  <a:cubicBezTo>
                    <a:pt x="2855" y="305"/>
                    <a:pt x="2877" y="306"/>
                    <a:pt x="2889" y="311"/>
                  </a:cubicBezTo>
                  <a:cubicBezTo>
                    <a:pt x="2900" y="315"/>
                    <a:pt x="2905" y="322"/>
                    <a:pt x="2913" y="324"/>
                  </a:cubicBezTo>
                  <a:cubicBezTo>
                    <a:pt x="2927" y="326"/>
                    <a:pt x="2944" y="329"/>
                    <a:pt x="2960" y="329"/>
                  </a:cubicBezTo>
                  <a:cubicBezTo>
                    <a:pt x="2967" y="329"/>
                    <a:pt x="2973" y="328"/>
                    <a:pt x="2980" y="327"/>
                  </a:cubicBezTo>
                  <a:cubicBezTo>
                    <a:pt x="2981" y="329"/>
                    <a:pt x="2984" y="329"/>
                    <a:pt x="2984" y="331"/>
                  </a:cubicBezTo>
                  <a:cubicBezTo>
                    <a:pt x="2984" y="339"/>
                    <a:pt x="2984" y="339"/>
                    <a:pt x="2984" y="339"/>
                  </a:cubicBezTo>
                  <a:cubicBezTo>
                    <a:pt x="2994" y="349"/>
                    <a:pt x="3014" y="350"/>
                    <a:pt x="3026" y="357"/>
                  </a:cubicBezTo>
                  <a:cubicBezTo>
                    <a:pt x="3030" y="357"/>
                    <a:pt x="3031" y="354"/>
                    <a:pt x="3036" y="354"/>
                  </a:cubicBezTo>
                  <a:cubicBezTo>
                    <a:pt x="3036" y="354"/>
                    <a:pt x="3036" y="354"/>
                    <a:pt x="3036" y="354"/>
                  </a:cubicBezTo>
                  <a:cubicBezTo>
                    <a:pt x="3043" y="359"/>
                    <a:pt x="3052" y="363"/>
                    <a:pt x="3057" y="369"/>
                  </a:cubicBezTo>
                  <a:cubicBezTo>
                    <a:pt x="3056" y="374"/>
                    <a:pt x="3052" y="377"/>
                    <a:pt x="3053" y="384"/>
                  </a:cubicBezTo>
                  <a:cubicBezTo>
                    <a:pt x="3058" y="388"/>
                    <a:pt x="3063" y="386"/>
                    <a:pt x="3070" y="388"/>
                  </a:cubicBezTo>
                  <a:cubicBezTo>
                    <a:pt x="3080" y="391"/>
                    <a:pt x="3088" y="402"/>
                    <a:pt x="3099" y="402"/>
                  </a:cubicBezTo>
                  <a:cubicBezTo>
                    <a:pt x="3101" y="402"/>
                    <a:pt x="3104" y="401"/>
                    <a:pt x="3107" y="400"/>
                  </a:cubicBezTo>
                  <a:cubicBezTo>
                    <a:pt x="3110" y="397"/>
                    <a:pt x="3110" y="392"/>
                    <a:pt x="3115" y="391"/>
                  </a:cubicBezTo>
                  <a:cubicBezTo>
                    <a:pt x="3130" y="398"/>
                    <a:pt x="3138" y="411"/>
                    <a:pt x="3135" y="432"/>
                  </a:cubicBezTo>
                  <a:cubicBezTo>
                    <a:pt x="3130" y="437"/>
                    <a:pt x="3129" y="441"/>
                    <a:pt x="3124" y="447"/>
                  </a:cubicBezTo>
                  <a:cubicBezTo>
                    <a:pt x="3117" y="455"/>
                    <a:pt x="3101" y="459"/>
                    <a:pt x="3100" y="469"/>
                  </a:cubicBezTo>
                  <a:cubicBezTo>
                    <a:pt x="3099" y="475"/>
                    <a:pt x="3105" y="482"/>
                    <a:pt x="3104" y="491"/>
                  </a:cubicBezTo>
                  <a:cubicBezTo>
                    <a:pt x="3104" y="494"/>
                    <a:pt x="3103" y="497"/>
                    <a:pt x="3102" y="499"/>
                  </a:cubicBezTo>
                  <a:cubicBezTo>
                    <a:pt x="3529" y="499"/>
                    <a:pt x="3529" y="499"/>
                    <a:pt x="3529" y="499"/>
                  </a:cubicBezTo>
                  <a:cubicBezTo>
                    <a:pt x="3514" y="491"/>
                    <a:pt x="3499" y="482"/>
                    <a:pt x="3480" y="482"/>
                  </a:cubicBezTo>
                  <a:cubicBezTo>
                    <a:pt x="3476" y="482"/>
                    <a:pt x="3472" y="482"/>
                    <a:pt x="3467" y="483"/>
                  </a:cubicBezTo>
                  <a:cubicBezTo>
                    <a:pt x="3462" y="474"/>
                    <a:pt x="3450" y="468"/>
                    <a:pt x="3436" y="468"/>
                  </a:cubicBezTo>
                  <a:cubicBezTo>
                    <a:pt x="3432" y="468"/>
                    <a:pt x="3429" y="468"/>
                    <a:pt x="3425" y="469"/>
                  </a:cubicBezTo>
                  <a:cubicBezTo>
                    <a:pt x="3425" y="466"/>
                    <a:pt x="3423" y="464"/>
                    <a:pt x="3422" y="462"/>
                  </a:cubicBezTo>
                  <a:cubicBezTo>
                    <a:pt x="3421" y="462"/>
                    <a:pt x="3420" y="462"/>
                    <a:pt x="3418" y="462"/>
                  </a:cubicBezTo>
                  <a:cubicBezTo>
                    <a:pt x="3406" y="462"/>
                    <a:pt x="3401" y="469"/>
                    <a:pt x="3391" y="471"/>
                  </a:cubicBezTo>
                  <a:cubicBezTo>
                    <a:pt x="3391" y="469"/>
                    <a:pt x="3387" y="470"/>
                    <a:pt x="3388" y="468"/>
                  </a:cubicBezTo>
                  <a:cubicBezTo>
                    <a:pt x="3389" y="458"/>
                    <a:pt x="3406" y="456"/>
                    <a:pt x="3407" y="447"/>
                  </a:cubicBezTo>
                  <a:cubicBezTo>
                    <a:pt x="3408" y="441"/>
                    <a:pt x="3401" y="438"/>
                    <a:pt x="3402" y="429"/>
                  </a:cubicBezTo>
                  <a:cubicBezTo>
                    <a:pt x="3391" y="424"/>
                    <a:pt x="3383" y="411"/>
                    <a:pt x="3366" y="410"/>
                  </a:cubicBezTo>
                  <a:cubicBezTo>
                    <a:pt x="3365" y="410"/>
                    <a:pt x="3364" y="410"/>
                    <a:pt x="3363" y="410"/>
                  </a:cubicBezTo>
                  <a:cubicBezTo>
                    <a:pt x="3360" y="410"/>
                    <a:pt x="3357" y="410"/>
                    <a:pt x="3354" y="410"/>
                  </a:cubicBezTo>
                  <a:cubicBezTo>
                    <a:pt x="3351" y="411"/>
                    <a:pt x="3348" y="411"/>
                    <a:pt x="3345" y="411"/>
                  </a:cubicBezTo>
                  <a:cubicBezTo>
                    <a:pt x="3343" y="411"/>
                    <a:pt x="3342" y="411"/>
                    <a:pt x="3340" y="411"/>
                  </a:cubicBezTo>
                  <a:cubicBezTo>
                    <a:pt x="3332" y="409"/>
                    <a:pt x="3330" y="403"/>
                    <a:pt x="3322" y="402"/>
                  </a:cubicBezTo>
                  <a:cubicBezTo>
                    <a:pt x="3323" y="391"/>
                    <a:pt x="3306" y="394"/>
                    <a:pt x="3300" y="388"/>
                  </a:cubicBezTo>
                  <a:cubicBezTo>
                    <a:pt x="3300" y="378"/>
                    <a:pt x="3300" y="378"/>
                    <a:pt x="3300" y="378"/>
                  </a:cubicBezTo>
                  <a:cubicBezTo>
                    <a:pt x="3291" y="375"/>
                    <a:pt x="3283" y="370"/>
                    <a:pt x="3272" y="367"/>
                  </a:cubicBezTo>
                  <a:cubicBezTo>
                    <a:pt x="3268" y="368"/>
                    <a:pt x="3269" y="373"/>
                    <a:pt x="3265" y="374"/>
                  </a:cubicBezTo>
                  <a:cubicBezTo>
                    <a:pt x="3261" y="374"/>
                    <a:pt x="3258" y="375"/>
                    <a:pt x="3255" y="375"/>
                  </a:cubicBezTo>
                  <a:cubicBezTo>
                    <a:pt x="3247" y="375"/>
                    <a:pt x="3238" y="372"/>
                    <a:pt x="3230" y="369"/>
                  </a:cubicBezTo>
                  <a:cubicBezTo>
                    <a:pt x="3222" y="366"/>
                    <a:pt x="3215" y="364"/>
                    <a:pt x="3209" y="364"/>
                  </a:cubicBezTo>
                  <a:cubicBezTo>
                    <a:pt x="3205" y="364"/>
                    <a:pt x="3200" y="365"/>
                    <a:pt x="3197" y="371"/>
                  </a:cubicBezTo>
                  <a:cubicBezTo>
                    <a:pt x="3200" y="374"/>
                    <a:pt x="3203" y="384"/>
                    <a:pt x="3196" y="386"/>
                  </a:cubicBezTo>
                  <a:cubicBezTo>
                    <a:pt x="3180" y="378"/>
                    <a:pt x="3205" y="366"/>
                    <a:pt x="3194" y="355"/>
                  </a:cubicBezTo>
                  <a:cubicBezTo>
                    <a:pt x="3179" y="359"/>
                    <a:pt x="3169" y="366"/>
                    <a:pt x="3155" y="370"/>
                  </a:cubicBezTo>
                  <a:cubicBezTo>
                    <a:pt x="3158" y="385"/>
                    <a:pt x="3145" y="386"/>
                    <a:pt x="3135" y="390"/>
                  </a:cubicBezTo>
                  <a:cubicBezTo>
                    <a:pt x="3130" y="384"/>
                    <a:pt x="3122" y="381"/>
                    <a:pt x="3114" y="381"/>
                  </a:cubicBezTo>
                  <a:cubicBezTo>
                    <a:pt x="3108" y="381"/>
                    <a:pt x="3102" y="382"/>
                    <a:pt x="3096" y="386"/>
                  </a:cubicBezTo>
                  <a:cubicBezTo>
                    <a:pt x="3091" y="379"/>
                    <a:pt x="3078" y="374"/>
                    <a:pt x="3076" y="365"/>
                  </a:cubicBezTo>
                  <a:cubicBezTo>
                    <a:pt x="3074" y="355"/>
                    <a:pt x="3084" y="343"/>
                    <a:pt x="3081" y="334"/>
                  </a:cubicBezTo>
                  <a:cubicBezTo>
                    <a:pt x="3080" y="332"/>
                    <a:pt x="3077" y="329"/>
                    <a:pt x="3075" y="327"/>
                  </a:cubicBezTo>
                  <a:cubicBezTo>
                    <a:pt x="3071" y="325"/>
                    <a:pt x="3067" y="324"/>
                    <a:pt x="3063" y="324"/>
                  </a:cubicBezTo>
                  <a:cubicBezTo>
                    <a:pt x="3058" y="324"/>
                    <a:pt x="3054" y="325"/>
                    <a:pt x="3049" y="327"/>
                  </a:cubicBezTo>
                  <a:cubicBezTo>
                    <a:pt x="3044" y="328"/>
                    <a:pt x="3039" y="329"/>
                    <a:pt x="3034" y="329"/>
                  </a:cubicBezTo>
                  <a:cubicBezTo>
                    <a:pt x="3029" y="329"/>
                    <a:pt x="3025" y="328"/>
                    <a:pt x="3020" y="325"/>
                  </a:cubicBezTo>
                  <a:cubicBezTo>
                    <a:pt x="3021" y="321"/>
                    <a:pt x="3026" y="320"/>
                    <a:pt x="3030" y="318"/>
                  </a:cubicBezTo>
                  <a:cubicBezTo>
                    <a:pt x="3024" y="310"/>
                    <a:pt x="3037" y="307"/>
                    <a:pt x="3041" y="300"/>
                  </a:cubicBezTo>
                  <a:cubicBezTo>
                    <a:pt x="3042" y="298"/>
                    <a:pt x="3040" y="295"/>
                    <a:pt x="3041" y="293"/>
                  </a:cubicBezTo>
                  <a:cubicBezTo>
                    <a:pt x="3042" y="287"/>
                    <a:pt x="3053" y="280"/>
                    <a:pt x="3044" y="274"/>
                  </a:cubicBezTo>
                  <a:cubicBezTo>
                    <a:pt x="3025" y="275"/>
                    <a:pt x="3012" y="277"/>
                    <a:pt x="3004" y="287"/>
                  </a:cubicBezTo>
                  <a:cubicBezTo>
                    <a:pt x="3000" y="293"/>
                    <a:pt x="3001" y="299"/>
                    <a:pt x="2994" y="302"/>
                  </a:cubicBezTo>
                  <a:cubicBezTo>
                    <a:pt x="2990" y="304"/>
                    <a:pt x="2985" y="305"/>
                    <a:pt x="2980" y="305"/>
                  </a:cubicBezTo>
                  <a:cubicBezTo>
                    <a:pt x="2978" y="305"/>
                    <a:pt x="2977" y="305"/>
                    <a:pt x="2975" y="305"/>
                  </a:cubicBezTo>
                  <a:cubicBezTo>
                    <a:pt x="2974" y="305"/>
                    <a:pt x="2972" y="305"/>
                    <a:pt x="2971" y="305"/>
                  </a:cubicBezTo>
                  <a:cubicBezTo>
                    <a:pt x="2967" y="305"/>
                    <a:pt x="2964" y="305"/>
                    <a:pt x="2960" y="305"/>
                  </a:cubicBezTo>
                  <a:cubicBezTo>
                    <a:pt x="2949" y="299"/>
                    <a:pt x="2938" y="280"/>
                    <a:pt x="2936" y="266"/>
                  </a:cubicBezTo>
                  <a:cubicBezTo>
                    <a:pt x="2934" y="253"/>
                    <a:pt x="2942" y="250"/>
                    <a:pt x="2942" y="242"/>
                  </a:cubicBezTo>
                  <a:cubicBezTo>
                    <a:pt x="2943" y="234"/>
                    <a:pt x="2933" y="227"/>
                    <a:pt x="2933" y="220"/>
                  </a:cubicBezTo>
                  <a:cubicBezTo>
                    <a:pt x="2938" y="214"/>
                    <a:pt x="2947" y="217"/>
                    <a:pt x="2954" y="213"/>
                  </a:cubicBezTo>
                  <a:cubicBezTo>
                    <a:pt x="2960" y="211"/>
                    <a:pt x="2962" y="206"/>
                    <a:pt x="2968" y="205"/>
                  </a:cubicBezTo>
                  <a:cubicBezTo>
                    <a:pt x="2971" y="204"/>
                    <a:pt x="2974" y="204"/>
                    <a:pt x="2977" y="204"/>
                  </a:cubicBezTo>
                  <a:cubicBezTo>
                    <a:pt x="2983" y="204"/>
                    <a:pt x="2989" y="205"/>
                    <a:pt x="2995" y="206"/>
                  </a:cubicBezTo>
                  <a:cubicBezTo>
                    <a:pt x="3001" y="207"/>
                    <a:pt x="3007" y="208"/>
                    <a:pt x="3013" y="208"/>
                  </a:cubicBezTo>
                  <a:cubicBezTo>
                    <a:pt x="3016" y="208"/>
                    <a:pt x="3018" y="208"/>
                    <a:pt x="3021" y="208"/>
                  </a:cubicBezTo>
                  <a:cubicBezTo>
                    <a:pt x="3023" y="202"/>
                    <a:pt x="3013" y="200"/>
                    <a:pt x="3010" y="197"/>
                  </a:cubicBezTo>
                  <a:cubicBezTo>
                    <a:pt x="3013" y="196"/>
                    <a:pt x="3016" y="195"/>
                    <a:pt x="3018" y="195"/>
                  </a:cubicBezTo>
                  <a:cubicBezTo>
                    <a:pt x="3022" y="195"/>
                    <a:pt x="3025" y="196"/>
                    <a:pt x="3029" y="197"/>
                  </a:cubicBezTo>
                  <a:cubicBezTo>
                    <a:pt x="3032" y="197"/>
                    <a:pt x="3035" y="198"/>
                    <a:pt x="3039" y="198"/>
                  </a:cubicBezTo>
                  <a:cubicBezTo>
                    <a:pt x="3042" y="198"/>
                    <a:pt x="3045" y="197"/>
                    <a:pt x="3049" y="196"/>
                  </a:cubicBezTo>
                  <a:cubicBezTo>
                    <a:pt x="3054" y="198"/>
                    <a:pt x="3056" y="203"/>
                    <a:pt x="3063" y="204"/>
                  </a:cubicBezTo>
                  <a:cubicBezTo>
                    <a:pt x="3063" y="204"/>
                    <a:pt x="3063" y="204"/>
                    <a:pt x="3063" y="204"/>
                  </a:cubicBezTo>
                  <a:cubicBezTo>
                    <a:pt x="3065" y="204"/>
                    <a:pt x="3067" y="203"/>
                    <a:pt x="3068" y="202"/>
                  </a:cubicBezTo>
                  <a:cubicBezTo>
                    <a:pt x="3069" y="201"/>
                    <a:pt x="3070" y="200"/>
                    <a:pt x="3073" y="200"/>
                  </a:cubicBezTo>
                  <a:cubicBezTo>
                    <a:pt x="3073" y="200"/>
                    <a:pt x="3073" y="200"/>
                    <a:pt x="3074" y="200"/>
                  </a:cubicBezTo>
                  <a:cubicBezTo>
                    <a:pt x="3085" y="204"/>
                    <a:pt x="3080" y="212"/>
                    <a:pt x="3082" y="221"/>
                  </a:cubicBezTo>
                  <a:cubicBezTo>
                    <a:pt x="3082" y="223"/>
                    <a:pt x="3086" y="227"/>
                    <a:pt x="3088" y="230"/>
                  </a:cubicBezTo>
                  <a:cubicBezTo>
                    <a:pt x="3090" y="233"/>
                    <a:pt x="3092" y="238"/>
                    <a:pt x="3094" y="240"/>
                  </a:cubicBezTo>
                  <a:cubicBezTo>
                    <a:pt x="3097" y="243"/>
                    <a:pt x="3100" y="245"/>
                    <a:pt x="3103" y="245"/>
                  </a:cubicBezTo>
                  <a:cubicBezTo>
                    <a:pt x="3108" y="245"/>
                    <a:pt x="3112" y="239"/>
                    <a:pt x="3111" y="229"/>
                  </a:cubicBezTo>
                  <a:cubicBezTo>
                    <a:pt x="3109" y="220"/>
                    <a:pt x="3096" y="199"/>
                    <a:pt x="3097" y="191"/>
                  </a:cubicBezTo>
                  <a:cubicBezTo>
                    <a:pt x="3099" y="180"/>
                    <a:pt x="3115" y="172"/>
                    <a:pt x="3123" y="167"/>
                  </a:cubicBezTo>
                  <a:cubicBezTo>
                    <a:pt x="3130" y="163"/>
                    <a:pt x="3134" y="156"/>
                    <a:pt x="3145" y="153"/>
                  </a:cubicBezTo>
                  <a:cubicBezTo>
                    <a:pt x="3144" y="143"/>
                    <a:pt x="3149" y="139"/>
                    <a:pt x="3150" y="131"/>
                  </a:cubicBezTo>
                  <a:cubicBezTo>
                    <a:pt x="3142" y="125"/>
                    <a:pt x="3147" y="114"/>
                    <a:pt x="3152" y="107"/>
                  </a:cubicBezTo>
                  <a:cubicBezTo>
                    <a:pt x="3152" y="107"/>
                    <a:pt x="3152" y="107"/>
                    <a:pt x="3152" y="107"/>
                  </a:cubicBezTo>
                  <a:cubicBezTo>
                    <a:pt x="3153" y="107"/>
                    <a:pt x="3154" y="106"/>
                    <a:pt x="3155" y="106"/>
                  </a:cubicBezTo>
                  <a:cubicBezTo>
                    <a:pt x="3156" y="106"/>
                    <a:pt x="3157" y="106"/>
                    <a:pt x="3159" y="106"/>
                  </a:cubicBezTo>
                  <a:cubicBezTo>
                    <a:pt x="3159" y="106"/>
                    <a:pt x="3160" y="106"/>
                    <a:pt x="3160" y="106"/>
                  </a:cubicBezTo>
                  <a:cubicBezTo>
                    <a:pt x="3166" y="97"/>
                    <a:pt x="3177" y="90"/>
                    <a:pt x="3190" y="88"/>
                  </a:cubicBezTo>
                  <a:cubicBezTo>
                    <a:pt x="3191" y="88"/>
                    <a:pt x="3192" y="88"/>
                    <a:pt x="3193" y="88"/>
                  </a:cubicBezTo>
                  <a:cubicBezTo>
                    <a:pt x="3195" y="88"/>
                    <a:pt x="3196" y="88"/>
                    <a:pt x="3198" y="88"/>
                  </a:cubicBezTo>
                  <a:cubicBezTo>
                    <a:pt x="3199" y="88"/>
                    <a:pt x="3200" y="88"/>
                    <a:pt x="3202" y="88"/>
                  </a:cubicBezTo>
                  <a:cubicBezTo>
                    <a:pt x="3206" y="88"/>
                    <a:pt x="3209" y="88"/>
                    <a:pt x="3211" y="84"/>
                  </a:cubicBezTo>
                  <a:cubicBezTo>
                    <a:pt x="3211" y="78"/>
                    <a:pt x="3202" y="79"/>
                    <a:pt x="3201" y="74"/>
                  </a:cubicBezTo>
                  <a:cubicBezTo>
                    <a:pt x="3205" y="67"/>
                    <a:pt x="3211" y="59"/>
                    <a:pt x="3221" y="57"/>
                  </a:cubicBezTo>
                  <a:cubicBezTo>
                    <a:pt x="3223" y="56"/>
                    <a:pt x="3224" y="56"/>
                    <a:pt x="3226" y="56"/>
                  </a:cubicBezTo>
                  <a:cubicBezTo>
                    <a:pt x="3226" y="56"/>
                    <a:pt x="3227" y="56"/>
                    <a:pt x="3227" y="56"/>
                  </a:cubicBezTo>
                  <a:cubicBezTo>
                    <a:pt x="3227" y="56"/>
                    <a:pt x="3227" y="56"/>
                    <a:pt x="3227" y="56"/>
                  </a:cubicBezTo>
                  <a:cubicBezTo>
                    <a:pt x="3229" y="56"/>
                    <a:pt x="3231" y="56"/>
                    <a:pt x="3232" y="56"/>
                  </a:cubicBezTo>
                  <a:cubicBezTo>
                    <a:pt x="3238" y="54"/>
                    <a:pt x="3241" y="50"/>
                    <a:pt x="3246" y="50"/>
                  </a:cubicBezTo>
                  <a:cubicBezTo>
                    <a:pt x="3246" y="50"/>
                    <a:pt x="3247" y="50"/>
                    <a:pt x="3248" y="50"/>
                  </a:cubicBezTo>
                  <a:cubicBezTo>
                    <a:pt x="3246" y="54"/>
                    <a:pt x="3245" y="57"/>
                    <a:pt x="3244" y="60"/>
                  </a:cubicBezTo>
                  <a:cubicBezTo>
                    <a:pt x="3248" y="64"/>
                    <a:pt x="3249" y="70"/>
                    <a:pt x="3257" y="71"/>
                  </a:cubicBezTo>
                  <a:cubicBezTo>
                    <a:pt x="3264" y="67"/>
                    <a:pt x="3264" y="57"/>
                    <a:pt x="3272" y="54"/>
                  </a:cubicBezTo>
                  <a:cubicBezTo>
                    <a:pt x="3273" y="54"/>
                    <a:pt x="3274" y="54"/>
                    <a:pt x="3275" y="54"/>
                  </a:cubicBezTo>
                  <a:cubicBezTo>
                    <a:pt x="3287" y="54"/>
                    <a:pt x="3294" y="50"/>
                    <a:pt x="3299" y="45"/>
                  </a:cubicBezTo>
                  <a:cubicBezTo>
                    <a:pt x="3308" y="45"/>
                    <a:pt x="3318" y="41"/>
                    <a:pt x="3316" y="34"/>
                  </a:cubicBezTo>
                  <a:cubicBezTo>
                    <a:pt x="3310" y="33"/>
                    <a:pt x="3302" y="30"/>
                    <a:pt x="3297" y="30"/>
                  </a:cubicBezTo>
                  <a:cubicBezTo>
                    <a:pt x="3293" y="32"/>
                    <a:pt x="3294" y="38"/>
                    <a:pt x="3291" y="41"/>
                  </a:cubicBezTo>
                  <a:cubicBezTo>
                    <a:pt x="3290" y="41"/>
                    <a:pt x="3289" y="41"/>
                    <a:pt x="3288" y="41"/>
                  </a:cubicBezTo>
                  <a:cubicBezTo>
                    <a:pt x="3273" y="41"/>
                    <a:pt x="3259" y="34"/>
                    <a:pt x="3257" y="21"/>
                  </a:cubicBezTo>
                  <a:cubicBezTo>
                    <a:pt x="3256" y="21"/>
                    <a:pt x="3255" y="21"/>
                    <a:pt x="3254" y="21"/>
                  </a:cubicBezTo>
                  <a:cubicBezTo>
                    <a:pt x="3254" y="21"/>
                    <a:pt x="3253" y="21"/>
                    <a:pt x="3252" y="21"/>
                  </a:cubicBezTo>
                  <a:cubicBezTo>
                    <a:pt x="3252" y="21"/>
                    <a:pt x="3251" y="21"/>
                    <a:pt x="3250" y="21"/>
                  </a:cubicBezTo>
                  <a:cubicBezTo>
                    <a:pt x="3249" y="21"/>
                    <a:pt x="3248" y="21"/>
                    <a:pt x="3248" y="19"/>
                  </a:cubicBezTo>
                  <a:cubicBezTo>
                    <a:pt x="3250" y="11"/>
                    <a:pt x="3267" y="18"/>
                    <a:pt x="3267" y="7"/>
                  </a:cubicBezTo>
                  <a:cubicBezTo>
                    <a:pt x="3263" y="4"/>
                    <a:pt x="3258" y="4"/>
                    <a:pt x="3254" y="4"/>
                  </a:cubicBezTo>
                  <a:cubicBezTo>
                    <a:pt x="3243" y="4"/>
                    <a:pt x="3231" y="11"/>
                    <a:pt x="3224" y="16"/>
                  </a:cubicBezTo>
                  <a:cubicBezTo>
                    <a:pt x="3212" y="24"/>
                    <a:pt x="3202" y="36"/>
                    <a:pt x="3188" y="36"/>
                  </a:cubicBezTo>
                  <a:cubicBezTo>
                    <a:pt x="3187" y="36"/>
                    <a:pt x="3187" y="36"/>
                    <a:pt x="3186" y="36"/>
                  </a:cubicBezTo>
                  <a:cubicBezTo>
                    <a:pt x="3186" y="28"/>
                    <a:pt x="3196" y="28"/>
                    <a:pt x="3203" y="25"/>
                  </a:cubicBezTo>
                  <a:cubicBezTo>
                    <a:pt x="3212" y="16"/>
                    <a:pt x="3223" y="8"/>
                    <a:pt x="32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3" y="636332"/>
            <a:ext cx="4476668" cy="6094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7715334" y="636332"/>
            <a:ext cx="4476668" cy="6094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59218"/>
      </p:ext>
    </p:extLst>
  </p:cSld>
  <p:clrMapOvr>
    <a:masterClrMapping/>
  </p:clrMapOvr>
  <p:transition spd="slow">
    <p:cover dir="rd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41116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30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92206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0320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6403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14882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89813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7914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80153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90278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82198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9"/>
          <p:cNvSpPr/>
          <p:nvPr userDrawn="1"/>
        </p:nvSpPr>
        <p:spPr>
          <a:xfrm>
            <a:off x="4494999" y="340050"/>
            <a:ext cx="3202007" cy="65714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762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1" name="Group 48"/>
          <p:cNvGrpSpPr>
            <a:grpSpLocks noChangeAspect="1"/>
          </p:cNvGrpSpPr>
          <p:nvPr userDrawn="1"/>
        </p:nvGrpSpPr>
        <p:grpSpPr bwMode="auto">
          <a:xfrm>
            <a:off x="862196" y="1280159"/>
            <a:ext cx="10597109" cy="4600876"/>
            <a:chOff x="-627" y="390"/>
            <a:chExt cx="8934" cy="3538"/>
          </a:xfrm>
          <a:solidFill>
            <a:schemeClr val="bg1">
              <a:lumMod val="85000"/>
              <a:alpha val="38000"/>
            </a:schemeClr>
          </a:solidFill>
        </p:grpSpPr>
        <p:sp>
          <p:nvSpPr>
            <p:cNvPr id="22" name="Freeform 49"/>
            <p:cNvSpPr>
              <a:spLocks noEditPoints="1"/>
            </p:cNvSpPr>
            <p:nvPr/>
          </p:nvSpPr>
          <p:spPr bwMode="auto">
            <a:xfrm>
              <a:off x="-578" y="390"/>
              <a:ext cx="8885" cy="3538"/>
            </a:xfrm>
            <a:custGeom>
              <a:avLst/>
              <a:gdLst>
                <a:gd name="T0" fmla="*/ 2291 w 3758"/>
                <a:gd name="T1" fmla="*/ 237 h 1495"/>
                <a:gd name="T2" fmla="*/ 2322 w 3758"/>
                <a:gd name="T3" fmla="*/ 397 h 1495"/>
                <a:gd name="T4" fmla="*/ 2366 w 3758"/>
                <a:gd name="T5" fmla="*/ 228 h 1495"/>
                <a:gd name="T6" fmla="*/ 1776 w 3758"/>
                <a:gd name="T7" fmla="*/ 158 h 1495"/>
                <a:gd name="T8" fmla="*/ 1332 w 3758"/>
                <a:gd name="T9" fmla="*/ 125 h 1495"/>
                <a:gd name="T10" fmla="*/ 1806 w 3758"/>
                <a:gd name="T11" fmla="*/ 387 h 1495"/>
                <a:gd name="T12" fmla="*/ 1930 w 3758"/>
                <a:gd name="T13" fmla="*/ 436 h 1495"/>
                <a:gd name="T14" fmla="*/ 2203 w 3758"/>
                <a:gd name="T15" fmla="*/ 303 h 1495"/>
                <a:gd name="T16" fmla="*/ 1811 w 3758"/>
                <a:gd name="T17" fmla="*/ 227 h 1495"/>
                <a:gd name="T18" fmla="*/ 1453 w 3758"/>
                <a:gd name="T19" fmla="*/ 189 h 1495"/>
                <a:gd name="T20" fmla="*/ 1337 w 3758"/>
                <a:gd name="T21" fmla="*/ 97 h 1495"/>
                <a:gd name="T22" fmla="*/ 3253 w 3758"/>
                <a:gd name="T23" fmla="*/ 1486 h 1495"/>
                <a:gd name="T24" fmla="*/ 416 w 3758"/>
                <a:gd name="T25" fmla="*/ 1045 h 1495"/>
                <a:gd name="T26" fmla="*/ 679 w 3758"/>
                <a:gd name="T27" fmla="*/ 1017 h 1495"/>
                <a:gd name="T28" fmla="*/ 3144 w 3758"/>
                <a:gd name="T29" fmla="*/ 1434 h 1495"/>
                <a:gd name="T30" fmla="*/ 3273 w 3758"/>
                <a:gd name="T31" fmla="*/ 1311 h 1495"/>
                <a:gd name="T32" fmla="*/ 1549 w 3758"/>
                <a:gd name="T33" fmla="*/ 981 h 1495"/>
                <a:gd name="T34" fmla="*/ 1526 w 3758"/>
                <a:gd name="T35" fmla="*/ 976 h 1495"/>
                <a:gd name="T36" fmla="*/ 1273 w 3758"/>
                <a:gd name="T37" fmla="*/ 920 h 1495"/>
                <a:gd name="T38" fmla="*/ 1541 w 3758"/>
                <a:gd name="T39" fmla="*/ 877 h 1495"/>
                <a:gd name="T40" fmla="*/ 1502 w 3758"/>
                <a:gd name="T41" fmla="*/ 821 h 1495"/>
                <a:gd name="T42" fmla="*/ 1644 w 3758"/>
                <a:gd name="T43" fmla="*/ 671 h 1495"/>
                <a:gd name="T44" fmla="*/ 1273 w 3758"/>
                <a:gd name="T45" fmla="*/ 842 h 1495"/>
                <a:gd name="T46" fmla="*/ 1523 w 3758"/>
                <a:gd name="T47" fmla="*/ 633 h 1495"/>
                <a:gd name="T48" fmla="*/ 1737 w 3758"/>
                <a:gd name="T49" fmla="*/ 498 h 1495"/>
                <a:gd name="T50" fmla="*/ 216 w 3758"/>
                <a:gd name="T51" fmla="*/ 419 h 1495"/>
                <a:gd name="T52" fmla="*/ 484 w 3758"/>
                <a:gd name="T53" fmla="*/ 389 h 1495"/>
                <a:gd name="T54" fmla="*/ 58 w 3758"/>
                <a:gd name="T55" fmla="*/ 336 h 1495"/>
                <a:gd name="T56" fmla="*/ 3114 w 3758"/>
                <a:gd name="T57" fmla="*/ 270 h 1495"/>
                <a:gd name="T58" fmla="*/ 2938 w 3758"/>
                <a:gd name="T59" fmla="*/ 269 h 1495"/>
                <a:gd name="T60" fmla="*/ 2642 w 3758"/>
                <a:gd name="T61" fmla="*/ 239 h 1495"/>
                <a:gd name="T62" fmla="*/ 3300 w 3758"/>
                <a:gd name="T63" fmla="*/ 450 h 1495"/>
                <a:gd name="T64" fmla="*/ 2947 w 3758"/>
                <a:gd name="T65" fmla="*/ 392 h 1495"/>
                <a:gd name="T66" fmla="*/ 2990 w 3758"/>
                <a:gd name="T67" fmla="*/ 262 h 1495"/>
                <a:gd name="T68" fmla="*/ 3027 w 3758"/>
                <a:gd name="T69" fmla="*/ 176 h 1495"/>
                <a:gd name="T70" fmla="*/ 3216 w 3758"/>
                <a:gd name="T71" fmla="*/ 303 h 1495"/>
                <a:gd name="T72" fmla="*/ 3084 w 3758"/>
                <a:gd name="T73" fmla="*/ 197 h 1495"/>
                <a:gd name="T74" fmla="*/ 2770 w 3758"/>
                <a:gd name="T75" fmla="*/ 191 h 1495"/>
                <a:gd name="T76" fmla="*/ 2833 w 3758"/>
                <a:gd name="T77" fmla="*/ 173 h 1495"/>
                <a:gd name="T78" fmla="*/ 1125 w 3758"/>
                <a:gd name="T79" fmla="*/ 227 h 1495"/>
                <a:gd name="T80" fmla="*/ 1004 w 3758"/>
                <a:gd name="T81" fmla="*/ 207 h 1495"/>
                <a:gd name="T82" fmla="*/ 732 w 3758"/>
                <a:gd name="T83" fmla="*/ 292 h 1495"/>
                <a:gd name="T84" fmla="*/ 506 w 3758"/>
                <a:gd name="T85" fmla="*/ 257 h 1495"/>
                <a:gd name="T86" fmla="*/ 459 w 3758"/>
                <a:gd name="T87" fmla="*/ 423 h 1495"/>
                <a:gd name="T88" fmla="*/ 351 w 3758"/>
                <a:gd name="T89" fmla="*/ 468 h 1495"/>
                <a:gd name="T90" fmla="*/ 851 w 3758"/>
                <a:gd name="T91" fmla="*/ 182 h 1495"/>
                <a:gd name="T92" fmla="*/ 2769 w 3758"/>
                <a:gd name="T93" fmla="*/ 153 h 1495"/>
                <a:gd name="T94" fmla="*/ 3001 w 3758"/>
                <a:gd name="T95" fmla="*/ 148 h 1495"/>
                <a:gd name="T96" fmla="*/ 2760 w 3758"/>
                <a:gd name="T97" fmla="*/ 97 h 1495"/>
                <a:gd name="T98" fmla="*/ 428 w 3758"/>
                <a:gd name="T99" fmla="*/ 90 h 1495"/>
                <a:gd name="T100" fmla="*/ 896 w 3758"/>
                <a:gd name="T101" fmla="*/ 86 h 1495"/>
                <a:gd name="T102" fmla="*/ 550 w 3758"/>
                <a:gd name="T103" fmla="*/ 103 h 1495"/>
                <a:gd name="T104" fmla="*/ 1205 w 3758"/>
                <a:gd name="T105" fmla="*/ 54 h 1495"/>
                <a:gd name="T106" fmla="*/ 2950 w 3758"/>
                <a:gd name="T107" fmla="*/ 44 h 1495"/>
                <a:gd name="T108" fmla="*/ 3126 w 3758"/>
                <a:gd name="T109" fmla="*/ 17 h 1495"/>
                <a:gd name="T110" fmla="*/ 3042 w 3758"/>
                <a:gd name="T111" fmla="*/ 62 h 1495"/>
                <a:gd name="T112" fmla="*/ 3139 w 3758"/>
                <a:gd name="T113" fmla="*/ 79 h 1495"/>
                <a:gd name="T114" fmla="*/ 3351 w 3758"/>
                <a:gd name="T115" fmla="*/ 23 h 1495"/>
                <a:gd name="T116" fmla="*/ 3155 w 3758"/>
                <a:gd name="T117" fmla="*/ 93 h 1495"/>
                <a:gd name="T118" fmla="*/ 3360 w 3758"/>
                <a:gd name="T119" fmla="*/ 267 h 1495"/>
                <a:gd name="T120" fmla="*/ 3620 w 3758"/>
                <a:gd name="T121" fmla="*/ 218 h 1495"/>
                <a:gd name="T122" fmla="*/ 3662 w 3758"/>
                <a:gd name="T123" fmla="*/ 126 h 1495"/>
                <a:gd name="T124" fmla="*/ 3425 w 3758"/>
                <a:gd name="T125" fmla="*/ 28 h 1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58" h="1495">
                  <a:moveTo>
                    <a:pt x="3271" y="498"/>
                  </a:moveTo>
                  <a:cubicBezTo>
                    <a:pt x="3249" y="498"/>
                    <a:pt x="3249" y="498"/>
                    <a:pt x="3249" y="498"/>
                  </a:cubicBezTo>
                  <a:cubicBezTo>
                    <a:pt x="3251" y="502"/>
                    <a:pt x="3258" y="505"/>
                    <a:pt x="3263" y="505"/>
                  </a:cubicBezTo>
                  <a:cubicBezTo>
                    <a:pt x="3268" y="505"/>
                    <a:pt x="3272" y="503"/>
                    <a:pt x="3273" y="499"/>
                  </a:cubicBezTo>
                  <a:cubicBezTo>
                    <a:pt x="3273" y="499"/>
                    <a:pt x="3272" y="498"/>
                    <a:pt x="3271" y="498"/>
                  </a:cubicBezTo>
                  <a:moveTo>
                    <a:pt x="3334" y="498"/>
                  </a:moveTo>
                  <a:cubicBezTo>
                    <a:pt x="3308" y="498"/>
                    <a:pt x="3308" y="498"/>
                    <a:pt x="3308" y="498"/>
                  </a:cubicBezTo>
                  <a:cubicBezTo>
                    <a:pt x="3302" y="504"/>
                    <a:pt x="3294" y="509"/>
                    <a:pt x="3297" y="519"/>
                  </a:cubicBezTo>
                  <a:cubicBezTo>
                    <a:pt x="3299" y="520"/>
                    <a:pt x="3301" y="520"/>
                    <a:pt x="3303" y="520"/>
                  </a:cubicBezTo>
                  <a:cubicBezTo>
                    <a:pt x="3306" y="520"/>
                    <a:pt x="3309" y="520"/>
                    <a:pt x="3312" y="519"/>
                  </a:cubicBezTo>
                  <a:cubicBezTo>
                    <a:pt x="3316" y="519"/>
                    <a:pt x="3319" y="519"/>
                    <a:pt x="3322" y="519"/>
                  </a:cubicBezTo>
                  <a:cubicBezTo>
                    <a:pt x="3326" y="519"/>
                    <a:pt x="3329" y="519"/>
                    <a:pt x="3331" y="522"/>
                  </a:cubicBezTo>
                  <a:cubicBezTo>
                    <a:pt x="3329" y="524"/>
                    <a:pt x="3324" y="527"/>
                    <a:pt x="3328" y="531"/>
                  </a:cubicBezTo>
                  <a:cubicBezTo>
                    <a:pt x="3329" y="531"/>
                    <a:pt x="3330" y="531"/>
                    <a:pt x="3330" y="531"/>
                  </a:cubicBezTo>
                  <a:cubicBezTo>
                    <a:pt x="3336" y="531"/>
                    <a:pt x="3338" y="524"/>
                    <a:pt x="3342" y="522"/>
                  </a:cubicBezTo>
                  <a:cubicBezTo>
                    <a:pt x="3350" y="523"/>
                    <a:pt x="3347" y="532"/>
                    <a:pt x="3355" y="532"/>
                  </a:cubicBezTo>
                  <a:cubicBezTo>
                    <a:pt x="3356" y="532"/>
                    <a:pt x="3356" y="532"/>
                    <a:pt x="3357" y="531"/>
                  </a:cubicBezTo>
                  <a:cubicBezTo>
                    <a:pt x="3360" y="529"/>
                    <a:pt x="3363" y="526"/>
                    <a:pt x="3363" y="521"/>
                  </a:cubicBezTo>
                  <a:cubicBezTo>
                    <a:pt x="3361" y="517"/>
                    <a:pt x="3356" y="516"/>
                    <a:pt x="3353" y="513"/>
                  </a:cubicBezTo>
                  <a:cubicBezTo>
                    <a:pt x="3353" y="509"/>
                    <a:pt x="3358" y="510"/>
                    <a:pt x="3357" y="505"/>
                  </a:cubicBezTo>
                  <a:cubicBezTo>
                    <a:pt x="3351" y="502"/>
                    <a:pt x="3341" y="501"/>
                    <a:pt x="3334" y="498"/>
                  </a:cubicBezTo>
                  <a:moveTo>
                    <a:pt x="1944" y="395"/>
                  </a:moveTo>
                  <a:cubicBezTo>
                    <a:pt x="1937" y="395"/>
                    <a:pt x="1931" y="403"/>
                    <a:pt x="1935" y="407"/>
                  </a:cubicBezTo>
                  <a:cubicBezTo>
                    <a:pt x="1944" y="407"/>
                    <a:pt x="1947" y="403"/>
                    <a:pt x="1949" y="397"/>
                  </a:cubicBezTo>
                  <a:cubicBezTo>
                    <a:pt x="1947" y="396"/>
                    <a:pt x="1945" y="395"/>
                    <a:pt x="1944" y="395"/>
                  </a:cubicBezTo>
                  <a:moveTo>
                    <a:pt x="1991" y="248"/>
                  </a:moveTo>
                  <a:cubicBezTo>
                    <a:pt x="1987" y="248"/>
                    <a:pt x="1983" y="250"/>
                    <a:pt x="1984" y="253"/>
                  </a:cubicBezTo>
                  <a:cubicBezTo>
                    <a:pt x="1986" y="254"/>
                    <a:pt x="1988" y="255"/>
                    <a:pt x="1990" y="255"/>
                  </a:cubicBezTo>
                  <a:cubicBezTo>
                    <a:pt x="1993" y="255"/>
                    <a:pt x="1997" y="253"/>
                    <a:pt x="1996" y="250"/>
                  </a:cubicBezTo>
                  <a:cubicBezTo>
                    <a:pt x="1995" y="248"/>
                    <a:pt x="1993" y="248"/>
                    <a:pt x="1991" y="248"/>
                  </a:cubicBezTo>
                  <a:moveTo>
                    <a:pt x="2331" y="226"/>
                  </a:moveTo>
                  <a:cubicBezTo>
                    <a:pt x="2327" y="226"/>
                    <a:pt x="2323" y="227"/>
                    <a:pt x="2318" y="228"/>
                  </a:cubicBezTo>
                  <a:cubicBezTo>
                    <a:pt x="2313" y="229"/>
                    <a:pt x="2309" y="229"/>
                    <a:pt x="2304" y="229"/>
                  </a:cubicBezTo>
                  <a:cubicBezTo>
                    <a:pt x="2303" y="229"/>
                    <a:pt x="2303" y="229"/>
                    <a:pt x="2302" y="229"/>
                  </a:cubicBezTo>
                  <a:cubicBezTo>
                    <a:pt x="2299" y="231"/>
                    <a:pt x="2299" y="236"/>
                    <a:pt x="2295" y="238"/>
                  </a:cubicBezTo>
                  <a:cubicBezTo>
                    <a:pt x="2294" y="237"/>
                    <a:pt x="2293" y="237"/>
                    <a:pt x="2291" y="237"/>
                  </a:cubicBezTo>
                  <a:cubicBezTo>
                    <a:pt x="2289" y="237"/>
                    <a:pt x="2287" y="238"/>
                    <a:pt x="2285" y="239"/>
                  </a:cubicBezTo>
                  <a:cubicBezTo>
                    <a:pt x="2283" y="240"/>
                    <a:pt x="2281" y="242"/>
                    <a:pt x="2278" y="242"/>
                  </a:cubicBezTo>
                  <a:cubicBezTo>
                    <a:pt x="2277" y="242"/>
                    <a:pt x="2276" y="242"/>
                    <a:pt x="2274" y="241"/>
                  </a:cubicBezTo>
                  <a:cubicBezTo>
                    <a:pt x="2267" y="245"/>
                    <a:pt x="2267" y="251"/>
                    <a:pt x="2258" y="256"/>
                  </a:cubicBezTo>
                  <a:cubicBezTo>
                    <a:pt x="2251" y="260"/>
                    <a:pt x="2235" y="262"/>
                    <a:pt x="2236" y="270"/>
                  </a:cubicBezTo>
                  <a:cubicBezTo>
                    <a:pt x="2236" y="275"/>
                    <a:pt x="2247" y="276"/>
                    <a:pt x="2253" y="278"/>
                  </a:cubicBezTo>
                  <a:cubicBezTo>
                    <a:pt x="2260" y="281"/>
                    <a:pt x="2264" y="287"/>
                    <a:pt x="2271" y="288"/>
                  </a:cubicBezTo>
                  <a:cubicBezTo>
                    <a:pt x="2271" y="288"/>
                    <a:pt x="2272" y="288"/>
                    <a:pt x="2273" y="288"/>
                  </a:cubicBezTo>
                  <a:cubicBezTo>
                    <a:pt x="2275" y="288"/>
                    <a:pt x="2277" y="287"/>
                    <a:pt x="2280" y="287"/>
                  </a:cubicBezTo>
                  <a:cubicBezTo>
                    <a:pt x="2282" y="287"/>
                    <a:pt x="2285" y="287"/>
                    <a:pt x="2287" y="287"/>
                  </a:cubicBezTo>
                  <a:cubicBezTo>
                    <a:pt x="2292" y="287"/>
                    <a:pt x="2296" y="288"/>
                    <a:pt x="2296" y="292"/>
                  </a:cubicBezTo>
                  <a:cubicBezTo>
                    <a:pt x="2295" y="295"/>
                    <a:pt x="2292" y="296"/>
                    <a:pt x="2288" y="296"/>
                  </a:cubicBezTo>
                  <a:cubicBezTo>
                    <a:pt x="2285" y="296"/>
                    <a:pt x="2281" y="295"/>
                    <a:pt x="2279" y="294"/>
                  </a:cubicBezTo>
                  <a:cubicBezTo>
                    <a:pt x="2276" y="295"/>
                    <a:pt x="2279" y="301"/>
                    <a:pt x="2275" y="302"/>
                  </a:cubicBezTo>
                  <a:cubicBezTo>
                    <a:pt x="2264" y="301"/>
                    <a:pt x="2262" y="291"/>
                    <a:pt x="2252" y="289"/>
                  </a:cubicBezTo>
                  <a:cubicBezTo>
                    <a:pt x="2246" y="292"/>
                    <a:pt x="2243" y="297"/>
                    <a:pt x="2237" y="301"/>
                  </a:cubicBezTo>
                  <a:cubicBezTo>
                    <a:pt x="2231" y="304"/>
                    <a:pt x="2222" y="305"/>
                    <a:pt x="2219" y="311"/>
                  </a:cubicBezTo>
                  <a:cubicBezTo>
                    <a:pt x="2219" y="314"/>
                    <a:pt x="2220" y="314"/>
                    <a:pt x="2222" y="314"/>
                  </a:cubicBezTo>
                  <a:cubicBezTo>
                    <a:pt x="2223" y="314"/>
                    <a:pt x="2223" y="314"/>
                    <a:pt x="2223" y="314"/>
                  </a:cubicBezTo>
                  <a:cubicBezTo>
                    <a:pt x="2224" y="314"/>
                    <a:pt x="2225" y="314"/>
                    <a:pt x="2227" y="315"/>
                  </a:cubicBezTo>
                  <a:cubicBezTo>
                    <a:pt x="2231" y="317"/>
                    <a:pt x="2231" y="323"/>
                    <a:pt x="2237" y="325"/>
                  </a:cubicBezTo>
                  <a:cubicBezTo>
                    <a:pt x="2239" y="326"/>
                    <a:pt x="2242" y="326"/>
                    <a:pt x="2245" y="326"/>
                  </a:cubicBezTo>
                  <a:cubicBezTo>
                    <a:pt x="2257" y="326"/>
                    <a:pt x="2268" y="319"/>
                    <a:pt x="2280" y="317"/>
                  </a:cubicBezTo>
                  <a:cubicBezTo>
                    <a:pt x="2287" y="319"/>
                    <a:pt x="2288" y="326"/>
                    <a:pt x="2291" y="331"/>
                  </a:cubicBezTo>
                  <a:cubicBezTo>
                    <a:pt x="2286" y="340"/>
                    <a:pt x="2271" y="340"/>
                    <a:pt x="2259" y="342"/>
                  </a:cubicBezTo>
                  <a:cubicBezTo>
                    <a:pt x="2251" y="348"/>
                    <a:pt x="2242" y="353"/>
                    <a:pt x="2239" y="364"/>
                  </a:cubicBezTo>
                  <a:cubicBezTo>
                    <a:pt x="2241" y="370"/>
                    <a:pt x="2256" y="366"/>
                    <a:pt x="2257" y="373"/>
                  </a:cubicBezTo>
                  <a:cubicBezTo>
                    <a:pt x="2255" y="376"/>
                    <a:pt x="2248" y="375"/>
                    <a:pt x="2248" y="379"/>
                  </a:cubicBezTo>
                  <a:cubicBezTo>
                    <a:pt x="2249" y="389"/>
                    <a:pt x="2265" y="386"/>
                    <a:pt x="2275" y="388"/>
                  </a:cubicBezTo>
                  <a:cubicBezTo>
                    <a:pt x="2278" y="393"/>
                    <a:pt x="2275" y="397"/>
                    <a:pt x="2278" y="401"/>
                  </a:cubicBezTo>
                  <a:cubicBezTo>
                    <a:pt x="2279" y="401"/>
                    <a:pt x="2280" y="401"/>
                    <a:pt x="2281" y="401"/>
                  </a:cubicBezTo>
                  <a:cubicBezTo>
                    <a:pt x="2285" y="401"/>
                    <a:pt x="2287" y="400"/>
                    <a:pt x="2290" y="399"/>
                  </a:cubicBezTo>
                  <a:cubicBezTo>
                    <a:pt x="2293" y="399"/>
                    <a:pt x="2296" y="398"/>
                    <a:pt x="2299" y="398"/>
                  </a:cubicBezTo>
                  <a:cubicBezTo>
                    <a:pt x="2299" y="398"/>
                    <a:pt x="2300" y="398"/>
                    <a:pt x="2300" y="398"/>
                  </a:cubicBezTo>
                  <a:cubicBezTo>
                    <a:pt x="2303" y="399"/>
                    <a:pt x="2303" y="403"/>
                    <a:pt x="2305" y="404"/>
                  </a:cubicBezTo>
                  <a:cubicBezTo>
                    <a:pt x="2313" y="403"/>
                    <a:pt x="2313" y="397"/>
                    <a:pt x="2322" y="397"/>
                  </a:cubicBezTo>
                  <a:cubicBezTo>
                    <a:pt x="2322" y="397"/>
                    <a:pt x="2323" y="397"/>
                    <a:pt x="2323" y="397"/>
                  </a:cubicBezTo>
                  <a:cubicBezTo>
                    <a:pt x="2323" y="398"/>
                    <a:pt x="2325" y="399"/>
                    <a:pt x="2325" y="400"/>
                  </a:cubicBezTo>
                  <a:cubicBezTo>
                    <a:pt x="2322" y="407"/>
                    <a:pt x="2314" y="411"/>
                    <a:pt x="2311" y="418"/>
                  </a:cubicBezTo>
                  <a:cubicBezTo>
                    <a:pt x="2297" y="420"/>
                    <a:pt x="2293" y="429"/>
                    <a:pt x="2284" y="434"/>
                  </a:cubicBezTo>
                  <a:cubicBezTo>
                    <a:pt x="2274" y="434"/>
                    <a:pt x="2267" y="437"/>
                    <a:pt x="2265" y="444"/>
                  </a:cubicBezTo>
                  <a:cubicBezTo>
                    <a:pt x="2267" y="444"/>
                    <a:pt x="2269" y="444"/>
                    <a:pt x="2271" y="444"/>
                  </a:cubicBezTo>
                  <a:cubicBezTo>
                    <a:pt x="2299" y="444"/>
                    <a:pt x="2329" y="431"/>
                    <a:pt x="2332" y="409"/>
                  </a:cubicBezTo>
                  <a:cubicBezTo>
                    <a:pt x="2335" y="410"/>
                    <a:pt x="2337" y="410"/>
                    <a:pt x="2339" y="410"/>
                  </a:cubicBezTo>
                  <a:cubicBezTo>
                    <a:pt x="2349" y="410"/>
                    <a:pt x="2356" y="402"/>
                    <a:pt x="2361" y="396"/>
                  </a:cubicBezTo>
                  <a:cubicBezTo>
                    <a:pt x="2359" y="393"/>
                    <a:pt x="2354" y="392"/>
                    <a:pt x="2353" y="388"/>
                  </a:cubicBezTo>
                  <a:cubicBezTo>
                    <a:pt x="2367" y="383"/>
                    <a:pt x="2371" y="371"/>
                    <a:pt x="2383" y="365"/>
                  </a:cubicBezTo>
                  <a:cubicBezTo>
                    <a:pt x="2387" y="362"/>
                    <a:pt x="2392" y="361"/>
                    <a:pt x="2396" y="361"/>
                  </a:cubicBezTo>
                  <a:cubicBezTo>
                    <a:pt x="2400" y="361"/>
                    <a:pt x="2403" y="362"/>
                    <a:pt x="2403" y="367"/>
                  </a:cubicBezTo>
                  <a:cubicBezTo>
                    <a:pt x="2395" y="372"/>
                    <a:pt x="2381" y="369"/>
                    <a:pt x="2377" y="378"/>
                  </a:cubicBezTo>
                  <a:cubicBezTo>
                    <a:pt x="2377" y="381"/>
                    <a:pt x="2377" y="390"/>
                    <a:pt x="2378" y="394"/>
                  </a:cubicBezTo>
                  <a:cubicBezTo>
                    <a:pt x="2388" y="388"/>
                    <a:pt x="2404" y="387"/>
                    <a:pt x="2414" y="381"/>
                  </a:cubicBezTo>
                  <a:cubicBezTo>
                    <a:pt x="2415" y="377"/>
                    <a:pt x="2410" y="377"/>
                    <a:pt x="2411" y="373"/>
                  </a:cubicBezTo>
                  <a:cubicBezTo>
                    <a:pt x="2413" y="369"/>
                    <a:pt x="2416" y="368"/>
                    <a:pt x="2418" y="368"/>
                  </a:cubicBezTo>
                  <a:cubicBezTo>
                    <a:pt x="2423" y="368"/>
                    <a:pt x="2427" y="373"/>
                    <a:pt x="2433" y="375"/>
                  </a:cubicBezTo>
                  <a:cubicBezTo>
                    <a:pt x="2441" y="378"/>
                    <a:pt x="2456" y="377"/>
                    <a:pt x="2467" y="378"/>
                  </a:cubicBezTo>
                  <a:cubicBezTo>
                    <a:pt x="2476" y="379"/>
                    <a:pt x="2482" y="383"/>
                    <a:pt x="2489" y="383"/>
                  </a:cubicBezTo>
                  <a:cubicBezTo>
                    <a:pt x="2491" y="383"/>
                    <a:pt x="2493" y="383"/>
                    <a:pt x="2495" y="382"/>
                  </a:cubicBezTo>
                  <a:cubicBezTo>
                    <a:pt x="2496" y="383"/>
                    <a:pt x="2498" y="384"/>
                    <a:pt x="2499" y="385"/>
                  </a:cubicBezTo>
                  <a:cubicBezTo>
                    <a:pt x="2499" y="247"/>
                    <a:pt x="2499" y="247"/>
                    <a:pt x="2499" y="247"/>
                  </a:cubicBezTo>
                  <a:cubicBezTo>
                    <a:pt x="2495" y="246"/>
                    <a:pt x="2490" y="245"/>
                    <a:pt x="2484" y="245"/>
                  </a:cubicBezTo>
                  <a:cubicBezTo>
                    <a:pt x="2482" y="245"/>
                    <a:pt x="2479" y="245"/>
                    <a:pt x="2477" y="245"/>
                  </a:cubicBezTo>
                  <a:cubicBezTo>
                    <a:pt x="2470" y="239"/>
                    <a:pt x="2458" y="242"/>
                    <a:pt x="2448" y="239"/>
                  </a:cubicBezTo>
                  <a:cubicBezTo>
                    <a:pt x="2445" y="239"/>
                    <a:pt x="2443" y="236"/>
                    <a:pt x="2439" y="236"/>
                  </a:cubicBezTo>
                  <a:cubicBezTo>
                    <a:pt x="2437" y="235"/>
                    <a:pt x="2435" y="235"/>
                    <a:pt x="2433" y="235"/>
                  </a:cubicBezTo>
                  <a:cubicBezTo>
                    <a:pt x="2430" y="235"/>
                    <a:pt x="2427" y="236"/>
                    <a:pt x="2425" y="236"/>
                  </a:cubicBezTo>
                  <a:cubicBezTo>
                    <a:pt x="2422" y="236"/>
                    <a:pt x="2419" y="236"/>
                    <a:pt x="2416" y="236"/>
                  </a:cubicBezTo>
                  <a:cubicBezTo>
                    <a:pt x="2410" y="236"/>
                    <a:pt x="2404" y="235"/>
                    <a:pt x="2399" y="232"/>
                  </a:cubicBezTo>
                  <a:cubicBezTo>
                    <a:pt x="2394" y="232"/>
                    <a:pt x="2393" y="237"/>
                    <a:pt x="2387" y="237"/>
                  </a:cubicBezTo>
                  <a:cubicBezTo>
                    <a:pt x="2387" y="237"/>
                    <a:pt x="2386" y="237"/>
                    <a:pt x="2385" y="237"/>
                  </a:cubicBezTo>
                  <a:cubicBezTo>
                    <a:pt x="2381" y="234"/>
                    <a:pt x="2381" y="229"/>
                    <a:pt x="2376" y="227"/>
                  </a:cubicBezTo>
                  <a:cubicBezTo>
                    <a:pt x="2373" y="228"/>
                    <a:pt x="2369" y="228"/>
                    <a:pt x="2366" y="228"/>
                  </a:cubicBezTo>
                  <a:cubicBezTo>
                    <a:pt x="2364" y="228"/>
                    <a:pt x="2362" y="228"/>
                    <a:pt x="2360" y="228"/>
                  </a:cubicBezTo>
                  <a:cubicBezTo>
                    <a:pt x="2357" y="228"/>
                    <a:pt x="2355" y="228"/>
                    <a:pt x="2353" y="228"/>
                  </a:cubicBezTo>
                  <a:cubicBezTo>
                    <a:pt x="2349" y="228"/>
                    <a:pt x="2346" y="228"/>
                    <a:pt x="2342" y="230"/>
                  </a:cubicBezTo>
                  <a:cubicBezTo>
                    <a:pt x="2339" y="227"/>
                    <a:pt x="2335" y="226"/>
                    <a:pt x="2331" y="226"/>
                  </a:cubicBezTo>
                  <a:moveTo>
                    <a:pt x="2101" y="224"/>
                  </a:moveTo>
                  <a:cubicBezTo>
                    <a:pt x="2100" y="224"/>
                    <a:pt x="2100" y="224"/>
                    <a:pt x="2099" y="224"/>
                  </a:cubicBezTo>
                  <a:cubicBezTo>
                    <a:pt x="2092" y="225"/>
                    <a:pt x="2087" y="232"/>
                    <a:pt x="2088" y="240"/>
                  </a:cubicBezTo>
                  <a:cubicBezTo>
                    <a:pt x="2090" y="240"/>
                    <a:pt x="2092" y="240"/>
                    <a:pt x="2094" y="240"/>
                  </a:cubicBezTo>
                  <a:cubicBezTo>
                    <a:pt x="2096" y="240"/>
                    <a:pt x="2098" y="240"/>
                    <a:pt x="2100" y="240"/>
                  </a:cubicBezTo>
                  <a:cubicBezTo>
                    <a:pt x="2103" y="240"/>
                    <a:pt x="2105" y="240"/>
                    <a:pt x="2108" y="240"/>
                  </a:cubicBezTo>
                  <a:cubicBezTo>
                    <a:pt x="2121" y="240"/>
                    <a:pt x="2133" y="239"/>
                    <a:pt x="2130" y="227"/>
                  </a:cubicBezTo>
                  <a:cubicBezTo>
                    <a:pt x="2129" y="228"/>
                    <a:pt x="2127" y="228"/>
                    <a:pt x="2125" y="228"/>
                  </a:cubicBezTo>
                  <a:cubicBezTo>
                    <a:pt x="2121" y="228"/>
                    <a:pt x="2116" y="227"/>
                    <a:pt x="2112" y="226"/>
                  </a:cubicBezTo>
                  <a:cubicBezTo>
                    <a:pt x="2108" y="225"/>
                    <a:pt x="2104" y="224"/>
                    <a:pt x="2101" y="224"/>
                  </a:cubicBezTo>
                  <a:moveTo>
                    <a:pt x="1660" y="182"/>
                  </a:moveTo>
                  <a:cubicBezTo>
                    <a:pt x="1655" y="182"/>
                    <a:pt x="1650" y="185"/>
                    <a:pt x="1657" y="190"/>
                  </a:cubicBezTo>
                  <a:cubicBezTo>
                    <a:pt x="1665" y="190"/>
                    <a:pt x="1665" y="190"/>
                    <a:pt x="1665" y="190"/>
                  </a:cubicBezTo>
                  <a:cubicBezTo>
                    <a:pt x="1669" y="184"/>
                    <a:pt x="1664" y="182"/>
                    <a:pt x="1660" y="182"/>
                  </a:cubicBezTo>
                  <a:moveTo>
                    <a:pt x="1707" y="181"/>
                  </a:moveTo>
                  <a:cubicBezTo>
                    <a:pt x="1701" y="181"/>
                    <a:pt x="1699" y="192"/>
                    <a:pt x="1698" y="198"/>
                  </a:cubicBezTo>
                  <a:cubicBezTo>
                    <a:pt x="1702" y="199"/>
                    <a:pt x="1705" y="199"/>
                    <a:pt x="1709" y="199"/>
                  </a:cubicBezTo>
                  <a:cubicBezTo>
                    <a:pt x="1714" y="199"/>
                    <a:pt x="1718" y="199"/>
                    <a:pt x="1723" y="198"/>
                  </a:cubicBezTo>
                  <a:cubicBezTo>
                    <a:pt x="1727" y="198"/>
                    <a:pt x="1731" y="198"/>
                    <a:pt x="1736" y="198"/>
                  </a:cubicBezTo>
                  <a:cubicBezTo>
                    <a:pt x="1736" y="198"/>
                    <a:pt x="1737" y="198"/>
                    <a:pt x="1738" y="198"/>
                  </a:cubicBezTo>
                  <a:cubicBezTo>
                    <a:pt x="1737" y="191"/>
                    <a:pt x="1733" y="189"/>
                    <a:pt x="1727" y="189"/>
                  </a:cubicBezTo>
                  <a:cubicBezTo>
                    <a:pt x="1724" y="189"/>
                    <a:pt x="1721" y="189"/>
                    <a:pt x="1718" y="190"/>
                  </a:cubicBezTo>
                  <a:cubicBezTo>
                    <a:pt x="1715" y="190"/>
                    <a:pt x="1712" y="190"/>
                    <a:pt x="1710" y="190"/>
                  </a:cubicBezTo>
                  <a:cubicBezTo>
                    <a:pt x="1709" y="190"/>
                    <a:pt x="1708" y="190"/>
                    <a:pt x="1707" y="190"/>
                  </a:cubicBezTo>
                  <a:cubicBezTo>
                    <a:pt x="1707" y="187"/>
                    <a:pt x="1711" y="187"/>
                    <a:pt x="1711" y="183"/>
                  </a:cubicBezTo>
                  <a:cubicBezTo>
                    <a:pt x="1709" y="181"/>
                    <a:pt x="1708" y="181"/>
                    <a:pt x="1707" y="181"/>
                  </a:cubicBezTo>
                  <a:moveTo>
                    <a:pt x="1427" y="175"/>
                  </a:moveTo>
                  <a:cubicBezTo>
                    <a:pt x="1424" y="175"/>
                    <a:pt x="1420" y="177"/>
                    <a:pt x="1419" y="180"/>
                  </a:cubicBezTo>
                  <a:cubicBezTo>
                    <a:pt x="1420" y="182"/>
                    <a:pt x="1422" y="183"/>
                    <a:pt x="1425" y="183"/>
                  </a:cubicBezTo>
                  <a:cubicBezTo>
                    <a:pt x="1428" y="183"/>
                    <a:pt x="1431" y="182"/>
                    <a:pt x="1432" y="180"/>
                  </a:cubicBezTo>
                  <a:cubicBezTo>
                    <a:pt x="1432" y="176"/>
                    <a:pt x="1430" y="175"/>
                    <a:pt x="1427" y="175"/>
                  </a:cubicBezTo>
                  <a:moveTo>
                    <a:pt x="1776" y="158"/>
                  </a:moveTo>
                  <a:cubicBezTo>
                    <a:pt x="1772" y="158"/>
                    <a:pt x="1767" y="159"/>
                    <a:pt x="1763" y="161"/>
                  </a:cubicBezTo>
                  <a:cubicBezTo>
                    <a:pt x="1764" y="170"/>
                    <a:pt x="1781" y="179"/>
                    <a:pt x="1795" y="179"/>
                  </a:cubicBezTo>
                  <a:cubicBezTo>
                    <a:pt x="1804" y="179"/>
                    <a:pt x="1812" y="175"/>
                    <a:pt x="1813" y="165"/>
                  </a:cubicBezTo>
                  <a:cubicBezTo>
                    <a:pt x="1799" y="165"/>
                    <a:pt x="1789" y="158"/>
                    <a:pt x="1776" y="158"/>
                  </a:cubicBezTo>
                  <a:moveTo>
                    <a:pt x="1657" y="154"/>
                  </a:moveTo>
                  <a:cubicBezTo>
                    <a:pt x="1651" y="154"/>
                    <a:pt x="1648" y="162"/>
                    <a:pt x="1652" y="168"/>
                  </a:cubicBezTo>
                  <a:cubicBezTo>
                    <a:pt x="1652" y="168"/>
                    <a:pt x="1653" y="168"/>
                    <a:pt x="1654" y="168"/>
                  </a:cubicBezTo>
                  <a:cubicBezTo>
                    <a:pt x="1662" y="168"/>
                    <a:pt x="1663" y="163"/>
                    <a:pt x="1663" y="156"/>
                  </a:cubicBezTo>
                  <a:cubicBezTo>
                    <a:pt x="1661" y="154"/>
                    <a:pt x="1659" y="154"/>
                    <a:pt x="1657" y="154"/>
                  </a:cubicBezTo>
                  <a:moveTo>
                    <a:pt x="1728" y="165"/>
                  </a:moveTo>
                  <a:cubicBezTo>
                    <a:pt x="1726" y="164"/>
                    <a:pt x="1724" y="164"/>
                    <a:pt x="1725" y="161"/>
                  </a:cubicBezTo>
                  <a:cubicBezTo>
                    <a:pt x="1725" y="160"/>
                    <a:pt x="1726" y="160"/>
                    <a:pt x="1726" y="160"/>
                  </a:cubicBezTo>
                  <a:cubicBezTo>
                    <a:pt x="1730" y="160"/>
                    <a:pt x="1730" y="164"/>
                    <a:pt x="1728" y="165"/>
                  </a:cubicBezTo>
                  <a:moveTo>
                    <a:pt x="1712" y="151"/>
                  </a:moveTo>
                  <a:cubicBezTo>
                    <a:pt x="1710" y="154"/>
                    <a:pt x="1711" y="158"/>
                    <a:pt x="1707" y="159"/>
                  </a:cubicBezTo>
                  <a:cubicBezTo>
                    <a:pt x="1702" y="154"/>
                    <a:pt x="1695" y="152"/>
                    <a:pt x="1688" y="152"/>
                  </a:cubicBezTo>
                  <a:cubicBezTo>
                    <a:pt x="1678" y="152"/>
                    <a:pt x="1669" y="158"/>
                    <a:pt x="1670" y="171"/>
                  </a:cubicBezTo>
                  <a:cubicBezTo>
                    <a:pt x="1672" y="175"/>
                    <a:pt x="1677" y="176"/>
                    <a:pt x="1683" y="176"/>
                  </a:cubicBezTo>
                  <a:cubicBezTo>
                    <a:pt x="1688" y="176"/>
                    <a:pt x="1694" y="175"/>
                    <a:pt x="1697" y="173"/>
                  </a:cubicBezTo>
                  <a:cubicBezTo>
                    <a:pt x="1702" y="173"/>
                    <a:pt x="1706" y="174"/>
                    <a:pt x="1710" y="174"/>
                  </a:cubicBezTo>
                  <a:cubicBezTo>
                    <a:pt x="1713" y="174"/>
                    <a:pt x="1716" y="174"/>
                    <a:pt x="1718" y="172"/>
                  </a:cubicBezTo>
                  <a:cubicBezTo>
                    <a:pt x="1721" y="174"/>
                    <a:pt x="1724" y="175"/>
                    <a:pt x="1728" y="175"/>
                  </a:cubicBezTo>
                  <a:cubicBezTo>
                    <a:pt x="1735" y="167"/>
                    <a:pt x="1754" y="174"/>
                    <a:pt x="1751" y="158"/>
                  </a:cubicBezTo>
                  <a:cubicBezTo>
                    <a:pt x="1746" y="149"/>
                    <a:pt x="1725" y="153"/>
                    <a:pt x="1712" y="151"/>
                  </a:cubicBezTo>
                  <a:moveTo>
                    <a:pt x="1258" y="133"/>
                  </a:moveTo>
                  <a:cubicBezTo>
                    <a:pt x="1254" y="133"/>
                    <a:pt x="1249" y="137"/>
                    <a:pt x="1253" y="141"/>
                  </a:cubicBezTo>
                  <a:cubicBezTo>
                    <a:pt x="1254" y="141"/>
                    <a:pt x="1254" y="141"/>
                    <a:pt x="1255" y="141"/>
                  </a:cubicBezTo>
                  <a:cubicBezTo>
                    <a:pt x="1260" y="141"/>
                    <a:pt x="1263" y="139"/>
                    <a:pt x="1263" y="135"/>
                  </a:cubicBezTo>
                  <a:cubicBezTo>
                    <a:pt x="1262" y="133"/>
                    <a:pt x="1260" y="133"/>
                    <a:pt x="1258" y="133"/>
                  </a:cubicBezTo>
                  <a:moveTo>
                    <a:pt x="1571" y="217"/>
                  </a:moveTo>
                  <a:cubicBezTo>
                    <a:pt x="1568" y="217"/>
                    <a:pt x="1565" y="216"/>
                    <a:pt x="1563" y="215"/>
                  </a:cubicBezTo>
                  <a:cubicBezTo>
                    <a:pt x="1562" y="210"/>
                    <a:pt x="1568" y="209"/>
                    <a:pt x="1574" y="209"/>
                  </a:cubicBezTo>
                  <a:cubicBezTo>
                    <a:pt x="1578" y="209"/>
                    <a:pt x="1584" y="210"/>
                    <a:pt x="1585" y="212"/>
                  </a:cubicBezTo>
                  <a:cubicBezTo>
                    <a:pt x="1584" y="215"/>
                    <a:pt x="1577" y="217"/>
                    <a:pt x="1571" y="217"/>
                  </a:cubicBezTo>
                  <a:moveTo>
                    <a:pt x="1334" y="125"/>
                  </a:moveTo>
                  <a:cubicBezTo>
                    <a:pt x="1333" y="125"/>
                    <a:pt x="1332" y="125"/>
                    <a:pt x="1332" y="125"/>
                  </a:cubicBezTo>
                  <a:cubicBezTo>
                    <a:pt x="1325" y="129"/>
                    <a:pt x="1316" y="134"/>
                    <a:pt x="1311" y="137"/>
                  </a:cubicBezTo>
                  <a:cubicBezTo>
                    <a:pt x="1313" y="146"/>
                    <a:pt x="1328" y="143"/>
                    <a:pt x="1332" y="150"/>
                  </a:cubicBezTo>
                  <a:cubicBezTo>
                    <a:pt x="1330" y="152"/>
                    <a:pt x="1328" y="152"/>
                    <a:pt x="1326" y="152"/>
                  </a:cubicBezTo>
                  <a:cubicBezTo>
                    <a:pt x="1323" y="152"/>
                    <a:pt x="1319" y="151"/>
                    <a:pt x="1315" y="149"/>
                  </a:cubicBezTo>
                  <a:cubicBezTo>
                    <a:pt x="1311" y="147"/>
                    <a:pt x="1306" y="146"/>
                    <a:pt x="1301" y="146"/>
                  </a:cubicBezTo>
                  <a:cubicBezTo>
                    <a:pt x="1299" y="146"/>
                    <a:pt x="1297" y="146"/>
                    <a:pt x="1295" y="147"/>
                  </a:cubicBezTo>
                  <a:cubicBezTo>
                    <a:pt x="1295" y="152"/>
                    <a:pt x="1307" y="154"/>
                    <a:pt x="1300" y="160"/>
                  </a:cubicBezTo>
                  <a:cubicBezTo>
                    <a:pt x="1292" y="157"/>
                    <a:pt x="1286" y="150"/>
                    <a:pt x="1280" y="150"/>
                  </a:cubicBezTo>
                  <a:cubicBezTo>
                    <a:pt x="1277" y="150"/>
                    <a:pt x="1273" y="152"/>
                    <a:pt x="1270" y="155"/>
                  </a:cubicBezTo>
                  <a:cubicBezTo>
                    <a:pt x="1267" y="151"/>
                    <a:pt x="1258" y="149"/>
                    <a:pt x="1248" y="149"/>
                  </a:cubicBezTo>
                  <a:cubicBezTo>
                    <a:pt x="1245" y="149"/>
                    <a:pt x="1241" y="149"/>
                    <a:pt x="1237" y="150"/>
                  </a:cubicBezTo>
                  <a:cubicBezTo>
                    <a:pt x="1237" y="498"/>
                    <a:pt x="1237" y="498"/>
                    <a:pt x="1237" y="498"/>
                  </a:cubicBezTo>
                  <a:cubicBezTo>
                    <a:pt x="1705" y="498"/>
                    <a:pt x="1705" y="498"/>
                    <a:pt x="1705" y="498"/>
                  </a:cubicBezTo>
                  <a:cubicBezTo>
                    <a:pt x="1705" y="490"/>
                    <a:pt x="1705" y="483"/>
                    <a:pt x="1715" y="479"/>
                  </a:cubicBezTo>
                  <a:cubicBezTo>
                    <a:pt x="1718" y="484"/>
                    <a:pt x="1719" y="491"/>
                    <a:pt x="1719" y="498"/>
                  </a:cubicBezTo>
                  <a:cubicBezTo>
                    <a:pt x="1737" y="498"/>
                    <a:pt x="1737" y="498"/>
                    <a:pt x="1737" y="498"/>
                  </a:cubicBezTo>
                  <a:cubicBezTo>
                    <a:pt x="1737" y="496"/>
                    <a:pt x="1738" y="493"/>
                    <a:pt x="1737" y="491"/>
                  </a:cubicBezTo>
                  <a:cubicBezTo>
                    <a:pt x="1736" y="487"/>
                    <a:pt x="1732" y="484"/>
                    <a:pt x="1732" y="480"/>
                  </a:cubicBezTo>
                  <a:cubicBezTo>
                    <a:pt x="1731" y="477"/>
                    <a:pt x="1734" y="474"/>
                    <a:pt x="1734" y="471"/>
                  </a:cubicBezTo>
                  <a:cubicBezTo>
                    <a:pt x="1734" y="467"/>
                    <a:pt x="1730" y="458"/>
                    <a:pt x="1726" y="455"/>
                  </a:cubicBezTo>
                  <a:cubicBezTo>
                    <a:pt x="1726" y="455"/>
                    <a:pt x="1726" y="455"/>
                    <a:pt x="1726" y="455"/>
                  </a:cubicBezTo>
                  <a:cubicBezTo>
                    <a:pt x="1717" y="455"/>
                    <a:pt x="1721" y="466"/>
                    <a:pt x="1716" y="469"/>
                  </a:cubicBezTo>
                  <a:cubicBezTo>
                    <a:pt x="1708" y="464"/>
                    <a:pt x="1706" y="455"/>
                    <a:pt x="1694" y="455"/>
                  </a:cubicBezTo>
                  <a:cubicBezTo>
                    <a:pt x="1694" y="455"/>
                    <a:pt x="1694" y="455"/>
                    <a:pt x="1694" y="455"/>
                  </a:cubicBezTo>
                  <a:cubicBezTo>
                    <a:pt x="1687" y="455"/>
                    <a:pt x="1682" y="461"/>
                    <a:pt x="1674" y="462"/>
                  </a:cubicBezTo>
                  <a:cubicBezTo>
                    <a:pt x="1668" y="457"/>
                    <a:pt x="1655" y="455"/>
                    <a:pt x="1655" y="448"/>
                  </a:cubicBezTo>
                  <a:cubicBezTo>
                    <a:pt x="1655" y="443"/>
                    <a:pt x="1664" y="444"/>
                    <a:pt x="1671" y="439"/>
                  </a:cubicBezTo>
                  <a:cubicBezTo>
                    <a:pt x="1676" y="435"/>
                    <a:pt x="1679" y="426"/>
                    <a:pt x="1687" y="426"/>
                  </a:cubicBezTo>
                  <a:cubicBezTo>
                    <a:pt x="1688" y="426"/>
                    <a:pt x="1689" y="426"/>
                    <a:pt x="1691" y="427"/>
                  </a:cubicBezTo>
                  <a:cubicBezTo>
                    <a:pt x="1702" y="412"/>
                    <a:pt x="1721" y="394"/>
                    <a:pt x="1746" y="394"/>
                  </a:cubicBezTo>
                  <a:cubicBezTo>
                    <a:pt x="1753" y="394"/>
                    <a:pt x="1760" y="395"/>
                    <a:pt x="1768" y="398"/>
                  </a:cubicBezTo>
                  <a:cubicBezTo>
                    <a:pt x="1772" y="396"/>
                    <a:pt x="1777" y="395"/>
                    <a:pt x="1782" y="395"/>
                  </a:cubicBezTo>
                  <a:cubicBezTo>
                    <a:pt x="1783" y="395"/>
                    <a:pt x="1783" y="395"/>
                    <a:pt x="1783" y="395"/>
                  </a:cubicBezTo>
                  <a:cubicBezTo>
                    <a:pt x="1784" y="395"/>
                    <a:pt x="1784" y="395"/>
                    <a:pt x="1784" y="395"/>
                  </a:cubicBezTo>
                  <a:cubicBezTo>
                    <a:pt x="1786" y="395"/>
                    <a:pt x="1788" y="395"/>
                    <a:pt x="1790" y="395"/>
                  </a:cubicBezTo>
                  <a:cubicBezTo>
                    <a:pt x="1791" y="390"/>
                    <a:pt x="1799" y="387"/>
                    <a:pt x="1806" y="387"/>
                  </a:cubicBezTo>
                  <a:cubicBezTo>
                    <a:pt x="1812" y="387"/>
                    <a:pt x="1817" y="389"/>
                    <a:pt x="1820" y="392"/>
                  </a:cubicBezTo>
                  <a:cubicBezTo>
                    <a:pt x="1821" y="397"/>
                    <a:pt x="1812" y="394"/>
                    <a:pt x="1813" y="400"/>
                  </a:cubicBezTo>
                  <a:cubicBezTo>
                    <a:pt x="1815" y="401"/>
                    <a:pt x="1817" y="402"/>
                    <a:pt x="1819" y="402"/>
                  </a:cubicBezTo>
                  <a:cubicBezTo>
                    <a:pt x="1825" y="402"/>
                    <a:pt x="1830" y="397"/>
                    <a:pt x="1836" y="397"/>
                  </a:cubicBezTo>
                  <a:cubicBezTo>
                    <a:pt x="1836" y="397"/>
                    <a:pt x="1836" y="397"/>
                    <a:pt x="1836" y="397"/>
                  </a:cubicBezTo>
                  <a:cubicBezTo>
                    <a:pt x="1839" y="397"/>
                    <a:pt x="1841" y="398"/>
                    <a:pt x="1844" y="398"/>
                  </a:cubicBezTo>
                  <a:cubicBezTo>
                    <a:pt x="1846" y="399"/>
                    <a:pt x="1849" y="400"/>
                    <a:pt x="1851" y="400"/>
                  </a:cubicBezTo>
                  <a:cubicBezTo>
                    <a:pt x="1853" y="400"/>
                    <a:pt x="1855" y="399"/>
                    <a:pt x="1857" y="397"/>
                  </a:cubicBezTo>
                  <a:cubicBezTo>
                    <a:pt x="1860" y="392"/>
                    <a:pt x="1846" y="393"/>
                    <a:pt x="1843" y="389"/>
                  </a:cubicBezTo>
                  <a:cubicBezTo>
                    <a:pt x="1857" y="384"/>
                    <a:pt x="1864" y="374"/>
                    <a:pt x="1871" y="364"/>
                  </a:cubicBezTo>
                  <a:cubicBezTo>
                    <a:pt x="1875" y="363"/>
                    <a:pt x="1879" y="362"/>
                    <a:pt x="1883" y="362"/>
                  </a:cubicBezTo>
                  <a:cubicBezTo>
                    <a:pt x="1891" y="362"/>
                    <a:pt x="1899" y="364"/>
                    <a:pt x="1904" y="367"/>
                  </a:cubicBezTo>
                  <a:cubicBezTo>
                    <a:pt x="1904" y="372"/>
                    <a:pt x="1898" y="372"/>
                    <a:pt x="1899" y="378"/>
                  </a:cubicBezTo>
                  <a:cubicBezTo>
                    <a:pt x="1902" y="380"/>
                    <a:pt x="1904" y="381"/>
                    <a:pt x="1906" y="381"/>
                  </a:cubicBezTo>
                  <a:cubicBezTo>
                    <a:pt x="1910" y="381"/>
                    <a:pt x="1913" y="379"/>
                    <a:pt x="1917" y="376"/>
                  </a:cubicBezTo>
                  <a:cubicBezTo>
                    <a:pt x="1921" y="374"/>
                    <a:pt x="1925" y="371"/>
                    <a:pt x="1930" y="371"/>
                  </a:cubicBezTo>
                  <a:cubicBezTo>
                    <a:pt x="1930" y="371"/>
                    <a:pt x="1930" y="371"/>
                    <a:pt x="1931" y="371"/>
                  </a:cubicBezTo>
                  <a:cubicBezTo>
                    <a:pt x="1932" y="368"/>
                    <a:pt x="1932" y="365"/>
                    <a:pt x="1931" y="362"/>
                  </a:cubicBezTo>
                  <a:cubicBezTo>
                    <a:pt x="1933" y="359"/>
                    <a:pt x="1939" y="354"/>
                    <a:pt x="1944" y="354"/>
                  </a:cubicBezTo>
                  <a:cubicBezTo>
                    <a:pt x="1946" y="354"/>
                    <a:pt x="1948" y="354"/>
                    <a:pt x="1950" y="356"/>
                  </a:cubicBezTo>
                  <a:cubicBezTo>
                    <a:pt x="1949" y="363"/>
                    <a:pt x="1943" y="365"/>
                    <a:pt x="1943" y="372"/>
                  </a:cubicBezTo>
                  <a:cubicBezTo>
                    <a:pt x="1931" y="380"/>
                    <a:pt x="1917" y="383"/>
                    <a:pt x="1907" y="391"/>
                  </a:cubicBezTo>
                  <a:cubicBezTo>
                    <a:pt x="1903" y="393"/>
                    <a:pt x="1901" y="398"/>
                    <a:pt x="1897" y="401"/>
                  </a:cubicBezTo>
                  <a:cubicBezTo>
                    <a:pt x="1889" y="406"/>
                    <a:pt x="1879" y="409"/>
                    <a:pt x="1869" y="412"/>
                  </a:cubicBezTo>
                  <a:cubicBezTo>
                    <a:pt x="1868" y="424"/>
                    <a:pt x="1855" y="426"/>
                    <a:pt x="1855" y="442"/>
                  </a:cubicBezTo>
                  <a:cubicBezTo>
                    <a:pt x="1854" y="464"/>
                    <a:pt x="1864" y="476"/>
                    <a:pt x="1863" y="493"/>
                  </a:cubicBezTo>
                  <a:cubicBezTo>
                    <a:pt x="1874" y="492"/>
                    <a:pt x="1877" y="485"/>
                    <a:pt x="1887" y="482"/>
                  </a:cubicBezTo>
                  <a:cubicBezTo>
                    <a:pt x="1883" y="469"/>
                    <a:pt x="1895" y="470"/>
                    <a:pt x="1901" y="467"/>
                  </a:cubicBezTo>
                  <a:cubicBezTo>
                    <a:pt x="1904" y="464"/>
                    <a:pt x="1899" y="457"/>
                    <a:pt x="1902" y="454"/>
                  </a:cubicBezTo>
                  <a:cubicBezTo>
                    <a:pt x="1903" y="453"/>
                    <a:pt x="1905" y="453"/>
                    <a:pt x="1906" y="453"/>
                  </a:cubicBezTo>
                  <a:cubicBezTo>
                    <a:pt x="1907" y="453"/>
                    <a:pt x="1909" y="453"/>
                    <a:pt x="1911" y="453"/>
                  </a:cubicBezTo>
                  <a:cubicBezTo>
                    <a:pt x="1912" y="453"/>
                    <a:pt x="1914" y="454"/>
                    <a:pt x="1916" y="454"/>
                  </a:cubicBezTo>
                  <a:cubicBezTo>
                    <a:pt x="1917" y="454"/>
                    <a:pt x="1919" y="453"/>
                    <a:pt x="1920" y="453"/>
                  </a:cubicBezTo>
                  <a:cubicBezTo>
                    <a:pt x="1921" y="445"/>
                    <a:pt x="1915" y="444"/>
                    <a:pt x="1915" y="438"/>
                  </a:cubicBezTo>
                  <a:cubicBezTo>
                    <a:pt x="1917" y="436"/>
                    <a:pt x="1919" y="434"/>
                    <a:pt x="1922" y="433"/>
                  </a:cubicBezTo>
                  <a:cubicBezTo>
                    <a:pt x="1925" y="434"/>
                    <a:pt x="1927" y="436"/>
                    <a:pt x="1930" y="436"/>
                  </a:cubicBezTo>
                  <a:cubicBezTo>
                    <a:pt x="1931" y="436"/>
                    <a:pt x="1932" y="436"/>
                    <a:pt x="1933" y="435"/>
                  </a:cubicBezTo>
                  <a:cubicBezTo>
                    <a:pt x="1936" y="429"/>
                    <a:pt x="1928" y="425"/>
                    <a:pt x="1932" y="417"/>
                  </a:cubicBezTo>
                  <a:cubicBezTo>
                    <a:pt x="1929" y="414"/>
                    <a:pt x="1921" y="414"/>
                    <a:pt x="1920" y="409"/>
                  </a:cubicBezTo>
                  <a:cubicBezTo>
                    <a:pt x="1926" y="401"/>
                    <a:pt x="1931" y="393"/>
                    <a:pt x="1942" y="389"/>
                  </a:cubicBezTo>
                  <a:cubicBezTo>
                    <a:pt x="1944" y="389"/>
                    <a:pt x="1945" y="390"/>
                    <a:pt x="1947" y="390"/>
                  </a:cubicBezTo>
                  <a:cubicBezTo>
                    <a:pt x="1953" y="390"/>
                    <a:pt x="1955" y="384"/>
                    <a:pt x="1961" y="382"/>
                  </a:cubicBezTo>
                  <a:cubicBezTo>
                    <a:pt x="1964" y="383"/>
                    <a:pt x="1963" y="388"/>
                    <a:pt x="1967" y="388"/>
                  </a:cubicBezTo>
                  <a:cubicBezTo>
                    <a:pt x="1967" y="388"/>
                    <a:pt x="1967" y="388"/>
                    <a:pt x="1967" y="388"/>
                  </a:cubicBezTo>
                  <a:cubicBezTo>
                    <a:pt x="1975" y="385"/>
                    <a:pt x="1979" y="379"/>
                    <a:pt x="1989" y="378"/>
                  </a:cubicBezTo>
                  <a:cubicBezTo>
                    <a:pt x="1992" y="384"/>
                    <a:pt x="1994" y="391"/>
                    <a:pt x="2003" y="392"/>
                  </a:cubicBezTo>
                  <a:cubicBezTo>
                    <a:pt x="2011" y="381"/>
                    <a:pt x="2026" y="374"/>
                    <a:pt x="2036" y="365"/>
                  </a:cubicBezTo>
                  <a:cubicBezTo>
                    <a:pt x="2038" y="365"/>
                    <a:pt x="2039" y="365"/>
                    <a:pt x="2040" y="365"/>
                  </a:cubicBezTo>
                  <a:cubicBezTo>
                    <a:pt x="2054" y="365"/>
                    <a:pt x="2061" y="354"/>
                    <a:pt x="2075" y="353"/>
                  </a:cubicBezTo>
                  <a:cubicBezTo>
                    <a:pt x="2079" y="356"/>
                    <a:pt x="2085" y="358"/>
                    <a:pt x="2090" y="358"/>
                  </a:cubicBezTo>
                  <a:cubicBezTo>
                    <a:pt x="2095" y="358"/>
                    <a:pt x="2100" y="355"/>
                    <a:pt x="2100" y="348"/>
                  </a:cubicBezTo>
                  <a:cubicBezTo>
                    <a:pt x="2088" y="344"/>
                    <a:pt x="2089" y="332"/>
                    <a:pt x="2076" y="329"/>
                  </a:cubicBezTo>
                  <a:cubicBezTo>
                    <a:pt x="2076" y="329"/>
                    <a:pt x="2075" y="329"/>
                    <a:pt x="2075" y="329"/>
                  </a:cubicBezTo>
                  <a:cubicBezTo>
                    <a:pt x="2073" y="329"/>
                    <a:pt x="2072" y="330"/>
                    <a:pt x="2071" y="330"/>
                  </a:cubicBezTo>
                  <a:cubicBezTo>
                    <a:pt x="2070" y="330"/>
                    <a:pt x="2069" y="330"/>
                    <a:pt x="2067" y="330"/>
                  </a:cubicBezTo>
                  <a:cubicBezTo>
                    <a:pt x="2066" y="330"/>
                    <a:pt x="2064" y="330"/>
                    <a:pt x="2063" y="328"/>
                  </a:cubicBezTo>
                  <a:cubicBezTo>
                    <a:pt x="2062" y="327"/>
                    <a:pt x="2061" y="326"/>
                    <a:pt x="2062" y="324"/>
                  </a:cubicBezTo>
                  <a:cubicBezTo>
                    <a:pt x="2065" y="320"/>
                    <a:pt x="2068" y="319"/>
                    <a:pt x="2071" y="319"/>
                  </a:cubicBezTo>
                  <a:cubicBezTo>
                    <a:pt x="2075" y="319"/>
                    <a:pt x="2080" y="322"/>
                    <a:pt x="2084" y="324"/>
                  </a:cubicBezTo>
                  <a:cubicBezTo>
                    <a:pt x="2088" y="326"/>
                    <a:pt x="2093" y="329"/>
                    <a:pt x="2097" y="329"/>
                  </a:cubicBezTo>
                  <a:cubicBezTo>
                    <a:pt x="2097" y="329"/>
                    <a:pt x="2098" y="329"/>
                    <a:pt x="2098" y="328"/>
                  </a:cubicBezTo>
                  <a:cubicBezTo>
                    <a:pt x="2104" y="328"/>
                    <a:pt x="2106" y="322"/>
                    <a:pt x="2109" y="317"/>
                  </a:cubicBezTo>
                  <a:cubicBezTo>
                    <a:pt x="2107" y="314"/>
                    <a:pt x="2104" y="312"/>
                    <a:pt x="2104" y="308"/>
                  </a:cubicBezTo>
                  <a:cubicBezTo>
                    <a:pt x="2105" y="306"/>
                    <a:pt x="2108" y="304"/>
                    <a:pt x="2112" y="303"/>
                  </a:cubicBezTo>
                  <a:cubicBezTo>
                    <a:pt x="2116" y="305"/>
                    <a:pt x="2115" y="311"/>
                    <a:pt x="2117" y="315"/>
                  </a:cubicBezTo>
                  <a:cubicBezTo>
                    <a:pt x="2120" y="317"/>
                    <a:pt x="2125" y="317"/>
                    <a:pt x="2131" y="317"/>
                  </a:cubicBezTo>
                  <a:cubicBezTo>
                    <a:pt x="2132" y="317"/>
                    <a:pt x="2133" y="317"/>
                    <a:pt x="2134" y="317"/>
                  </a:cubicBezTo>
                  <a:cubicBezTo>
                    <a:pt x="2135" y="317"/>
                    <a:pt x="2136" y="317"/>
                    <a:pt x="2137" y="317"/>
                  </a:cubicBezTo>
                  <a:cubicBezTo>
                    <a:pt x="2138" y="317"/>
                    <a:pt x="2138" y="317"/>
                    <a:pt x="2138" y="317"/>
                  </a:cubicBezTo>
                  <a:cubicBezTo>
                    <a:pt x="2142" y="326"/>
                    <a:pt x="2154" y="335"/>
                    <a:pt x="2167" y="335"/>
                  </a:cubicBezTo>
                  <a:cubicBezTo>
                    <a:pt x="2170" y="335"/>
                    <a:pt x="2173" y="335"/>
                    <a:pt x="2177" y="333"/>
                  </a:cubicBezTo>
                  <a:cubicBezTo>
                    <a:pt x="2167" y="311"/>
                    <a:pt x="2204" y="317"/>
                    <a:pt x="2203" y="303"/>
                  </a:cubicBezTo>
                  <a:cubicBezTo>
                    <a:pt x="2202" y="302"/>
                    <a:pt x="2201" y="302"/>
                    <a:pt x="2199" y="302"/>
                  </a:cubicBezTo>
                  <a:cubicBezTo>
                    <a:pt x="2199" y="302"/>
                    <a:pt x="2198" y="302"/>
                    <a:pt x="2197" y="302"/>
                  </a:cubicBezTo>
                  <a:cubicBezTo>
                    <a:pt x="2196" y="302"/>
                    <a:pt x="2195" y="302"/>
                    <a:pt x="2195" y="302"/>
                  </a:cubicBezTo>
                  <a:cubicBezTo>
                    <a:pt x="2194" y="302"/>
                    <a:pt x="2193" y="302"/>
                    <a:pt x="2192" y="302"/>
                  </a:cubicBezTo>
                  <a:cubicBezTo>
                    <a:pt x="2192" y="294"/>
                    <a:pt x="2181" y="293"/>
                    <a:pt x="2171" y="293"/>
                  </a:cubicBezTo>
                  <a:cubicBezTo>
                    <a:pt x="2167" y="293"/>
                    <a:pt x="2163" y="293"/>
                    <a:pt x="2160" y="293"/>
                  </a:cubicBezTo>
                  <a:cubicBezTo>
                    <a:pt x="2159" y="298"/>
                    <a:pt x="2166" y="299"/>
                    <a:pt x="2162" y="303"/>
                  </a:cubicBezTo>
                  <a:cubicBezTo>
                    <a:pt x="2161" y="304"/>
                    <a:pt x="2159" y="304"/>
                    <a:pt x="2158" y="304"/>
                  </a:cubicBezTo>
                  <a:cubicBezTo>
                    <a:pt x="2151" y="304"/>
                    <a:pt x="2151" y="294"/>
                    <a:pt x="2152" y="290"/>
                  </a:cubicBezTo>
                  <a:cubicBezTo>
                    <a:pt x="2137" y="278"/>
                    <a:pt x="2109" y="275"/>
                    <a:pt x="2095" y="262"/>
                  </a:cubicBezTo>
                  <a:cubicBezTo>
                    <a:pt x="2094" y="262"/>
                    <a:pt x="2094" y="262"/>
                    <a:pt x="2094" y="262"/>
                  </a:cubicBezTo>
                  <a:cubicBezTo>
                    <a:pt x="2092" y="262"/>
                    <a:pt x="2091" y="262"/>
                    <a:pt x="2090" y="262"/>
                  </a:cubicBezTo>
                  <a:cubicBezTo>
                    <a:pt x="2089" y="262"/>
                    <a:pt x="2088" y="263"/>
                    <a:pt x="2087" y="263"/>
                  </a:cubicBezTo>
                  <a:cubicBezTo>
                    <a:pt x="2086" y="263"/>
                    <a:pt x="2086" y="263"/>
                    <a:pt x="2085" y="263"/>
                  </a:cubicBezTo>
                  <a:cubicBezTo>
                    <a:pt x="2076" y="260"/>
                    <a:pt x="2070" y="253"/>
                    <a:pt x="2059" y="251"/>
                  </a:cubicBezTo>
                  <a:cubicBezTo>
                    <a:pt x="2059" y="251"/>
                    <a:pt x="2058" y="251"/>
                    <a:pt x="2057" y="251"/>
                  </a:cubicBezTo>
                  <a:cubicBezTo>
                    <a:pt x="2053" y="251"/>
                    <a:pt x="2049" y="252"/>
                    <a:pt x="2045" y="253"/>
                  </a:cubicBezTo>
                  <a:cubicBezTo>
                    <a:pt x="2041" y="254"/>
                    <a:pt x="2037" y="254"/>
                    <a:pt x="2033" y="254"/>
                  </a:cubicBezTo>
                  <a:cubicBezTo>
                    <a:pt x="2032" y="254"/>
                    <a:pt x="2031" y="254"/>
                    <a:pt x="2031" y="254"/>
                  </a:cubicBezTo>
                  <a:cubicBezTo>
                    <a:pt x="2022" y="253"/>
                    <a:pt x="2019" y="248"/>
                    <a:pt x="2012" y="248"/>
                  </a:cubicBezTo>
                  <a:cubicBezTo>
                    <a:pt x="2011" y="248"/>
                    <a:pt x="2009" y="248"/>
                    <a:pt x="2007" y="249"/>
                  </a:cubicBezTo>
                  <a:cubicBezTo>
                    <a:pt x="2003" y="253"/>
                    <a:pt x="2009" y="259"/>
                    <a:pt x="2008" y="265"/>
                  </a:cubicBezTo>
                  <a:cubicBezTo>
                    <a:pt x="2006" y="268"/>
                    <a:pt x="2003" y="269"/>
                    <a:pt x="2001" y="269"/>
                  </a:cubicBezTo>
                  <a:cubicBezTo>
                    <a:pt x="1993" y="269"/>
                    <a:pt x="1985" y="259"/>
                    <a:pt x="1979" y="255"/>
                  </a:cubicBezTo>
                  <a:cubicBezTo>
                    <a:pt x="1976" y="256"/>
                    <a:pt x="1974" y="257"/>
                    <a:pt x="1972" y="257"/>
                  </a:cubicBezTo>
                  <a:cubicBezTo>
                    <a:pt x="1969" y="257"/>
                    <a:pt x="1966" y="256"/>
                    <a:pt x="1964" y="256"/>
                  </a:cubicBezTo>
                  <a:cubicBezTo>
                    <a:pt x="1961" y="255"/>
                    <a:pt x="1959" y="255"/>
                    <a:pt x="1956" y="255"/>
                  </a:cubicBezTo>
                  <a:cubicBezTo>
                    <a:pt x="1954" y="255"/>
                    <a:pt x="1951" y="255"/>
                    <a:pt x="1949" y="256"/>
                  </a:cubicBezTo>
                  <a:cubicBezTo>
                    <a:pt x="1945" y="253"/>
                    <a:pt x="1938" y="252"/>
                    <a:pt x="1932" y="252"/>
                  </a:cubicBezTo>
                  <a:cubicBezTo>
                    <a:pt x="1927" y="252"/>
                    <a:pt x="1922" y="253"/>
                    <a:pt x="1919" y="255"/>
                  </a:cubicBezTo>
                  <a:cubicBezTo>
                    <a:pt x="1916" y="259"/>
                    <a:pt x="1918" y="265"/>
                    <a:pt x="1913" y="266"/>
                  </a:cubicBezTo>
                  <a:cubicBezTo>
                    <a:pt x="1909" y="262"/>
                    <a:pt x="1906" y="255"/>
                    <a:pt x="1901" y="251"/>
                  </a:cubicBezTo>
                  <a:cubicBezTo>
                    <a:pt x="1901" y="248"/>
                    <a:pt x="1904" y="247"/>
                    <a:pt x="1903" y="243"/>
                  </a:cubicBezTo>
                  <a:cubicBezTo>
                    <a:pt x="1895" y="235"/>
                    <a:pt x="1876" y="235"/>
                    <a:pt x="1862" y="231"/>
                  </a:cubicBezTo>
                  <a:cubicBezTo>
                    <a:pt x="1856" y="235"/>
                    <a:pt x="1847" y="237"/>
                    <a:pt x="1838" y="237"/>
                  </a:cubicBezTo>
                  <a:cubicBezTo>
                    <a:pt x="1826" y="237"/>
                    <a:pt x="1815" y="234"/>
                    <a:pt x="1811" y="227"/>
                  </a:cubicBezTo>
                  <a:cubicBezTo>
                    <a:pt x="1811" y="227"/>
                    <a:pt x="1811" y="227"/>
                    <a:pt x="1811" y="227"/>
                  </a:cubicBezTo>
                  <a:cubicBezTo>
                    <a:pt x="1809" y="227"/>
                    <a:pt x="1808" y="228"/>
                    <a:pt x="1806" y="228"/>
                  </a:cubicBezTo>
                  <a:cubicBezTo>
                    <a:pt x="1805" y="228"/>
                    <a:pt x="1803" y="228"/>
                    <a:pt x="1802" y="228"/>
                  </a:cubicBezTo>
                  <a:cubicBezTo>
                    <a:pt x="1799" y="228"/>
                    <a:pt x="1796" y="227"/>
                    <a:pt x="1795" y="226"/>
                  </a:cubicBezTo>
                  <a:cubicBezTo>
                    <a:pt x="1795" y="222"/>
                    <a:pt x="1801" y="223"/>
                    <a:pt x="1800" y="219"/>
                  </a:cubicBezTo>
                  <a:cubicBezTo>
                    <a:pt x="1793" y="216"/>
                    <a:pt x="1786" y="212"/>
                    <a:pt x="1775" y="212"/>
                  </a:cubicBezTo>
                  <a:cubicBezTo>
                    <a:pt x="1770" y="218"/>
                    <a:pt x="1761" y="226"/>
                    <a:pt x="1751" y="226"/>
                  </a:cubicBezTo>
                  <a:cubicBezTo>
                    <a:pt x="1751" y="226"/>
                    <a:pt x="1751" y="226"/>
                    <a:pt x="1750" y="226"/>
                  </a:cubicBezTo>
                  <a:cubicBezTo>
                    <a:pt x="1749" y="220"/>
                    <a:pt x="1758" y="215"/>
                    <a:pt x="1760" y="210"/>
                  </a:cubicBezTo>
                  <a:cubicBezTo>
                    <a:pt x="1755" y="207"/>
                    <a:pt x="1744" y="206"/>
                    <a:pt x="1734" y="206"/>
                  </a:cubicBezTo>
                  <a:cubicBezTo>
                    <a:pt x="1725" y="206"/>
                    <a:pt x="1715" y="207"/>
                    <a:pt x="1707" y="207"/>
                  </a:cubicBezTo>
                  <a:cubicBezTo>
                    <a:pt x="1707" y="207"/>
                    <a:pt x="1707" y="207"/>
                    <a:pt x="1707" y="207"/>
                  </a:cubicBezTo>
                  <a:cubicBezTo>
                    <a:pt x="1705" y="207"/>
                    <a:pt x="1704" y="207"/>
                    <a:pt x="1702" y="207"/>
                  </a:cubicBezTo>
                  <a:cubicBezTo>
                    <a:pt x="1701" y="207"/>
                    <a:pt x="1699" y="206"/>
                    <a:pt x="1698" y="206"/>
                  </a:cubicBezTo>
                  <a:cubicBezTo>
                    <a:pt x="1695" y="206"/>
                    <a:pt x="1692" y="207"/>
                    <a:pt x="1692" y="211"/>
                  </a:cubicBezTo>
                  <a:cubicBezTo>
                    <a:pt x="1699" y="212"/>
                    <a:pt x="1701" y="224"/>
                    <a:pt x="1695" y="228"/>
                  </a:cubicBezTo>
                  <a:cubicBezTo>
                    <a:pt x="1686" y="227"/>
                    <a:pt x="1684" y="221"/>
                    <a:pt x="1675" y="220"/>
                  </a:cubicBezTo>
                  <a:cubicBezTo>
                    <a:pt x="1672" y="223"/>
                    <a:pt x="1680" y="227"/>
                    <a:pt x="1676" y="230"/>
                  </a:cubicBezTo>
                  <a:cubicBezTo>
                    <a:pt x="1667" y="229"/>
                    <a:pt x="1666" y="223"/>
                    <a:pt x="1659" y="223"/>
                  </a:cubicBezTo>
                  <a:cubicBezTo>
                    <a:pt x="1658" y="223"/>
                    <a:pt x="1658" y="223"/>
                    <a:pt x="1657" y="223"/>
                  </a:cubicBezTo>
                  <a:cubicBezTo>
                    <a:pt x="1652" y="223"/>
                    <a:pt x="1648" y="231"/>
                    <a:pt x="1641" y="231"/>
                  </a:cubicBezTo>
                  <a:cubicBezTo>
                    <a:pt x="1640" y="231"/>
                    <a:pt x="1639" y="231"/>
                    <a:pt x="1639" y="231"/>
                  </a:cubicBezTo>
                  <a:cubicBezTo>
                    <a:pt x="1632" y="231"/>
                    <a:pt x="1632" y="229"/>
                    <a:pt x="1625" y="224"/>
                  </a:cubicBezTo>
                  <a:cubicBezTo>
                    <a:pt x="1619" y="229"/>
                    <a:pt x="1618" y="239"/>
                    <a:pt x="1609" y="239"/>
                  </a:cubicBezTo>
                  <a:cubicBezTo>
                    <a:pt x="1609" y="239"/>
                    <a:pt x="1609" y="239"/>
                    <a:pt x="1609" y="239"/>
                  </a:cubicBezTo>
                  <a:cubicBezTo>
                    <a:pt x="1602" y="239"/>
                    <a:pt x="1597" y="228"/>
                    <a:pt x="1591" y="223"/>
                  </a:cubicBezTo>
                  <a:cubicBezTo>
                    <a:pt x="1588" y="220"/>
                    <a:pt x="1583" y="222"/>
                    <a:pt x="1584" y="217"/>
                  </a:cubicBezTo>
                  <a:cubicBezTo>
                    <a:pt x="1585" y="217"/>
                    <a:pt x="1586" y="218"/>
                    <a:pt x="1587" y="218"/>
                  </a:cubicBezTo>
                  <a:cubicBezTo>
                    <a:pt x="1591" y="218"/>
                    <a:pt x="1592" y="215"/>
                    <a:pt x="1594" y="213"/>
                  </a:cubicBezTo>
                  <a:cubicBezTo>
                    <a:pt x="1592" y="202"/>
                    <a:pt x="1582" y="195"/>
                    <a:pt x="1569" y="195"/>
                  </a:cubicBezTo>
                  <a:cubicBezTo>
                    <a:pt x="1565" y="195"/>
                    <a:pt x="1561" y="195"/>
                    <a:pt x="1558" y="197"/>
                  </a:cubicBezTo>
                  <a:cubicBezTo>
                    <a:pt x="1551" y="195"/>
                    <a:pt x="1546" y="192"/>
                    <a:pt x="1538" y="191"/>
                  </a:cubicBezTo>
                  <a:cubicBezTo>
                    <a:pt x="1529" y="196"/>
                    <a:pt x="1529" y="206"/>
                    <a:pt x="1531" y="213"/>
                  </a:cubicBezTo>
                  <a:cubicBezTo>
                    <a:pt x="1520" y="207"/>
                    <a:pt x="1501" y="207"/>
                    <a:pt x="1488" y="203"/>
                  </a:cubicBezTo>
                  <a:cubicBezTo>
                    <a:pt x="1487" y="200"/>
                    <a:pt x="1491" y="200"/>
                    <a:pt x="1490" y="196"/>
                  </a:cubicBezTo>
                  <a:cubicBezTo>
                    <a:pt x="1480" y="194"/>
                    <a:pt x="1466" y="189"/>
                    <a:pt x="1453" y="189"/>
                  </a:cubicBezTo>
                  <a:cubicBezTo>
                    <a:pt x="1447" y="189"/>
                    <a:pt x="1441" y="191"/>
                    <a:pt x="1436" y="194"/>
                  </a:cubicBezTo>
                  <a:cubicBezTo>
                    <a:pt x="1428" y="190"/>
                    <a:pt x="1417" y="189"/>
                    <a:pt x="1407" y="186"/>
                  </a:cubicBezTo>
                  <a:cubicBezTo>
                    <a:pt x="1403" y="187"/>
                    <a:pt x="1402" y="191"/>
                    <a:pt x="1401" y="195"/>
                  </a:cubicBezTo>
                  <a:cubicBezTo>
                    <a:pt x="1391" y="198"/>
                    <a:pt x="1381" y="205"/>
                    <a:pt x="1369" y="205"/>
                  </a:cubicBezTo>
                  <a:cubicBezTo>
                    <a:pt x="1369" y="205"/>
                    <a:pt x="1368" y="205"/>
                    <a:pt x="1368" y="205"/>
                  </a:cubicBezTo>
                  <a:cubicBezTo>
                    <a:pt x="1363" y="208"/>
                    <a:pt x="1361" y="213"/>
                    <a:pt x="1354" y="213"/>
                  </a:cubicBezTo>
                  <a:cubicBezTo>
                    <a:pt x="1350" y="205"/>
                    <a:pt x="1361" y="196"/>
                    <a:pt x="1373" y="193"/>
                  </a:cubicBezTo>
                  <a:cubicBezTo>
                    <a:pt x="1376" y="192"/>
                    <a:pt x="1381" y="193"/>
                    <a:pt x="1385" y="191"/>
                  </a:cubicBezTo>
                  <a:cubicBezTo>
                    <a:pt x="1392" y="188"/>
                    <a:pt x="1396" y="181"/>
                    <a:pt x="1403" y="178"/>
                  </a:cubicBezTo>
                  <a:cubicBezTo>
                    <a:pt x="1406" y="177"/>
                    <a:pt x="1409" y="178"/>
                    <a:pt x="1413" y="176"/>
                  </a:cubicBezTo>
                  <a:cubicBezTo>
                    <a:pt x="1419" y="174"/>
                    <a:pt x="1426" y="168"/>
                    <a:pt x="1435" y="168"/>
                  </a:cubicBezTo>
                  <a:cubicBezTo>
                    <a:pt x="1432" y="161"/>
                    <a:pt x="1436" y="159"/>
                    <a:pt x="1438" y="153"/>
                  </a:cubicBezTo>
                  <a:cubicBezTo>
                    <a:pt x="1429" y="150"/>
                    <a:pt x="1421" y="139"/>
                    <a:pt x="1410" y="137"/>
                  </a:cubicBezTo>
                  <a:cubicBezTo>
                    <a:pt x="1410" y="137"/>
                    <a:pt x="1409" y="137"/>
                    <a:pt x="1408" y="137"/>
                  </a:cubicBezTo>
                  <a:cubicBezTo>
                    <a:pt x="1405" y="137"/>
                    <a:pt x="1401" y="138"/>
                    <a:pt x="1398" y="139"/>
                  </a:cubicBezTo>
                  <a:cubicBezTo>
                    <a:pt x="1394" y="140"/>
                    <a:pt x="1390" y="141"/>
                    <a:pt x="1386" y="141"/>
                  </a:cubicBezTo>
                  <a:cubicBezTo>
                    <a:pt x="1386" y="141"/>
                    <a:pt x="1385" y="141"/>
                    <a:pt x="1385" y="141"/>
                  </a:cubicBezTo>
                  <a:cubicBezTo>
                    <a:pt x="1380" y="143"/>
                    <a:pt x="1381" y="151"/>
                    <a:pt x="1374" y="151"/>
                  </a:cubicBezTo>
                  <a:cubicBezTo>
                    <a:pt x="1374" y="151"/>
                    <a:pt x="1373" y="150"/>
                    <a:pt x="1373" y="150"/>
                  </a:cubicBezTo>
                  <a:cubicBezTo>
                    <a:pt x="1370" y="148"/>
                    <a:pt x="1374" y="145"/>
                    <a:pt x="1372" y="142"/>
                  </a:cubicBezTo>
                  <a:cubicBezTo>
                    <a:pt x="1365" y="141"/>
                    <a:pt x="1358" y="140"/>
                    <a:pt x="1356" y="136"/>
                  </a:cubicBezTo>
                  <a:cubicBezTo>
                    <a:pt x="1357" y="134"/>
                    <a:pt x="1362" y="132"/>
                    <a:pt x="1359" y="129"/>
                  </a:cubicBezTo>
                  <a:cubicBezTo>
                    <a:pt x="1358" y="129"/>
                    <a:pt x="1358" y="129"/>
                    <a:pt x="1357" y="129"/>
                  </a:cubicBezTo>
                  <a:cubicBezTo>
                    <a:pt x="1353" y="129"/>
                    <a:pt x="1348" y="128"/>
                    <a:pt x="1344" y="127"/>
                  </a:cubicBezTo>
                  <a:cubicBezTo>
                    <a:pt x="1340" y="126"/>
                    <a:pt x="1336" y="125"/>
                    <a:pt x="1334" y="125"/>
                  </a:cubicBezTo>
                  <a:moveTo>
                    <a:pt x="1328" y="92"/>
                  </a:moveTo>
                  <a:cubicBezTo>
                    <a:pt x="1322" y="92"/>
                    <a:pt x="1315" y="97"/>
                    <a:pt x="1311" y="99"/>
                  </a:cubicBezTo>
                  <a:cubicBezTo>
                    <a:pt x="1310" y="110"/>
                    <a:pt x="1297" y="111"/>
                    <a:pt x="1296" y="122"/>
                  </a:cubicBezTo>
                  <a:cubicBezTo>
                    <a:pt x="1297" y="122"/>
                    <a:pt x="1298" y="122"/>
                    <a:pt x="1300" y="122"/>
                  </a:cubicBezTo>
                  <a:cubicBezTo>
                    <a:pt x="1306" y="122"/>
                    <a:pt x="1310" y="117"/>
                    <a:pt x="1316" y="116"/>
                  </a:cubicBezTo>
                  <a:cubicBezTo>
                    <a:pt x="1318" y="116"/>
                    <a:pt x="1319" y="116"/>
                    <a:pt x="1321" y="116"/>
                  </a:cubicBezTo>
                  <a:cubicBezTo>
                    <a:pt x="1324" y="116"/>
                    <a:pt x="1328" y="116"/>
                    <a:pt x="1331" y="117"/>
                  </a:cubicBezTo>
                  <a:cubicBezTo>
                    <a:pt x="1335" y="117"/>
                    <a:pt x="1339" y="117"/>
                    <a:pt x="1342" y="117"/>
                  </a:cubicBezTo>
                  <a:cubicBezTo>
                    <a:pt x="1347" y="117"/>
                    <a:pt x="1352" y="117"/>
                    <a:pt x="1356" y="114"/>
                  </a:cubicBezTo>
                  <a:cubicBezTo>
                    <a:pt x="1355" y="106"/>
                    <a:pt x="1349" y="103"/>
                    <a:pt x="1345" y="98"/>
                  </a:cubicBezTo>
                  <a:cubicBezTo>
                    <a:pt x="1343" y="97"/>
                    <a:pt x="1340" y="97"/>
                    <a:pt x="1337" y="97"/>
                  </a:cubicBezTo>
                  <a:cubicBezTo>
                    <a:pt x="1337" y="97"/>
                    <a:pt x="1336" y="97"/>
                    <a:pt x="1335" y="97"/>
                  </a:cubicBezTo>
                  <a:cubicBezTo>
                    <a:pt x="1333" y="93"/>
                    <a:pt x="1331" y="92"/>
                    <a:pt x="1328" y="92"/>
                  </a:cubicBezTo>
                  <a:moveTo>
                    <a:pt x="1246" y="80"/>
                  </a:moveTo>
                  <a:cubicBezTo>
                    <a:pt x="1247" y="76"/>
                    <a:pt x="1249" y="75"/>
                    <a:pt x="1253" y="75"/>
                  </a:cubicBezTo>
                  <a:cubicBezTo>
                    <a:pt x="1256" y="75"/>
                    <a:pt x="1259" y="76"/>
                    <a:pt x="1262" y="76"/>
                  </a:cubicBezTo>
                  <a:cubicBezTo>
                    <a:pt x="1261" y="80"/>
                    <a:pt x="1256" y="80"/>
                    <a:pt x="1250" y="80"/>
                  </a:cubicBezTo>
                  <a:cubicBezTo>
                    <a:pt x="1250" y="80"/>
                    <a:pt x="1249" y="80"/>
                    <a:pt x="1249" y="80"/>
                  </a:cubicBezTo>
                  <a:cubicBezTo>
                    <a:pt x="1249" y="80"/>
                    <a:pt x="1248" y="80"/>
                    <a:pt x="1248" y="80"/>
                  </a:cubicBezTo>
                  <a:cubicBezTo>
                    <a:pt x="1247" y="80"/>
                    <a:pt x="1247" y="80"/>
                    <a:pt x="1246" y="80"/>
                  </a:cubicBezTo>
                  <a:moveTo>
                    <a:pt x="1259" y="53"/>
                  </a:moveTo>
                  <a:cubicBezTo>
                    <a:pt x="1254" y="58"/>
                    <a:pt x="1246" y="60"/>
                    <a:pt x="1237" y="62"/>
                  </a:cubicBezTo>
                  <a:cubicBezTo>
                    <a:pt x="1237" y="80"/>
                    <a:pt x="1237" y="80"/>
                    <a:pt x="1237" y="80"/>
                  </a:cubicBezTo>
                  <a:cubicBezTo>
                    <a:pt x="1239" y="81"/>
                    <a:pt x="1242" y="81"/>
                    <a:pt x="1244" y="81"/>
                  </a:cubicBezTo>
                  <a:cubicBezTo>
                    <a:pt x="1244" y="84"/>
                    <a:pt x="1241" y="84"/>
                    <a:pt x="1239" y="85"/>
                  </a:cubicBezTo>
                  <a:cubicBezTo>
                    <a:pt x="1238" y="84"/>
                    <a:pt x="1238" y="84"/>
                    <a:pt x="1237" y="84"/>
                  </a:cubicBezTo>
                  <a:cubicBezTo>
                    <a:pt x="1237" y="92"/>
                    <a:pt x="1237" y="92"/>
                    <a:pt x="1237" y="92"/>
                  </a:cubicBezTo>
                  <a:cubicBezTo>
                    <a:pt x="1238" y="92"/>
                    <a:pt x="1238" y="92"/>
                    <a:pt x="1239" y="92"/>
                  </a:cubicBezTo>
                  <a:cubicBezTo>
                    <a:pt x="1243" y="98"/>
                    <a:pt x="1255" y="99"/>
                    <a:pt x="1262" y="104"/>
                  </a:cubicBezTo>
                  <a:cubicBezTo>
                    <a:pt x="1263" y="104"/>
                    <a:pt x="1264" y="104"/>
                    <a:pt x="1265" y="104"/>
                  </a:cubicBezTo>
                  <a:cubicBezTo>
                    <a:pt x="1269" y="104"/>
                    <a:pt x="1273" y="105"/>
                    <a:pt x="1277" y="106"/>
                  </a:cubicBezTo>
                  <a:cubicBezTo>
                    <a:pt x="1281" y="108"/>
                    <a:pt x="1284" y="109"/>
                    <a:pt x="1288" y="109"/>
                  </a:cubicBezTo>
                  <a:cubicBezTo>
                    <a:pt x="1291" y="109"/>
                    <a:pt x="1294" y="107"/>
                    <a:pt x="1297" y="103"/>
                  </a:cubicBezTo>
                  <a:cubicBezTo>
                    <a:pt x="1295" y="95"/>
                    <a:pt x="1299" y="92"/>
                    <a:pt x="1302" y="86"/>
                  </a:cubicBezTo>
                  <a:cubicBezTo>
                    <a:pt x="1300" y="83"/>
                    <a:pt x="1296" y="81"/>
                    <a:pt x="1292" y="81"/>
                  </a:cubicBezTo>
                  <a:cubicBezTo>
                    <a:pt x="1289" y="81"/>
                    <a:pt x="1285" y="82"/>
                    <a:pt x="1282" y="84"/>
                  </a:cubicBezTo>
                  <a:cubicBezTo>
                    <a:pt x="1279" y="82"/>
                    <a:pt x="1283" y="81"/>
                    <a:pt x="1282" y="77"/>
                  </a:cubicBezTo>
                  <a:cubicBezTo>
                    <a:pt x="1281" y="76"/>
                    <a:pt x="1279" y="76"/>
                    <a:pt x="1278" y="76"/>
                  </a:cubicBezTo>
                  <a:cubicBezTo>
                    <a:pt x="1277" y="76"/>
                    <a:pt x="1275" y="76"/>
                    <a:pt x="1274" y="77"/>
                  </a:cubicBezTo>
                  <a:cubicBezTo>
                    <a:pt x="1273" y="77"/>
                    <a:pt x="1272" y="77"/>
                    <a:pt x="1271" y="77"/>
                  </a:cubicBezTo>
                  <a:cubicBezTo>
                    <a:pt x="1269" y="77"/>
                    <a:pt x="1268" y="77"/>
                    <a:pt x="1267" y="75"/>
                  </a:cubicBezTo>
                  <a:cubicBezTo>
                    <a:pt x="1269" y="70"/>
                    <a:pt x="1281" y="73"/>
                    <a:pt x="1280" y="65"/>
                  </a:cubicBezTo>
                  <a:cubicBezTo>
                    <a:pt x="1271" y="63"/>
                    <a:pt x="1267" y="56"/>
                    <a:pt x="1259" y="53"/>
                  </a:cubicBezTo>
                  <a:moveTo>
                    <a:pt x="3248" y="1479"/>
                  </a:moveTo>
                  <a:cubicBezTo>
                    <a:pt x="3243" y="1479"/>
                    <a:pt x="3242" y="1482"/>
                    <a:pt x="3241" y="1486"/>
                  </a:cubicBezTo>
                  <a:cubicBezTo>
                    <a:pt x="3242" y="1488"/>
                    <a:pt x="3245" y="1488"/>
                    <a:pt x="3247" y="1488"/>
                  </a:cubicBezTo>
                  <a:cubicBezTo>
                    <a:pt x="3250" y="1488"/>
                    <a:pt x="3253" y="1488"/>
                    <a:pt x="3253" y="1486"/>
                  </a:cubicBezTo>
                  <a:cubicBezTo>
                    <a:pt x="3254" y="1482"/>
                    <a:pt x="3252" y="1481"/>
                    <a:pt x="3250" y="1479"/>
                  </a:cubicBezTo>
                  <a:cubicBezTo>
                    <a:pt x="3249" y="1479"/>
                    <a:pt x="3249" y="1479"/>
                    <a:pt x="3248" y="1479"/>
                  </a:cubicBezTo>
                  <a:moveTo>
                    <a:pt x="780" y="1068"/>
                  </a:moveTo>
                  <a:cubicBezTo>
                    <a:pt x="779" y="1068"/>
                    <a:pt x="779" y="1068"/>
                    <a:pt x="779" y="1068"/>
                  </a:cubicBezTo>
                  <a:cubicBezTo>
                    <a:pt x="773" y="1072"/>
                    <a:pt x="776" y="1080"/>
                    <a:pt x="767" y="1083"/>
                  </a:cubicBezTo>
                  <a:cubicBezTo>
                    <a:pt x="766" y="1085"/>
                    <a:pt x="765" y="1088"/>
                    <a:pt x="766" y="1091"/>
                  </a:cubicBezTo>
                  <a:cubicBezTo>
                    <a:pt x="758" y="1098"/>
                    <a:pt x="742" y="1098"/>
                    <a:pt x="733" y="1104"/>
                  </a:cubicBezTo>
                  <a:cubicBezTo>
                    <a:pt x="726" y="1116"/>
                    <a:pt x="736" y="1126"/>
                    <a:pt x="732" y="1137"/>
                  </a:cubicBezTo>
                  <a:cubicBezTo>
                    <a:pt x="731" y="1142"/>
                    <a:pt x="722" y="1145"/>
                    <a:pt x="721" y="1150"/>
                  </a:cubicBezTo>
                  <a:cubicBezTo>
                    <a:pt x="721" y="1153"/>
                    <a:pt x="725" y="1156"/>
                    <a:pt x="726" y="1160"/>
                  </a:cubicBezTo>
                  <a:cubicBezTo>
                    <a:pt x="727" y="1167"/>
                    <a:pt x="724" y="1174"/>
                    <a:pt x="728" y="1180"/>
                  </a:cubicBezTo>
                  <a:cubicBezTo>
                    <a:pt x="733" y="1183"/>
                    <a:pt x="740" y="1187"/>
                    <a:pt x="748" y="1187"/>
                  </a:cubicBezTo>
                  <a:cubicBezTo>
                    <a:pt x="750" y="1187"/>
                    <a:pt x="752" y="1187"/>
                    <a:pt x="755" y="1186"/>
                  </a:cubicBezTo>
                  <a:cubicBezTo>
                    <a:pt x="764" y="1183"/>
                    <a:pt x="769" y="1165"/>
                    <a:pt x="773" y="1154"/>
                  </a:cubicBezTo>
                  <a:cubicBezTo>
                    <a:pt x="775" y="1148"/>
                    <a:pt x="778" y="1142"/>
                    <a:pt x="779" y="1138"/>
                  </a:cubicBezTo>
                  <a:cubicBezTo>
                    <a:pt x="779" y="1135"/>
                    <a:pt x="778" y="1132"/>
                    <a:pt x="779" y="1129"/>
                  </a:cubicBezTo>
                  <a:cubicBezTo>
                    <a:pt x="781" y="1123"/>
                    <a:pt x="787" y="1118"/>
                    <a:pt x="788" y="1113"/>
                  </a:cubicBezTo>
                  <a:cubicBezTo>
                    <a:pt x="788" y="1108"/>
                    <a:pt x="786" y="1105"/>
                    <a:pt x="787" y="1103"/>
                  </a:cubicBezTo>
                  <a:cubicBezTo>
                    <a:pt x="788" y="1096"/>
                    <a:pt x="797" y="1093"/>
                    <a:pt x="797" y="1088"/>
                  </a:cubicBezTo>
                  <a:cubicBezTo>
                    <a:pt x="797" y="1084"/>
                    <a:pt x="786" y="1068"/>
                    <a:pt x="780" y="1068"/>
                  </a:cubicBezTo>
                  <a:moveTo>
                    <a:pt x="733" y="1067"/>
                  </a:moveTo>
                  <a:cubicBezTo>
                    <a:pt x="728" y="1067"/>
                    <a:pt x="723" y="1069"/>
                    <a:pt x="722" y="1074"/>
                  </a:cubicBezTo>
                  <a:cubicBezTo>
                    <a:pt x="729" y="1076"/>
                    <a:pt x="738" y="1076"/>
                    <a:pt x="743" y="1078"/>
                  </a:cubicBezTo>
                  <a:cubicBezTo>
                    <a:pt x="747" y="1071"/>
                    <a:pt x="740" y="1067"/>
                    <a:pt x="733" y="1067"/>
                  </a:cubicBezTo>
                  <a:moveTo>
                    <a:pt x="818" y="1010"/>
                  </a:moveTo>
                  <a:cubicBezTo>
                    <a:pt x="806" y="1010"/>
                    <a:pt x="811" y="1021"/>
                    <a:pt x="813" y="1027"/>
                  </a:cubicBezTo>
                  <a:cubicBezTo>
                    <a:pt x="814" y="1027"/>
                    <a:pt x="815" y="1027"/>
                    <a:pt x="815" y="1027"/>
                  </a:cubicBezTo>
                  <a:cubicBezTo>
                    <a:pt x="817" y="1027"/>
                    <a:pt x="819" y="1026"/>
                    <a:pt x="821" y="1026"/>
                  </a:cubicBezTo>
                  <a:cubicBezTo>
                    <a:pt x="822" y="1022"/>
                    <a:pt x="821" y="1015"/>
                    <a:pt x="820" y="1010"/>
                  </a:cubicBezTo>
                  <a:cubicBezTo>
                    <a:pt x="819" y="1010"/>
                    <a:pt x="819" y="1010"/>
                    <a:pt x="818" y="1010"/>
                  </a:cubicBezTo>
                  <a:moveTo>
                    <a:pt x="687" y="997"/>
                  </a:moveTo>
                  <a:cubicBezTo>
                    <a:pt x="393" y="997"/>
                    <a:pt x="393" y="997"/>
                    <a:pt x="393" y="997"/>
                  </a:cubicBezTo>
                  <a:cubicBezTo>
                    <a:pt x="397" y="1000"/>
                    <a:pt x="401" y="1003"/>
                    <a:pt x="403" y="1007"/>
                  </a:cubicBezTo>
                  <a:cubicBezTo>
                    <a:pt x="405" y="1010"/>
                    <a:pt x="404" y="1013"/>
                    <a:pt x="405" y="1016"/>
                  </a:cubicBezTo>
                  <a:cubicBezTo>
                    <a:pt x="406" y="1023"/>
                    <a:pt x="414" y="1028"/>
                    <a:pt x="416" y="1035"/>
                  </a:cubicBezTo>
                  <a:cubicBezTo>
                    <a:pt x="416" y="1038"/>
                    <a:pt x="415" y="1041"/>
                    <a:pt x="416" y="1045"/>
                  </a:cubicBezTo>
                  <a:cubicBezTo>
                    <a:pt x="417" y="1049"/>
                    <a:pt x="422" y="1052"/>
                    <a:pt x="422" y="1056"/>
                  </a:cubicBezTo>
                  <a:cubicBezTo>
                    <a:pt x="424" y="1069"/>
                    <a:pt x="414" y="1074"/>
                    <a:pt x="411" y="1081"/>
                  </a:cubicBezTo>
                  <a:cubicBezTo>
                    <a:pt x="410" y="1084"/>
                    <a:pt x="411" y="1088"/>
                    <a:pt x="410" y="1090"/>
                  </a:cubicBezTo>
                  <a:cubicBezTo>
                    <a:pt x="408" y="1094"/>
                    <a:pt x="404" y="1096"/>
                    <a:pt x="402" y="1099"/>
                  </a:cubicBezTo>
                  <a:cubicBezTo>
                    <a:pt x="401" y="1103"/>
                    <a:pt x="401" y="1120"/>
                    <a:pt x="402" y="1124"/>
                  </a:cubicBezTo>
                  <a:cubicBezTo>
                    <a:pt x="404" y="1131"/>
                    <a:pt x="420" y="1136"/>
                    <a:pt x="415" y="1144"/>
                  </a:cubicBezTo>
                  <a:cubicBezTo>
                    <a:pt x="429" y="1158"/>
                    <a:pt x="427" y="1184"/>
                    <a:pt x="437" y="1200"/>
                  </a:cubicBezTo>
                  <a:cubicBezTo>
                    <a:pt x="445" y="1215"/>
                    <a:pt x="462" y="1228"/>
                    <a:pt x="467" y="1245"/>
                  </a:cubicBezTo>
                  <a:cubicBezTo>
                    <a:pt x="469" y="1254"/>
                    <a:pt x="466" y="1264"/>
                    <a:pt x="474" y="1270"/>
                  </a:cubicBezTo>
                  <a:cubicBezTo>
                    <a:pt x="481" y="1271"/>
                    <a:pt x="488" y="1272"/>
                    <a:pt x="495" y="1272"/>
                  </a:cubicBezTo>
                  <a:cubicBezTo>
                    <a:pt x="500" y="1272"/>
                    <a:pt x="504" y="1271"/>
                    <a:pt x="509" y="1270"/>
                  </a:cubicBezTo>
                  <a:cubicBezTo>
                    <a:pt x="512" y="1270"/>
                    <a:pt x="515" y="1266"/>
                    <a:pt x="519" y="1266"/>
                  </a:cubicBezTo>
                  <a:cubicBezTo>
                    <a:pt x="521" y="1265"/>
                    <a:pt x="523" y="1265"/>
                    <a:pt x="525" y="1265"/>
                  </a:cubicBezTo>
                  <a:cubicBezTo>
                    <a:pt x="526" y="1265"/>
                    <a:pt x="527" y="1265"/>
                    <a:pt x="528" y="1265"/>
                  </a:cubicBezTo>
                  <a:cubicBezTo>
                    <a:pt x="529" y="1265"/>
                    <a:pt x="530" y="1265"/>
                    <a:pt x="530" y="1265"/>
                  </a:cubicBezTo>
                  <a:cubicBezTo>
                    <a:pt x="532" y="1265"/>
                    <a:pt x="534" y="1265"/>
                    <a:pt x="536" y="1265"/>
                  </a:cubicBezTo>
                  <a:cubicBezTo>
                    <a:pt x="541" y="1264"/>
                    <a:pt x="545" y="1262"/>
                    <a:pt x="550" y="1261"/>
                  </a:cubicBezTo>
                  <a:cubicBezTo>
                    <a:pt x="550" y="1261"/>
                    <a:pt x="551" y="1261"/>
                    <a:pt x="551" y="1261"/>
                  </a:cubicBezTo>
                  <a:cubicBezTo>
                    <a:pt x="552" y="1261"/>
                    <a:pt x="554" y="1261"/>
                    <a:pt x="555" y="1261"/>
                  </a:cubicBezTo>
                  <a:cubicBezTo>
                    <a:pt x="556" y="1261"/>
                    <a:pt x="557" y="1261"/>
                    <a:pt x="558" y="1261"/>
                  </a:cubicBezTo>
                  <a:cubicBezTo>
                    <a:pt x="559" y="1261"/>
                    <a:pt x="560" y="1261"/>
                    <a:pt x="561" y="1261"/>
                  </a:cubicBezTo>
                  <a:cubicBezTo>
                    <a:pt x="570" y="1259"/>
                    <a:pt x="572" y="1249"/>
                    <a:pt x="580" y="1243"/>
                  </a:cubicBezTo>
                  <a:cubicBezTo>
                    <a:pt x="586" y="1239"/>
                    <a:pt x="593" y="1240"/>
                    <a:pt x="596" y="1234"/>
                  </a:cubicBezTo>
                  <a:cubicBezTo>
                    <a:pt x="597" y="1230"/>
                    <a:pt x="595" y="1227"/>
                    <a:pt x="594" y="1224"/>
                  </a:cubicBezTo>
                  <a:cubicBezTo>
                    <a:pt x="600" y="1217"/>
                    <a:pt x="613" y="1215"/>
                    <a:pt x="616" y="1205"/>
                  </a:cubicBezTo>
                  <a:cubicBezTo>
                    <a:pt x="617" y="1201"/>
                    <a:pt x="615" y="1197"/>
                    <a:pt x="616" y="1194"/>
                  </a:cubicBezTo>
                  <a:cubicBezTo>
                    <a:pt x="618" y="1186"/>
                    <a:pt x="627" y="1184"/>
                    <a:pt x="636" y="1181"/>
                  </a:cubicBezTo>
                  <a:cubicBezTo>
                    <a:pt x="640" y="1173"/>
                    <a:pt x="646" y="1161"/>
                    <a:pt x="642" y="1149"/>
                  </a:cubicBezTo>
                  <a:cubicBezTo>
                    <a:pt x="640" y="1145"/>
                    <a:pt x="635" y="1143"/>
                    <a:pt x="636" y="1139"/>
                  </a:cubicBezTo>
                  <a:cubicBezTo>
                    <a:pt x="637" y="1135"/>
                    <a:pt x="647" y="1129"/>
                    <a:pt x="650" y="1127"/>
                  </a:cubicBezTo>
                  <a:cubicBezTo>
                    <a:pt x="655" y="1123"/>
                    <a:pt x="661" y="1117"/>
                    <a:pt x="666" y="1115"/>
                  </a:cubicBezTo>
                  <a:cubicBezTo>
                    <a:pt x="679" y="1108"/>
                    <a:pt x="695" y="1105"/>
                    <a:pt x="697" y="1090"/>
                  </a:cubicBezTo>
                  <a:cubicBezTo>
                    <a:pt x="698" y="1084"/>
                    <a:pt x="694" y="1072"/>
                    <a:pt x="694" y="1064"/>
                  </a:cubicBezTo>
                  <a:cubicBezTo>
                    <a:pt x="693" y="1054"/>
                    <a:pt x="689" y="1054"/>
                    <a:pt x="687" y="1045"/>
                  </a:cubicBezTo>
                  <a:cubicBezTo>
                    <a:pt x="686" y="1042"/>
                    <a:pt x="689" y="1036"/>
                    <a:pt x="688" y="1032"/>
                  </a:cubicBezTo>
                  <a:cubicBezTo>
                    <a:pt x="687" y="1027"/>
                    <a:pt x="680" y="1023"/>
                    <a:pt x="679" y="1017"/>
                  </a:cubicBezTo>
                  <a:cubicBezTo>
                    <a:pt x="678" y="1010"/>
                    <a:pt x="682" y="1003"/>
                    <a:pt x="687" y="997"/>
                  </a:cubicBezTo>
                  <a:moveTo>
                    <a:pt x="3157" y="1349"/>
                  </a:moveTo>
                  <a:cubicBezTo>
                    <a:pt x="3154" y="1348"/>
                    <a:pt x="3153" y="1346"/>
                    <a:pt x="3154" y="1343"/>
                  </a:cubicBezTo>
                  <a:cubicBezTo>
                    <a:pt x="3157" y="1343"/>
                    <a:pt x="3157" y="1343"/>
                    <a:pt x="3157" y="1343"/>
                  </a:cubicBezTo>
                  <a:cubicBezTo>
                    <a:pt x="3159" y="1344"/>
                    <a:pt x="3159" y="1348"/>
                    <a:pt x="3157" y="1349"/>
                  </a:cubicBezTo>
                  <a:moveTo>
                    <a:pt x="3372" y="1235"/>
                  </a:moveTo>
                  <a:cubicBezTo>
                    <a:pt x="3371" y="1235"/>
                    <a:pt x="3371" y="1235"/>
                    <a:pt x="3371" y="1235"/>
                  </a:cubicBezTo>
                  <a:cubicBezTo>
                    <a:pt x="3371" y="1230"/>
                    <a:pt x="3375" y="1228"/>
                    <a:pt x="3376" y="1225"/>
                  </a:cubicBezTo>
                  <a:cubicBezTo>
                    <a:pt x="3377" y="1225"/>
                    <a:pt x="3378" y="1226"/>
                    <a:pt x="3380" y="1226"/>
                  </a:cubicBezTo>
                  <a:cubicBezTo>
                    <a:pt x="3381" y="1232"/>
                    <a:pt x="3375" y="1235"/>
                    <a:pt x="3372" y="1235"/>
                  </a:cubicBezTo>
                  <a:moveTo>
                    <a:pt x="3508" y="997"/>
                  </a:moveTo>
                  <a:cubicBezTo>
                    <a:pt x="3081" y="997"/>
                    <a:pt x="3081" y="997"/>
                    <a:pt x="3081" y="997"/>
                  </a:cubicBezTo>
                  <a:cubicBezTo>
                    <a:pt x="3078" y="1004"/>
                    <a:pt x="3073" y="1011"/>
                    <a:pt x="3079" y="1015"/>
                  </a:cubicBezTo>
                  <a:cubicBezTo>
                    <a:pt x="3082" y="1016"/>
                    <a:pt x="3085" y="1017"/>
                    <a:pt x="3088" y="1018"/>
                  </a:cubicBezTo>
                  <a:cubicBezTo>
                    <a:pt x="3097" y="1029"/>
                    <a:pt x="3105" y="1040"/>
                    <a:pt x="3110" y="1051"/>
                  </a:cubicBezTo>
                  <a:cubicBezTo>
                    <a:pt x="3111" y="1055"/>
                    <a:pt x="3111" y="1060"/>
                    <a:pt x="3113" y="1064"/>
                  </a:cubicBezTo>
                  <a:cubicBezTo>
                    <a:pt x="3115" y="1067"/>
                    <a:pt x="3119" y="1070"/>
                    <a:pt x="3122" y="1074"/>
                  </a:cubicBezTo>
                  <a:cubicBezTo>
                    <a:pt x="3123" y="1077"/>
                    <a:pt x="3123" y="1081"/>
                    <a:pt x="3125" y="1084"/>
                  </a:cubicBezTo>
                  <a:cubicBezTo>
                    <a:pt x="3130" y="1092"/>
                    <a:pt x="3143" y="1102"/>
                    <a:pt x="3150" y="1105"/>
                  </a:cubicBezTo>
                  <a:cubicBezTo>
                    <a:pt x="3156" y="1108"/>
                    <a:pt x="3163" y="1107"/>
                    <a:pt x="3170" y="1111"/>
                  </a:cubicBezTo>
                  <a:cubicBezTo>
                    <a:pt x="3182" y="1117"/>
                    <a:pt x="3185" y="1141"/>
                    <a:pt x="3184" y="1156"/>
                  </a:cubicBezTo>
                  <a:cubicBezTo>
                    <a:pt x="3183" y="1166"/>
                    <a:pt x="3187" y="1175"/>
                    <a:pt x="3187" y="1182"/>
                  </a:cubicBezTo>
                  <a:cubicBezTo>
                    <a:pt x="3187" y="1194"/>
                    <a:pt x="3175" y="1198"/>
                    <a:pt x="3173" y="1209"/>
                  </a:cubicBezTo>
                  <a:cubicBezTo>
                    <a:pt x="3168" y="1227"/>
                    <a:pt x="3179" y="1247"/>
                    <a:pt x="3173" y="1264"/>
                  </a:cubicBezTo>
                  <a:cubicBezTo>
                    <a:pt x="3166" y="1283"/>
                    <a:pt x="3148" y="1294"/>
                    <a:pt x="3157" y="1318"/>
                  </a:cubicBezTo>
                  <a:cubicBezTo>
                    <a:pt x="3156" y="1322"/>
                    <a:pt x="3149" y="1327"/>
                    <a:pt x="3147" y="1333"/>
                  </a:cubicBezTo>
                  <a:cubicBezTo>
                    <a:pt x="3147" y="1335"/>
                    <a:pt x="3149" y="1338"/>
                    <a:pt x="3148" y="1340"/>
                  </a:cubicBezTo>
                  <a:cubicBezTo>
                    <a:pt x="3147" y="1347"/>
                    <a:pt x="3140" y="1351"/>
                    <a:pt x="3148" y="1356"/>
                  </a:cubicBezTo>
                  <a:cubicBezTo>
                    <a:pt x="3149" y="1356"/>
                    <a:pt x="3149" y="1356"/>
                    <a:pt x="3150" y="1356"/>
                  </a:cubicBezTo>
                  <a:cubicBezTo>
                    <a:pt x="3152" y="1356"/>
                    <a:pt x="3153" y="1355"/>
                    <a:pt x="3155" y="1354"/>
                  </a:cubicBezTo>
                  <a:cubicBezTo>
                    <a:pt x="3156" y="1354"/>
                    <a:pt x="3158" y="1353"/>
                    <a:pt x="3160" y="1353"/>
                  </a:cubicBezTo>
                  <a:cubicBezTo>
                    <a:pt x="3160" y="1353"/>
                    <a:pt x="3160" y="1353"/>
                    <a:pt x="3160" y="1353"/>
                  </a:cubicBezTo>
                  <a:cubicBezTo>
                    <a:pt x="3165" y="1364"/>
                    <a:pt x="3150" y="1366"/>
                    <a:pt x="3156" y="1377"/>
                  </a:cubicBezTo>
                  <a:cubicBezTo>
                    <a:pt x="3155" y="1384"/>
                    <a:pt x="3143" y="1383"/>
                    <a:pt x="3139" y="1388"/>
                  </a:cubicBezTo>
                  <a:cubicBezTo>
                    <a:pt x="3141" y="1398"/>
                    <a:pt x="3148" y="1402"/>
                    <a:pt x="3152" y="1410"/>
                  </a:cubicBezTo>
                  <a:cubicBezTo>
                    <a:pt x="3144" y="1415"/>
                    <a:pt x="3150" y="1427"/>
                    <a:pt x="3144" y="1434"/>
                  </a:cubicBezTo>
                  <a:cubicBezTo>
                    <a:pt x="3148" y="1449"/>
                    <a:pt x="3156" y="1460"/>
                    <a:pt x="3172" y="1466"/>
                  </a:cubicBezTo>
                  <a:cubicBezTo>
                    <a:pt x="3172" y="1469"/>
                    <a:pt x="3173" y="1471"/>
                    <a:pt x="3174" y="1473"/>
                  </a:cubicBezTo>
                  <a:cubicBezTo>
                    <a:pt x="3178" y="1475"/>
                    <a:pt x="3188" y="1473"/>
                    <a:pt x="3189" y="1477"/>
                  </a:cubicBezTo>
                  <a:cubicBezTo>
                    <a:pt x="3184" y="1480"/>
                    <a:pt x="3176" y="1481"/>
                    <a:pt x="3176" y="1488"/>
                  </a:cubicBezTo>
                  <a:cubicBezTo>
                    <a:pt x="3177" y="1489"/>
                    <a:pt x="3179" y="1489"/>
                    <a:pt x="3180" y="1489"/>
                  </a:cubicBezTo>
                  <a:cubicBezTo>
                    <a:pt x="3182" y="1489"/>
                    <a:pt x="3183" y="1488"/>
                    <a:pt x="3185" y="1487"/>
                  </a:cubicBezTo>
                  <a:cubicBezTo>
                    <a:pt x="3186" y="1485"/>
                    <a:pt x="3188" y="1484"/>
                    <a:pt x="3191" y="1484"/>
                  </a:cubicBezTo>
                  <a:cubicBezTo>
                    <a:pt x="3192" y="1484"/>
                    <a:pt x="3193" y="1484"/>
                    <a:pt x="3194" y="1484"/>
                  </a:cubicBezTo>
                  <a:cubicBezTo>
                    <a:pt x="3194" y="1488"/>
                    <a:pt x="3188" y="1489"/>
                    <a:pt x="3191" y="1492"/>
                  </a:cubicBezTo>
                  <a:cubicBezTo>
                    <a:pt x="3193" y="1492"/>
                    <a:pt x="3194" y="1492"/>
                    <a:pt x="3195" y="1492"/>
                  </a:cubicBezTo>
                  <a:cubicBezTo>
                    <a:pt x="3196" y="1492"/>
                    <a:pt x="3197" y="1492"/>
                    <a:pt x="3198" y="1492"/>
                  </a:cubicBezTo>
                  <a:cubicBezTo>
                    <a:pt x="3199" y="1492"/>
                    <a:pt x="3200" y="1492"/>
                    <a:pt x="3201" y="1492"/>
                  </a:cubicBezTo>
                  <a:cubicBezTo>
                    <a:pt x="3206" y="1492"/>
                    <a:pt x="3210" y="1492"/>
                    <a:pt x="3214" y="1495"/>
                  </a:cubicBezTo>
                  <a:cubicBezTo>
                    <a:pt x="3218" y="1487"/>
                    <a:pt x="3237" y="1492"/>
                    <a:pt x="3237" y="1481"/>
                  </a:cubicBezTo>
                  <a:cubicBezTo>
                    <a:pt x="3234" y="1476"/>
                    <a:pt x="3229" y="1478"/>
                    <a:pt x="3224" y="1475"/>
                  </a:cubicBezTo>
                  <a:cubicBezTo>
                    <a:pt x="3214" y="1470"/>
                    <a:pt x="3208" y="1461"/>
                    <a:pt x="3197" y="1461"/>
                  </a:cubicBezTo>
                  <a:cubicBezTo>
                    <a:pt x="3196" y="1461"/>
                    <a:pt x="3196" y="1461"/>
                    <a:pt x="3195" y="1461"/>
                  </a:cubicBezTo>
                  <a:cubicBezTo>
                    <a:pt x="3190" y="1462"/>
                    <a:pt x="3189" y="1466"/>
                    <a:pt x="3184" y="1466"/>
                  </a:cubicBezTo>
                  <a:cubicBezTo>
                    <a:pt x="3183" y="1466"/>
                    <a:pt x="3182" y="1466"/>
                    <a:pt x="3180" y="1465"/>
                  </a:cubicBezTo>
                  <a:cubicBezTo>
                    <a:pt x="3181" y="1456"/>
                    <a:pt x="3193" y="1456"/>
                    <a:pt x="3202" y="1456"/>
                  </a:cubicBezTo>
                  <a:cubicBezTo>
                    <a:pt x="3203" y="1456"/>
                    <a:pt x="3204" y="1456"/>
                    <a:pt x="3205" y="1456"/>
                  </a:cubicBezTo>
                  <a:cubicBezTo>
                    <a:pt x="3202" y="1449"/>
                    <a:pt x="3185" y="1437"/>
                    <a:pt x="3201" y="1429"/>
                  </a:cubicBezTo>
                  <a:cubicBezTo>
                    <a:pt x="3204" y="1429"/>
                    <a:pt x="3205" y="1432"/>
                    <a:pt x="3208" y="1432"/>
                  </a:cubicBezTo>
                  <a:cubicBezTo>
                    <a:pt x="3208" y="1432"/>
                    <a:pt x="3209" y="1432"/>
                    <a:pt x="3209" y="1432"/>
                  </a:cubicBezTo>
                  <a:cubicBezTo>
                    <a:pt x="3209" y="1416"/>
                    <a:pt x="3225" y="1414"/>
                    <a:pt x="3235" y="1406"/>
                  </a:cubicBezTo>
                  <a:cubicBezTo>
                    <a:pt x="3233" y="1394"/>
                    <a:pt x="3216" y="1398"/>
                    <a:pt x="3215" y="1388"/>
                  </a:cubicBezTo>
                  <a:cubicBezTo>
                    <a:pt x="3214" y="1378"/>
                    <a:pt x="3230" y="1378"/>
                    <a:pt x="3237" y="1370"/>
                  </a:cubicBezTo>
                  <a:cubicBezTo>
                    <a:pt x="3231" y="1357"/>
                    <a:pt x="3247" y="1356"/>
                    <a:pt x="3246" y="1344"/>
                  </a:cubicBezTo>
                  <a:cubicBezTo>
                    <a:pt x="3238" y="1341"/>
                    <a:pt x="3232" y="1342"/>
                    <a:pt x="3232" y="1335"/>
                  </a:cubicBezTo>
                  <a:cubicBezTo>
                    <a:pt x="3233" y="1331"/>
                    <a:pt x="3235" y="1330"/>
                    <a:pt x="3237" y="1330"/>
                  </a:cubicBezTo>
                  <a:cubicBezTo>
                    <a:pt x="3240" y="1330"/>
                    <a:pt x="3244" y="1331"/>
                    <a:pt x="3247" y="1333"/>
                  </a:cubicBezTo>
                  <a:cubicBezTo>
                    <a:pt x="3251" y="1335"/>
                    <a:pt x="3254" y="1336"/>
                    <a:pt x="3256" y="1336"/>
                  </a:cubicBezTo>
                  <a:cubicBezTo>
                    <a:pt x="3256" y="1336"/>
                    <a:pt x="3257" y="1336"/>
                    <a:pt x="3257" y="1336"/>
                  </a:cubicBezTo>
                  <a:cubicBezTo>
                    <a:pt x="3269" y="1334"/>
                    <a:pt x="3261" y="1318"/>
                    <a:pt x="3263" y="1310"/>
                  </a:cubicBezTo>
                  <a:cubicBezTo>
                    <a:pt x="3265" y="1310"/>
                    <a:pt x="3266" y="1310"/>
                    <a:pt x="3267" y="1310"/>
                  </a:cubicBezTo>
                  <a:cubicBezTo>
                    <a:pt x="3270" y="1310"/>
                    <a:pt x="3272" y="1310"/>
                    <a:pt x="3273" y="1311"/>
                  </a:cubicBezTo>
                  <a:cubicBezTo>
                    <a:pt x="3275" y="1311"/>
                    <a:pt x="3277" y="1312"/>
                    <a:pt x="3280" y="1312"/>
                  </a:cubicBezTo>
                  <a:cubicBezTo>
                    <a:pt x="3280" y="1312"/>
                    <a:pt x="3280" y="1312"/>
                    <a:pt x="3280" y="1312"/>
                  </a:cubicBezTo>
                  <a:cubicBezTo>
                    <a:pt x="3289" y="1312"/>
                    <a:pt x="3295" y="1305"/>
                    <a:pt x="3302" y="1305"/>
                  </a:cubicBezTo>
                  <a:cubicBezTo>
                    <a:pt x="3304" y="1305"/>
                    <a:pt x="3306" y="1306"/>
                    <a:pt x="3308" y="1306"/>
                  </a:cubicBezTo>
                  <a:cubicBezTo>
                    <a:pt x="3315" y="1303"/>
                    <a:pt x="3322" y="1299"/>
                    <a:pt x="3323" y="1292"/>
                  </a:cubicBezTo>
                  <a:cubicBezTo>
                    <a:pt x="3325" y="1279"/>
                    <a:pt x="3307" y="1275"/>
                    <a:pt x="3307" y="1266"/>
                  </a:cubicBezTo>
                  <a:cubicBezTo>
                    <a:pt x="3307" y="1266"/>
                    <a:pt x="3307" y="1266"/>
                    <a:pt x="3307" y="1266"/>
                  </a:cubicBezTo>
                  <a:cubicBezTo>
                    <a:pt x="3318" y="1266"/>
                    <a:pt x="3322" y="1271"/>
                    <a:pt x="3330" y="1274"/>
                  </a:cubicBezTo>
                  <a:cubicBezTo>
                    <a:pt x="3349" y="1269"/>
                    <a:pt x="3359" y="1257"/>
                    <a:pt x="3367" y="1243"/>
                  </a:cubicBezTo>
                  <a:cubicBezTo>
                    <a:pt x="3383" y="1241"/>
                    <a:pt x="3386" y="1229"/>
                    <a:pt x="3394" y="1219"/>
                  </a:cubicBezTo>
                  <a:cubicBezTo>
                    <a:pt x="3398" y="1215"/>
                    <a:pt x="3404" y="1210"/>
                    <a:pt x="3404" y="1206"/>
                  </a:cubicBezTo>
                  <a:cubicBezTo>
                    <a:pt x="3405" y="1199"/>
                    <a:pt x="3399" y="1194"/>
                    <a:pt x="3401" y="1187"/>
                  </a:cubicBezTo>
                  <a:cubicBezTo>
                    <a:pt x="3405" y="1172"/>
                    <a:pt x="3437" y="1170"/>
                    <a:pt x="3447" y="1161"/>
                  </a:cubicBezTo>
                  <a:cubicBezTo>
                    <a:pt x="3450" y="1161"/>
                    <a:pt x="3453" y="1161"/>
                    <a:pt x="3455" y="1161"/>
                  </a:cubicBezTo>
                  <a:cubicBezTo>
                    <a:pt x="3462" y="1161"/>
                    <a:pt x="3467" y="1160"/>
                    <a:pt x="3473" y="1158"/>
                  </a:cubicBezTo>
                  <a:cubicBezTo>
                    <a:pt x="3476" y="1152"/>
                    <a:pt x="3480" y="1147"/>
                    <a:pt x="3481" y="1139"/>
                  </a:cubicBezTo>
                  <a:cubicBezTo>
                    <a:pt x="3502" y="1125"/>
                    <a:pt x="3493" y="1093"/>
                    <a:pt x="3501" y="1072"/>
                  </a:cubicBezTo>
                  <a:cubicBezTo>
                    <a:pt x="3502" y="1067"/>
                    <a:pt x="3509" y="1067"/>
                    <a:pt x="3513" y="1064"/>
                  </a:cubicBezTo>
                  <a:cubicBezTo>
                    <a:pt x="3519" y="1058"/>
                    <a:pt x="3522" y="1049"/>
                    <a:pt x="3527" y="1042"/>
                  </a:cubicBezTo>
                  <a:cubicBezTo>
                    <a:pt x="3533" y="1035"/>
                    <a:pt x="3541" y="1028"/>
                    <a:pt x="3541" y="1020"/>
                  </a:cubicBezTo>
                  <a:cubicBezTo>
                    <a:pt x="3537" y="1017"/>
                    <a:pt x="3537" y="1013"/>
                    <a:pt x="3537" y="1008"/>
                  </a:cubicBezTo>
                  <a:cubicBezTo>
                    <a:pt x="3527" y="1006"/>
                    <a:pt x="3517" y="1002"/>
                    <a:pt x="3508" y="997"/>
                  </a:cubicBezTo>
                  <a:moveTo>
                    <a:pt x="1591" y="984"/>
                  </a:moveTo>
                  <a:cubicBezTo>
                    <a:pt x="1581" y="984"/>
                    <a:pt x="1570" y="988"/>
                    <a:pt x="1574" y="995"/>
                  </a:cubicBezTo>
                  <a:cubicBezTo>
                    <a:pt x="1578" y="996"/>
                    <a:pt x="1583" y="996"/>
                    <a:pt x="1588" y="996"/>
                  </a:cubicBezTo>
                  <a:cubicBezTo>
                    <a:pt x="1597" y="996"/>
                    <a:pt x="1606" y="994"/>
                    <a:pt x="1607" y="989"/>
                  </a:cubicBezTo>
                  <a:cubicBezTo>
                    <a:pt x="1605" y="986"/>
                    <a:pt x="1598" y="984"/>
                    <a:pt x="1591" y="984"/>
                  </a:cubicBezTo>
                  <a:moveTo>
                    <a:pt x="1808" y="980"/>
                  </a:moveTo>
                  <a:cubicBezTo>
                    <a:pt x="1805" y="980"/>
                    <a:pt x="1803" y="981"/>
                    <a:pt x="1801" y="984"/>
                  </a:cubicBezTo>
                  <a:cubicBezTo>
                    <a:pt x="1805" y="990"/>
                    <a:pt x="1814" y="991"/>
                    <a:pt x="1818" y="997"/>
                  </a:cubicBezTo>
                  <a:cubicBezTo>
                    <a:pt x="1829" y="997"/>
                    <a:pt x="1829" y="997"/>
                    <a:pt x="1829" y="997"/>
                  </a:cubicBezTo>
                  <a:cubicBezTo>
                    <a:pt x="1826" y="990"/>
                    <a:pt x="1816" y="980"/>
                    <a:pt x="1808" y="980"/>
                  </a:cubicBezTo>
                  <a:moveTo>
                    <a:pt x="1546" y="972"/>
                  </a:moveTo>
                  <a:cubicBezTo>
                    <a:pt x="1541" y="972"/>
                    <a:pt x="1537" y="974"/>
                    <a:pt x="1538" y="979"/>
                  </a:cubicBezTo>
                  <a:cubicBezTo>
                    <a:pt x="1539" y="981"/>
                    <a:pt x="1541" y="982"/>
                    <a:pt x="1544" y="982"/>
                  </a:cubicBezTo>
                  <a:cubicBezTo>
                    <a:pt x="1546" y="982"/>
                    <a:pt x="1547" y="981"/>
                    <a:pt x="1549" y="981"/>
                  </a:cubicBezTo>
                  <a:cubicBezTo>
                    <a:pt x="1551" y="981"/>
                    <a:pt x="1553" y="981"/>
                    <a:pt x="1555" y="981"/>
                  </a:cubicBezTo>
                  <a:cubicBezTo>
                    <a:pt x="1556" y="981"/>
                    <a:pt x="1558" y="981"/>
                    <a:pt x="1559" y="981"/>
                  </a:cubicBezTo>
                  <a:cubicBezTo>
                    <a:pt x="1559" y="979"/>
                    <a:pt x="1560" y="978"/>
                    <a:pt x="1560" y="975"/>
                  </a:cubicBezTo>
                  <a:cubicBezTo>
                    <a:pt x="1557" y="973"/>
                    <a:pt x="1551" y="972"/>
                    <a:pt x="1546" y="972"/>
                  </a:cubicBezTo>
                  <a:moveTo>
                    <a:pt x="1619" y="964"/>
                  </a:moveTo>
                  <a:cubicBezTo>
                    <a:pt x="1613" y="964"/>
                    <a:pt x="1609" y="966"/>
                    <a:pt x="1607" y="971"/>
                  </a:cubicBezTo>
                  <a:cubicBezTo>
                    <a:pt x="1606" y="977"/>
                    <a:pt x="1614" y="980"/>
                    <a:pt x="1619" y="985"/>
                  </a:cubicBezTo>
                  <a:cubicBezTo>
                    <a:pt x="1618" y="988"/>
                    <a:pt x="1619" y="994"/>
                    <a:pt x="1621" y="997"/>
                  </a:cubicBezTo>
                  <a:cubicBezTo>
                    <a:pt x="1631" y="997"/>
                    <a:pt x="1631" y="997"/>
                    <a:pt x="1631" y="997"/>
                  </a:cubicBezTo>
                  <a:cubicBezTo>
                    <a:pt x="1632" y="997"/>
                    <a:pt x="1633" y="996"/>
                    <a:pt x="1634" y="996"/>
                  </a:cubicBezTo>
                  <a:cubicBezTo>
                    <a:pt x="1635" y="996"/>
                    <a:pt x="1635" y="997"/>
                    <a:pt x="1636" y="997"/>
                  </a:cubicBezTo>
                  <a:cubicBezTo>
                    <a:pt x="1746" y="997"/>
                    <a:pt x="1746" y="997"/>
                    <a:pt x="1746" y="997"/>
                  </a:cubicBezTo>
                  <a:cubicBezTo>
                    <a:pt x="1742" y="995"/>
                    <a:pt x="1738" y="993"/>
                    <a:pt x="1734" y="990"/>
                  </a:cubicBezTo>
                  <a:cubicBezTo>
                    <a:pt x="1732" y="991"/>
                    <a:pt x="1730" y="991"/>
                    <a:pt x="1728" y="991"/>
                  </a:cubicBezTo>
                  <a:cubicBezTo>
                    <a:pt x="1717" y="991"/>
                    <a:pt x="1713" y="984"/>
                    <a:pt x="1706" y="982"/>
                  </a:cubicBezTo>
                  <a:cubicBezTo>
                    <a:pt x="1702" y="981"/>
                    <a:pt x="1696" y="981"/>
                    <a:pt x="1692" y="980"/>
                  </a:cubicBezTo>
                  <a:cubicBezTo>
                    <a:pt x="1684" y="978"/>
                    <a:pt x="1680" y="975"/>
                    <a:pt x="1676" y="975"/>
                  </a:cubicBezTo>
                  <a:cubicBezTo>
                    <a:pt x="1675" y="975"/>
                    <a:pt x="1675" y="975"/>
                    <a:pt x="1674" y="976"/>
                  </a:cubicBezTo>
                  <a:cubicBezTo>
                    <a:pt x="1665" y="977"/>
                    <a:pt x="1662" y="986"/>
                    <a:pt x="1652" y="988"/>
                  </a:cubicBezTo>
                  <a:cubicBezTo>
                    <a:pt x="1646" y="983"/>
                    <a:pt x="1638" y="980"/>
                    <a:pt x="1639" y="969"/>
                  </a:cubicBezTo>
                  <a:cubicBezTo>
                    <a:pt x="1633" y="966"/>
                    <a:pt x="1626" y="964"/>
                    <a:pt x="1619" y="964"/>
                  </a:cubicBezTo>
                  <a:moveTo>
                    <a:pt x="1548" y="948"/>
                  </a:moveTo>
                  <a:cubicBezTo>
                    <a:pt x="1542" y="948"/>
                    <a:pt x="1537" y="953"/>
                    <a:pt x="1532" y="953"/>
                  </a:cubicBezTo>
                  <a:cubicBezTo>
                    <a:pt x="1531" y="953"/>
                    <a:pt x="1531" y="953"/>
                    <a:pt x="1530" y="953"/>
                  </a:cubicBezTo>
                  <a:cubicBezTo>
                    <a:pt x="1527" y="953"/>
                    <a:pt x="1525" y="953"/>
                    <a:pt x="1523" y="952"/>
                  </a:cubicBezTo>
                  <a:cubicBezTo>
                    <a:pt x="1520" y="952"/>
                    <a:pt x="1518" y="951"/>
                    <a:pt x="1516" y="951"/>
                  </a:cubicBezTo>
                  <a:cubicBezTo>
                    <a:pt x="1516" y="951"/>
                    <a:pt x="1516" y="951"/>
                    <a:pt x="1516" y="951"/>
                  </a:cubicBezTo>
                  <a:cubicBezTo>
                    <a:pt x="1485" y="952"/>
                    <a:pt x="1493" y="973"/>
                    <a:pt x="1483" y="989"/>
                  </a:cubicBezTo>
                  <a:cubicBezTo>
                    <a:pt x="1485" y="993"/>
                    <a:pt x="1488" y="994"/>
                    <a:pt x="1490" y="997"/>
                  </a:cubicBezTo>
                  <a:cubicBezTo>
                    <a:pt x="1501" y="997"/>
                    <a:pt x="1501" y="997"/>
                    <a:pt x="1501" y="997"/>
                  </a:cubicBezTo>
                  <a:cubicBezTo>
                    <a:pt x="1501" y="993"/>
                    <a:pt x="1502" y="990"/>
                    <a:pt x="1506" y="989"/>
                  </a:cubicBezTo>
                  <a:cubicBezTo>
                    <a:pt x="1507" y="991"/>
                    <a:pt x="1508" y="994"/>
                    <a:pt x="1509" y="997"/>
                  </a:cubicBezTo>
                  <a:cubicBezTo>
                    <a:pt x="1524" y="997"/>
                    <a:pt x="1524" y="997"/>
                    <a:pt x="1524" y="997"/>
                  </a:cubicBezTo>
                  <a:cubicBezTo>
                    <a:pt x="1525" y="991"/>
                    <a:pt x="1519" y="983"/>
                    <a:pt x="1514" y="979"/>
                  </a:cubicBezTo>
                  <a:cubicBezTo>
                    <a:pt x="1516" y="976"/>
                    <a:pt x="1520" y="976"/>
                    <a:pt x="1523" y="976"/>
                  </a:cubicBezTo>
                  <a:cubicBezTo>
                    <a:pt x="1524" y="976"/>
                    <a:pt x="1525" y="976"/>
                    <a:pt x="1526" y="976"/>
                  </a:cubicBezTo>
                  <a:cubicBezTo>
                    <a:pt x="1526" y="976"/>
                    <a:pt x="1527" y="976"/>
                    <a:pt x="1528" y="976"/>
                  </a:cubicBezTo>
                  <a:cubicBezTo>
                    <a:pt x="1529" y="976"/>
                    <a:pt x="1531" y="976"/>
                    <a:pt x="1532" y="976"/>
                  </a:cubicBezTo>
                  <a:cubicBezTo>
                    <a:pt x="1535" y="970"/>
                    <a:pt x="1530" y="967"/>
                    <a:pt x="1527" y="964"/>
                  </a:cubicBezTo>
                  <a:cubicBezTo>
                    <a:pt x="1521" y="965"/>
                    <a:pt x="1514" y="971"/>
                    <a:pt x="1508" y="971"/>
                  </a:cubicBezTo>
                  <a:cubicBezTo>
                    <a:pt x="1506" y="971"/>
                    <a:pt x="1504" y="970"/>
                    <a:pt x="1502" y="968"/>
                  </a:cubicBezTo>
                  <a:cubicBezTo>
                    <a:pt x="1505" y="962"/>
                    <a:pt x="1512" y="960"/>
                    <a:pt x="1520" y="960"/>
                  </a:cubicBezTo>
                  <a:cubicBezTo>
                    <a:pt x="1522" y="960"/>
                    <a:pt x="1525" y="960"/>
                    <a:pt x="1528" y="961"/>
                  </a:cubicBezTo>
                  <a:cubicBezTo>
                    <a:pt x="1531" y="961"/>
                    <a:pt x="1533" y="961"/>
                    <a:pt x="1536" y="961"/>
                  </a:cubicBezTo>
                  <a:cubicBezTo>
                    <a:pt x="1545" y="961"/>
                    <a:pt x="1552" y="959"/>
                    <a:pt x="1550" y="948"/>
                  </a:cubicBezTo>
                  <a:cubicBezTo>
                    <a:pt x="1549" y="948"/>
                    <a:pt x="1549" y="948"/>
                    <a:pt x="1548" y="948"/>
                  </a:cubicBezTo>
                  <a:moveTo>
                    <a:pt x="1572" y="944"/>
                  </a:moveTo>
                  <a:cubicBezTo>
                    <a:pt x="1572" y="944"/>
                    <a:pt x="1572" y="944"/>
                    <a:pt x="1572" y="944"/>
                  </a:cubicBezTo>
                  <a:cubicBezTo>
                    <a:pt x="1569" y="951"/>
                    <a:pt x="1561" y="971"/>
                    <a:pt x="1574" y="973"/>
                  </a:cubicBezTo>
                  <a:cubicBezTo>
                    <a:pt x="1579" y="969"/>
                    <a:pt x="1581" y="964"/>
                    <a:pt x="1588" y="962"/>
                  </a:cubicBezTo>
                  <a:cubicBezTo>
                    <a:pt x="1588" y="951"/>
                    <a:pt x="1588" y="951"/>
                    <a:pt x="1588" y="951"/>
                  </a:cubicBezTo>
                  <a:cubicBezTo>
                    <a:pt x="1583" y="948"/>
                    <a:pt x="1580" y="944"/>
                    <a:pt x="1572" y="944"/>
                  </a:cubicBezTo>
                  <a:moveTo>
                    <a:pt x="1253" y="915"/>
                  </a:moveTo>
                  <a:cubicBezTo>
                    <a:pt x="1250" y="915"/>
                    <a:pt x="1249" y="916"/>
                    <a:pt x="1247" y="919"/>
                  </a:cubicBezTo>
                  <a:cubicBezTo>
                    <a:pt x="1245" y="925"/>
                    <a:pt x="1261" y="934"/>
                    <a:pt x="1267" y="939"/>
                  </a:cubicBezTo>
                  <a:cubicBezTo>
                    <a:pt x="1277" y="948"/>
                    <a:pt x="1284" y="954"/>
                    <a:pt x="1286" y="962"/>
                  </a:cubicBezTo>
                  <a:cubicBezTo>
                    <a:pt x="1299" y="967"/>
                    <a:pt x="1298" y="981"/>
                    <a:pt x="1307" y="990"/>
                  </a:cubicBezTo>
                  <a:cubicBezTo>
                    <a:pt x="1309" y="993"/>
                    <a:pt x="1312" y="995"/>
                    <a:pt x="1315" y="997"/>
                  </a:cubicBezTo>
                  <a:cubicBezTo>
                    <a:pt x="1354" y="997"/>
                    <a:pt x="1354" y="997"/>
                    <a:pt x="1354" y="997"/>
                  </a:cubicBezTo>
                  <a:cubicBezTo>
                    <a:pt x="1354" y="996"/>
                    <a:pt x="1353" y="994"/>
                    <a:pt x="1353" y="992"/>
                  </a:cubicBezTo>
                  <a:cubicBezTo>
                    <a:pt x="1364" y="989"/>
                    <a:pt x="1368" y="976"/>
                    <a:pt x="1353" y="974"/>
                  </a:cubicBezTo>
                  <a:cubicBezTo>
                    <a:pt x="1352" y="974"/>
                    <a:pt x="1352" y="974"/>
                    <a:pt x="1351" y="974"/>
                  </a:cubicBezTo>
                  <a:cubicBezTo>
                    <a:pt x="1350" y="974"/>
                    <a:pt x="1349" y="974"/>
                    <a:pt x="1348" y="975"/>
                  </a:cubicBezTo>
                  <a:cubicBezTo>
                    <a:pt x="1348" y="976"/>
                    <a:pt x="1347" y="976"/>
                    <a:pt x="1345" y="976"/>
                  </a:cubicBezTo>
                  <a:cubicBezTo>
                    <a:pt x="1345" y="976"/>
                    <a:pt x="1345" y="976"/>
                    <a:pt x="1345" y="976"/>
                  </a:cubicBezTo>
                  <a:cubicBezTo>
                    <a:pt x="1339" y="972"/>
                    <a:pt x="1330" y="971"/>
                    <a:pt x="1325" y="964"/>
                  </a:cubicBezTo>
                  <a:cubicBezTo>
                    <a:pt x="1323" y="962"/>
                    <a:pt x="1323" y="958"/>
                    <a:pt x="1321" y="955"/>
                  </a:cubicBezTo>
                  <a:cubicBezTo>
                    <a:pt x="1317" y="950"/>
                    <a:pt x="1310" y="950"/>
                    <a:pt x="1304" y="946"/>
                  </a:cubicBezTo>
                  <a:cubicBezTo>
                    <a:pt x="1301" y="944"/>
                    <a:pt x="1299" y="940"/>
                    <a:pt x="1296" y="938"/>
                  </a:cubicBezTo>
                  <a:cubicBezTo>
                    <a:pt x="1293" y="935"/>
                    <a:pt x="1289" y="935"/>
                    <a:pt x="1286" y="933"/>
                  </a:cubicBezTo>
                  <a:cubicBezTo>
                    <a:pt x="1281" y="929"/>
                    <a:pt x="1281" y="923"/>
                    <a:pt x="1273" y="920"/>
                  </a:cubicBezTo>
                  <a:cubicBezTo>
                    <a:pt x="1273" y="920"/>
                    <a:pt x="1273" y="920"/>
                    <a:pt x="1273" y="920"/>
                  </a:cubicBezTo>
                  <a:cubicBezTo>
                    <a:pt x="1270" y="920"/>
                    <a:pt x="1266" y="919"/>
                    <a:pt x="1263" y="918"/>
                  </a:cubicBezTo>
                  <a:cubicBezTo>
                    <a:pt x="1259" y="916"/>
                    <a:pt x="1256" y="915"/>
                    <a:pt x="1253" y="915"/>
                  </a:cubicBezTo>
                  <a:moveTo>
                    <a:pt x="1468" y="904"/>
                  </a:moveTo>
                  <a:cubicBezTo>
                    <a:pt x="1461" y="904"/>
                    <a:pt x="1459" y="910"/>
                    <a:pt x="1455" y="915"/>
                  </a:cubicBezTo>
                  <a:cubicBezTo>
                    <a:pt x="1452" y="921"/>
                    <a:pt x="1449" y="926"/>
                    <a:pt x="1440" y="926"/>
                  </a:cubicBezTo>
                  <a:cubicBezTo>
                    <a:pt x="1440" y="926"/>
                    <a:pt x="1439" y="926"/>
                    <a:pt x="1439" y="926"/>
                  </a:cubicBezTo>
                  <a:cubicBezTo>
                    <a:pt x="1431" y="937"/>
                    <a:pt x="1416" y="942"/>
                    <a:pt x="1404" y="950"/>
                  </a:cubicBezTo>
                  <a:cubicBezTo>
                    <a:pt x="1401" y="949"/>
                    <a:pt x="1399" y="945"/>
                    <a:pt x="1397" y="945"/>
                  </a:cubicBezTo>
                  <a:cubicBezTo>
                    <a:pt x="1396" y="945"/>
                    <a:pt x="1395" y="945"/>
                    <a:pt x="1395" y="946"/>
                  </a:cubicBezTo>
                  <a:cubicBezTo>
                    <a:pt x="1387" y="949"/>
                    <a:pt x="1383" y="957"/>
                    <a:pt x="1384" y="962"/>
                  </a:cubicBezTo>
                  <a:cubicBezTo>
                    <a:pt x="1384" y="965"/>
                    <a:pt x="1391" y="977"/>
                    <a:pt x="1397" y="983"/>
                  </a:cubicBezTo>
                  <a:cubicBezTo>
                    <a:pt x="1405" y="991"/>
                    <a:pt x="1414" y="988"/>
                    <a:pt x="1427" y="990"/>
                  </a:cubicBezTo>
                  <a:cubicBezTo>
                    <a:pt x="1436" y="992"/>
                    <a:pt x="1442" y="996"/>
                    <a:pt x="1448" y="996"/>
                  </a:cubicBezTo>
                  <a:cubicBezTo>
                    <a:pt x="1448" y="996"/>
                    <a:pt x="1449" y="996"/>
                    <a:pt x="1449" y="996"/>
                  </a:cubicBezTo>
                  <a:cubicBezTo>
                    <a:pt x="1458" y="995"/>
                    <a:pt x="1464" y="983"/>
                    <a:pt x="1465" y="975"/>
                  </a:cubicBezTo>
                  <a:cubicBezTo>
                    <a:pt x="1470" y="966"/>
                    <a:pt x="1478" y="960"/>
                    <a:pt x="1486" y="953"/>
                  </a:cubicBezTo>
                  <a:cubicBezTo>
                    <a:pt x="1479" y="949"/>
                    <a:pt x="1476" y="941"/>
                    <a:pt x="1476" y="931"/>
                  </a:cubicBezTo>
                  <a:cubicBezTo>
                    <a:pt x="1480" y="925"/>
                    <a:pt x="1489" y="923"/>
                    <a:pt x="1491" y="915"/>
                  </a:cubicBezTo>
                  <a:cubicBezTo>
                    <a:pt x="1490" y="914"/>
                    <a:pt x="1489" y="914"/>
                    <a:pt x="1488" y="914"/>
                  </a:cubicBezTo>
                  <a:cubicBezTo>
                    <a:pt x="1487" y="914"/>
                    <a:pt x="1486" y="914"/>
                    <a:pt x="1484" y="914"/>
                  </a:cubicBezTo>
                  <a:cubicBezTo>
                    <a:pt x="1483" y="914"/>
                    <a:pt x="1482" y="914"/>
                    <a:pt x="1481" y="914"/>
                  </a:cubicBezTo>
                  <a:cubicBezTo>
                    <a:pt x="1480" y="914"/>
                    <a:pt x="1480" y="914"/>
                    <a:pt x="1479" y="914"/>
                  </a:cubicBezTo>
                  <a:cubicBezTo>
                    <a:pt x="1476" y="913"/>
                    <a:pt x="1477" y="909"/>
                    <a:pt x="1476" y="906"/>
                  </a:cubicBezTo>
                  <a:cubicBezTo>
                    <a:pt x="1473" y="905"/>
                    <a:pt x="1470" y="904"/>
                    <a:pt x="1468" y="904"/>
                  </a:cubicBezTo>
                  <a:moveTo>
                    <a:pt x="1555" y="882"/>
                  </a:moveTo>
                  <a:cubicBezTo>
                    <a:pt x="1549" y="882"/>
                    <a:pt x="1546" y="891"/>
                    <a:pt x="1538" y="891"/>
                  </a:cubicBezTo>
                  <a:cubicBezTo>
                    <a:pt x="1535" y="890"/>
                    <a:pt x="1534" y="887"/>
                    <a:pt x="1531" y="887"/>
                  </a:cubicBezTo>
                  <a:cubicBezTo>
                    <a:pt x="1530" y="887"/>
                    <a:pt x="1530" y="887"/>
                    <a:pt x="1530" y="887"/>
                  </a:cubicBezTo>
                  <a:cubicBezTo>
                    <a:pt x="1525" y="892"/>
                    <a:pt x="1518" y="894"/>
                    <a:pt x="1514" y="900"/>
                  </a:cubicBezTo>
                  <a:cubicBezTo>
                    <a:pt x="1516" y="902"/>
                    <a:pt x="1517" y="906"/>
                    <a:pt x="1521" y="906"/>
                  </a:cubicBezTo>
                  <a:cubicBezTo>
                    <a:pt x="1525" y="904"/>
                    <a:pt x="1528" y="900"/>
                    <a:pt x="1534" y="900"/>
                  </a:cubicBezTo>
                  <a:cubicBezTo>
                    <a:pt x="1540" y="902"/>
                    <a:pt x="1536" y="908"/>
                    <a:pt x="1538" y="912"/>
                  </a:cubicBezTo>
                  <a:cubicBezTo>
                    <a:pt x="1541" y="915"/>
                    <a:pt x="1548" y="915"/>
                    <a:pt x="1553" y="916"/>
                  </a:cubicBezTo>
                  <a:cubicBezTo>
                    <a:pt x="1560" y="910"/>
                    <a:pt x="1570" y="888"/>
                    <a:pt x="1559" y="883"/>
                  </a:cubicBezTo>
                  <a:cubicBezTo>
                    <a:pt x="1557" y="882"/>
                    <a:pt x="1556" y="882"/>
                    <a:pt x="1555" y="882"/>
                  </a:cubicBezTo>
                  <a:moveTo>
                    <a:pt x="1541" y="877"/>
                  </a:moveTo>
                  <a:cubicBezTo>
                    <a:pt x="1540" y="879"/>
                    <a:pt x="1536" y="879"/>
                    <a:pt x="1537" y="883"/>
                  </a:cubicBezTo>
                  <a:cubicBezTo>
                    <a:pt x="1538" y="883"/>
                    <a:pt x="1540" y="884"/>
                    <a:pt x="1542" y="884"/>
                  </a:cubicBezTo>
                  <a:cubicBezTo>
                    <a:pt x="1543" y="884"/>
                    <a:pt x="1544" y="884"/>
                    <a:pt x="1544" y="883"/>
                  </a:cubicBezTo>
                  <a:cubicBezTo>
                    <a:pt x="1545" y="880"/>
                    <a:pt x="1543" y="878"/>
                    <a:pt x="1541" y="877"/>
                  </a:cubicBezTo>
                  <a:moveTo>
                    <a:pt x="1544" y="866"/>
                  </a:moveTo>
                  <a:cubicBezTo>
                    <a:pt x="1543" y="866"/>
                    <a:pt x="1541" y="866"/>
                    <a:pt x="1540" y="867"/>
                  </a:cubicBezTo>
                  <a:cubicBezTo>
                    <a:pt x="1540" y="871"/>
                    <a:pt x="1543" y="873"/>
                    <a:pt x="1544" y="876"/>
                  </a:cubicBezTo>
                  <a:cubicBezTo>
                    <a:pt x="1545" y="876"/>
                    <a:pt x="1546" y="876"/>
                    <a:pt x="1546" y="876"/>
                  </a:cubicBezTo>
                  <a:cubicBezTo>
                    <a:pt x="1550" y="876"/>
                    <a:pt x="1551" y="874"/>
                    <a:pt x="1552" y="872"/>
                  </a:cubicBezTo>
                  <a:cubicBezTo>
                    <a:pt x="1551" y="869"/>
                    <a:pt x="1548" y="866"/>
                    <a:pt x="1544" y="866"/>
                  </a:cubicBezTo>
                  <a:moveTo>
                    <a:pt x="1523" y="864"/>
                  </a:moveTo>
                  <a:cubicBezTo>
                    <a:pt x="1516" y="864"/>
                    <a:pt x="1510" y="870"/>
                    <a:pt x="1513" y="875"/>
                  </a:cubicBezTo>
                  <a:cubicBezTo>
                    <a:pt x="1514" y="875"/>
                    <a:pt x="1514" y="876"/>
                    <a:pt x="1514" y="876"/>
                  </a:cubicBezTo>
                  <a:cubicBezTo>
                    <a:pt x="1516" y="876"/>
                    <a:pt x="1517" y="875"/>
                    <a:pt x="1518" y="874"/>
                  </a:cubicBezTo>
                  <a:cubicBezTo>
                    <a:pt x="1519" y="874"/>
                    <a:pt x="1520" y="873"/>
                    <a:pt x="1521" y="873"/>
                  </a:cubicBezTo>
                  <a:cubicBezTo>
                    <a:pt x="1521" y="873"/>
                    <a:pt x="1522" y="873"/>
                    <a:pt x="1522" y="874"/>
                  </a:cubicBezTo>
                  <a:cubicBezTo>
                    <a:pt x="1522" y="878"/>
                    <a:pt x="1521" y="883"/>
                    <a:pt x="1524" y="885"/>
                  </a:cubicBezTo>
                  <a:cubicBezTo>
                    <a:pt x="1525" y="885"/>
                    <a:pt x="1525" y="885"/>
                    <a:pt x="1525" y="885"/>
                  </a:cubicBezTo>
                  <a:cubicBezTo>
                    <a:pt x="1532" y="885"/>
                    <a:pt x="1533" y="879"/>
                    <a:pt x="1532" y="873"/>
                  </a:cubicBezTo>
                  <a:cubicBezTo>
                    <a:pt x="1532" y="872"/>
                    <a:pt x="1531" y="872"/>
                    <a:pt x="1530" y="872"/>
                  </a:cubicBezTo>
                  <a:cubicBezTo>
                    <a:pt x="1530" y="872"/>
                    <a:pt x="1529" y="872"/>
                    <a:pt x="1528" y="872"/>
                  </a:cubicBezTo>
                  <a:cubicBezTo>
                    <a:pt x="1528" y="872"/>
                    <a:pt x="1527" y="872"/>
                    <a:pt x="1527" y="872"/>
                  </a:cubicBezTo>
                  <a:cubicBezTo>
                    <a:pt x="1526" y="872"/>
                    <a:pt x="1526" y="872"/>
                    <a:pt x="1525" y="872"/>
                  </a:cubicBezTo>
                  <a:cubicBezTo>
                    <a:pt x="1527" y="870"/>
                    <a:pt x="1526" y="867"/>
                    <a:pt x="1527" y="864"/>
                  </a:cubicBezTo>
                  <a:cubicBezTo>
                    <a:pt x="1525" y="864"/>
                    <a:pt x="1524" y="864"/>
                    <a:pt x="1523" y="864"/>
                  </a:cubicBezTo>
                  <a:moveTo>
                    <a:pt x="1506" y="851"/>
                  </a:moveTo>
                  <a:cubicBezTo>
                    <a:pt x="1500" y="851"/>
                    <a:pt x="1492" y="857"/>
                    <a:pt x="1494" y="864"/>
                  </a:cubicBezTo>
                  <a:cubicBezTo>
                    <a:pt x="1491" y="865"/>
                    <a:pt x="1488" y="866"/>
                    <a:pt x="1486" y="867"/>
                  </a:cubicBezTo>
                  <a:cubicBezTo>
                    <a:pt x="1484" y="878"/>
                    <a:pt x="1465" y="882"/>
                    <a:pt x="1471" y="894"/>
                  </a:cubicBezTo>
                  <a:cubicBezTo>
                    <a:pt x="1484" y="891"/>
                    <a:pt x="1487" y="879"/>
                    <a:pt x="1496" y="873"/>
                  </a:cubicBezTo>
                  <a:cubicBezTo>
                    <a:pt x="1496" y="866"/>
                    <a:pt x="1496" y="866"/>
                    <a:pt x="1496" y="866"/>
                  </a:cubicBezTo>
                  <a:cubicBezTo>
                    <a:pt x="1501" y="863"/>
                    <a:pt x="1503" y="857"/>
                    <a:pt x="1512" y="857"/>
                  </a:cubicBezTo>
                  <a:cubicBezTo>
                    <a:pt x="1512" y="857"/>
                    <a:pt x="1512" y="857"/>
                    <a:pt x="1512" y="857"/>
                  </a:cubicBezTo>
                  <a:cubicBezTo>
                    <a:pt x="1512" y="853"/>
                    <a:pt x="1509" y="851"/>
                    <a:pt x="1506" y="851"/>
                  </a:cubicBezTo>
                  <a:moveTo>
                    <a:pt x="1514" y="803"/>
                  </a:moveTo>
                  <a:cubicBezTo>
                    <a:pt x="1507" y="803"/>
                    <a:pt x="1500" y="809"/>
                    <a:pt x="1502" y="821"/>
                  </a:cubicBezTo>
                  <a:cubicBezTo>
                    <a:pt x="1500" y="826"/>
                    <a:pt x="1494" y="825"/>
                    <a:pt x="1493" y="830"/>
                  </a:cubicBezTo>
                  <a:cubicBezTo>
                    <a:pt x="1492" y="843"/>
                    <a:pt x="1513" y="845"/>
                    <a:pt x="1524" y="849"/>
                  </a:cubicBezTo>
                  <a:cubicBezTo>
                    <a:pt x="1531" y="852"/>
                    <a:pt x="1535" y="857"/>
                    <a:pt x="1540" y="857"/>
                  </a:cubicBezTo>
                  <a:cubicBezTo>
                    <a:pt x="1541" y="857"/>
                    <a:pt x="1542" y="857"/>
                    <a:pt x="1543" y="857"/>
                  </a:cubicBezTo>
                  <a:cubicBezTo>
                    <a:pt x="1545" y="839"/>
                    <a:pt x="1519" y="844"/>
                    <a:pt x="1514" y="831"/>
                  </a:cubicBezTo>
                  <a:cubicBezTo>
                    <a:pt x="1518" y="824"/>
                    <a:pt x="1527" y="822"/>
                    <a:pt x="1527" y="813"/>
                  </a:cubicBezTo>
                  <a:cubicBezTo>
                    <a:pt x="1526" y="807"/>
                    <a:pt x="1520" y="803"/>
                    <a:pt x="1514" y="803"/>
                  </a:cubicBezTo>
                  <a:moveTo>
                    <a:pt x="1561" y="666"/>
                  </a:moveTo>
                  <a:cubicBezTo>
                    <a:pt x="1559" y="666"/>
                    <a:pt x="1557" y="668"/>
                    <a:pt x="1557" y="671"/>
                  </a:cubicBezTo>
                  <a:cubicBezTo>
                    <a:pt x="1558" y="673"/>
                    <a:pt x="1559" y="675"/>
                    <a:pt x="1564" y="675"/>
                  </a:cubicBezTo>
                  <a:cubicBezTo>
                    <a:pt x="1564" y="675"/>
                    <a:pt x="1564" y="675"/>
                    <a:pt x="1564" y="675"/>
                  </a:cubicBezTo>
                  <a:cubicBezTo>
                    <a:pt x="1568" y="671"/>
                    <a:pt x="1564" y="666"/>
                    <a:pt x="1561" y="666"/>
                  </a:cubicBezTo>
                  <a:moveTo>
                    <a:pt x="1717" y="594"/>
                  </a:moveTo>
                  <a:cubicBezTo>
                    <a:pt x="1706" y="595"/>
                    <a:pt x="1697" y="597"/>
                    <a:pt x="1695" y="605"/>
                  </a:cubicBezTo>
                  <a:cubicBezTo>
                    <a:pt x="1694" y="608"/>
                    <a:pt x="1698" y="611"/>
                    <a:pt x="1697" y="614"/>
                  </a:cubicBezTo>
                  <a:cubicBezTo>
                    <a:pt x="1696" y="621"/>
                    <a:pt x="1690" y="622"/>
                    <a:pt x="1683" y="626"/>
                  </a:cubicBezTo>
                  <a:cubicBezTo>
                    <a:pt x="1681" y="628"/>
                    <a:pt x="1683" y="633"/>
                    <a:pt x="1681" y="635"/>
                  </a:cubicBezTo>
                  <a:cubicBezTo>
                    <a:pt x="1680" y="635"/>
                    <a:pt x="1679" y="635"/>
                    <a:pt x="1678" y="635"/>
                  </a:cubicBezTo>
                  <a:cubicBezTo>
                    <a:pt x="1675" y="635"/>
                    <a:pt x="1672" y="635"/>
                    <a:pt x="1670" y="634"/>
                  </a:cubicBezTo>
                  <a:cubicBezTo>
                    <a:pt x="1662" y="638"/>
                    <a:pt x="1661" y="647"/>
                    <a:pt x="1652" y="649"/>
                  </a:cubicBezTo>
                  <a:cubicBezTo>
                    <a:pt x="1650" y="650"/>
                    <a:pt x="1649" y="650"/>
                    <a:pt x="1648" y="650"/>
                  </a:cubicBezTo>
                  <a:cubicBezTo>
                    <a:pt x="1645" y="650"/>
                    <a:pt x="1642" y="649"/>
                    <a:pt x="1640" y="649"/>
                  </a:cubicBezTo>
                  <a:cubicBezTo>
                    <a:pt x="1637" y="648"/>
                    <a:pt x="1634" y="648"/>
                    <a:pt x="1632" y="648"/>
                  </a:cubicBezTo>
                  <a:cubicBezTo>
                    <a:pt x="1630" y="648"/>
                    <a:pt x="1629" y="648"/>
                    <a:pt x="1627" y="648"/>
                  </a:cubicBezTo>
                  <a:cubicBezTo>
                    <a:pt x="1618" y="650"/>
                    <a:pt x="1617" y="658"/>
                    <a:pt x="1607" y="658"/>
                  </a:cubicBezTo>
                  <a:cubicBezTo>
                    <a:pt x="1608" y="670"/>
                    <a:pt x="1591" y="666"/>
                    <a:pt x="1591" y="677"/>
                  </a:cubicBezTo>
                  <a:cubicBezTo>
                    <a:pt x="1597" y="682"/>
                    <a:pt x="1599" y="694"/>
                    <a:pt x="1608" y="694"/>
                  </a:cubicBezTo>
                  <a:cubicBezTo>
                    <a:pt x="1608" y="694"/>
                    <a:pt x="1608" y="694"/>
                    <a:pt x="1609" y="694"/>
                  </a:cubicBezTo>
                  <a:cubicBezTo>
                    <a:pt x="1620" y="693"/>
                    <a:pt x="1619" y="674"/>
                    <a:pt x="1611" y="668"/>
                  </a:cubicBezTo>
                  <a:cubicBezTo>
                    <a:pt x="1618" y="667"/>
                    <a:pt x="1630" y="661"/>
                    <a:pt x="1639" y="661"/>
                  </a:cubicBezTo>
                  <a:cubicBezTo>
                    <a:pt x="1643" y="661"/>
                    <a:pt x="1647" y="663"/>
                    <a:pt x="1648" y="667"/>
                  </a:cubicBezTo>
                  <a:cubicBezTo>
                    <a:pt x="1647" y="667"/>
                    <a:pt x="1647" y="668"/>
                    <a:pt x="1646" y="669"/>
                  </a:cubicBezTo>
                  <a:cubicBezTo>
                    <a:pt x="1642" y="667"/>
                    <a:pt x="1638" y="665"/>
                    <a:pt x="1631" y="665"/>
                  </a:cubicBezTo>
                  <a:cubicBezTo>
                    <a:pt x="1630" y="665"/>
                    <a:pt x="1629" y="665"/>
                    <a:pt x="1627" y="665"/>
                  </a:cubicBezTo>
                  <a:cubicBezTo>
                    <a:pt x="1623" y="669"/>
                    <a:pt x="1619" y="677"/>
                    <a:pt x="1627" y="680"/>
                  </a:cubicBezTo>
                  <a:cubicBezTo>
                    <a:pt x="1632" y="676"/>
                    <a:pt x="1639" y="675"/>
                    <a:pt x="1644" y="671"/>
                  </a:cubicBezTo>
                  <a:cubicBezTo>
                    <a:pt x="1647" y="672"/>
                    <a:pt x="1647" y="675"/>
                    <a:pt x="1650" y="675"/>
                  </a:cubicBezTo>
                  <a:cubicBezTo>
                    <a:pt x="1651" y="675"/>
                    <a:pt x="1651" y="675"/>
                    <a:pt x="1652" y="675"/>
                  </a:cubicBezTo>
                  <a:cubicBezTo>
                    <a:pt x="1663" y="673"/>
                    <a:pt x="1665" y="660"/>
                    <a:pt x="1675" y="658"/>
                  </a:cubicBezTo>
                  <a:cubicBezTo>
                    <a:pt x="1675" y="658"/>
                    <a:pt x="1676" y="658"/>
                    <a:pt x="1676" y="658"/>
                  </a:cubicBezTo>
                  <a:cubicBezTo>
                    <a:pt x="1678" y="658"/>
                    <a:pt x="1680" y="659"/>
                    <a:pt x="1682" y="660"/>
                  </a:cubicBezTo>
                  <a:cubicBezTo>
                    <a:pt x="1683" y="661"/>
                    <a:pt x="1685" y="661"/>
                    <a:pt x="1687" y="661"/>
                  </a:cubicBezTo>
                  <a:cubicBezTo>
                    <a:pt x="1687" y="661"/>
                    <a:pt x="1687" y="661"/>
                    <a:pt x="1687" y="661"/>
                  </a:cubicBezTo>
                  <a:cubicBezTo>
                    <a:pt x="1692" y="661"/>
                    <a:pt x="1694" y="657"/>
                    <a:pt x="1698" y="657"/>
                  </a:cubicBezTo>
                  <a:cubicBezTo>
                    <a:pt x="1699" y="657"/>
                    <a:pt x="1700" y="658"/>
                    <a:pt x="1702" y="658"/>
                  </a:cubicBezTo>
                  <a:cubicBezTo>
                    <a:pt x="1710" y="639"/>
                    <a:pt x="1723" y="617"/>
                    <a:pt x="1717" y="594"/>
                  </a:cubicBezTo>
                  <a:moveTo>
                    <a:pt x="1784" y="550"/>
                  </a:moveTo>
                  <a:cubicBezTo>
                    <a:pt x="1773" y="550"/>
                    <a:pt x="1762" y="564"/>
                    <a:pt x="1754" y="569"/>
                  </a:cubicBezTo>
                  <a:cubicBezTo>
                    <a:pt x="1737" y="567"/>
                    <a:pt x="1730" y="558"/>
                    <a:pt x="1719" y="552"/>
                  </a:cubicBezTo>
                  <a:cubicBezTo>
                    <a:pt x="1716" y="555"/>
                    <a:pt x="1716" y="558"/>
                    <a:pt x="1717" y="563"/>
                  </a:cubicBezTo>
                  <a:cubicBezTo>
                    <a:pt x="1714" y="571"/>
                    <a:pt x="1688" y="577"/>
                    <a:pt x="1693" y="589"/>
                  </a:cubicBezTo>
                  <a:cubicBezTo>
                    <a:pt x="1694" y="592"/>
                    <a:pt x="1696" y="594"/>
                    <a:pt x="1698" y="594"/>
                  </a:cubicBezTo>
                  <a:cubicBezTo>
                    <a:pt x="1704" y="594"/>
                    <a:pt x="1711" y="586"/>
                    <a:pt x="1714" y="583"/>
                  </a:cubicBezTo>
                  <a:cubicBezTo>
                    <a:pt x="1722" y="584"/>
                    <a:pt x="1726" y="588"/>
                    <a:pt x="1733" y="590"/>
                  </a:cubicBezTo>
                  <a:cubicBezTo>
                    <a:pt x="1738" y="581"/>
                    <a:pt x="1753" y="579"/>
                    <a:pt x="1758" y="569"/>
                  </a:cubicBezTo>
                  <a:cubicBezTo>
                    <a:pt x="1766" y="569"/>
                    <a:pt x="1766" y="569"/>
                    <a:pt x="1766" y="569"/>
                  </a:cubicBezTo>
                  <a:cubicBezTo>
                    <a:pt x="1769" y="560"/>
                    <a:pt x="1789" y="564"/>
                    <a:pt x="1791" y="553"/>
                  </a:cubicBezTo>
                  <a:cubicBezTo>
                    <a:pt x="1789" y="551"/>
                    <a:pt x="1786" y="550"/>
                    <a:pt x="1784" y="550"/>
                  </a:cubicBezTo>
                  <a:moveTo>
                    <a:pt x="1705" y="498"/>
                  </a:moveTo>
                  <a:cubicBezTo>
                    <a:pt x="1237" y="498"/>
                    <a:pt x="1237" y="498"/>
                    <a:pt x="1237" y="498"/>
                  </a:cubicBezTo>
                  <a:cubicBezTo>
                    <a:pt x="1237" y="800"/>
                    <a:pt x="1237" y="800"/>
                    <a:pt x="1237" y="800"/>
                  </a:cubicBezTo>
                  <a:cubicBezTo>
                    <a:pt x="1238" y="801"/>
                    <a:pt x="1238" y="801"/>
                    <a:pt x="1239" y="802"/>
                  </a:cubicBezTo>
                  <a:cubicBezTo>
                    <a:pt x="1240" y="808"/>
                    <a:pt x="1238" y="814"/>
                    <a:pt x="1237" y="820"/>
                  </a:cubicBezTo>
                  <a:cubicBezTo>
                    <a:pt x="1237" y="828"/>
                    <a:pt x="1237" y="828"/>
                    <a:pt x="1237" y="828"/>
                  </a:cubicBezTo>
                  <a:cubicBezTo>
                    <a:pt x="1237" y="828"/>
                    <a:pt x="1237" y="829"/>
                    <a:pt x="1238" y="829"/>
                  </a:cubicBezTo>
                  <a:cubicBezTo>
                    <a:pt x="1239" y="830"/>
                    <a:pt x="1241" y="830"/>
                    <a:pt x="1244" y="830"/>
                  </a:cubicBezTo>
                  <a:cubicBezTo>
                    <a:pt x="1245" y="830"/>
                    <a:pt x="1247" y="830"/>
                    <a:pt x="1248" y="830"/>
                  </a:cubicBezTo>
                  <a:cubicBezTo>
                    <a:pt x="1249" y="830"/>
                    <a:pt x="1250" y="830"/>
                    <a:pt x="1252" y="830"/>
                  </a:cubicBezTo>
                  <a:cubicBezTo>
                    <a:pt x="1253" y="830"/>
                    <a:pt x="1253" y="830"/>
                    <a:pt x="1254" y="830"/>
                  </a:cubicBezTo>
                  <a:cubicBezTo>
                    <a:pt x="1259" y="828"/>
                    <a:pt x="1259" y="821"/>
                    <a:pt x="1266" y="821"/>
                  </a:cubicBezTo>
                  <a:cubicBezTo>
                    <a:pt x="1266" y="827"/>
                    <a:pt x="1273" y="832"/>
                    <a:pt x="1274" y="837"/>
                  </a:cubicBezTo>
                  <a:cubicBezTo>
                    <a:pt x="1274" y="838"/>
                    <a:pt x="1272" y="841"/>
                    <a:pt x="1273" y="842"/>
                  </a:cubicBezTo>
                  <a:cubicBezTo>
                    <a:pt x="1275" y="847"/>
                    <a:pt x="1281" y="849"/>
                    <a:pt x="1282" y="854"/>
                  </a:cubicBezTo>
                  <a:cubicBezTo>
                    <a:pt x="1285" y="865"/>
                    <a:pt x="1275" y="876"/>
                    <a:pt x="1278" y="891"/>
                  </a:cubicBezTo>
                  <a:cubicBezTo>
                    <a:pt x="1286" y="899"/>
                    <a:pt x="1295" y="907"/>
                    <a:pt x="1296" y="921"/>
                  </a:cubicBezTo>
                  <a:cubicBezTo>
                    <a:pt x="1302" y="924"/>
                    <a:pt x="1303" y="934"/>
                    <a:pt x="1311" y="940"/>
                  </a:cubicBezTo>
                  <a:cubicBezTo>
                    <a:pt x="1312" y="942"/>
                    <a:pt x="1317" y="943"/>
                    <a:pt x="1319" y="944"/>
                  </a:cubicBezTo>
                  <a:cubicBezTo>
                    <a:pt x="1327" y="949"/>
                    <a:pt x="1330" y="959"/>
                    <a:pt x="1339" y="959"/>
                  </a:cubicBezTo>
                  <a:cubicBezTo>
                    <a:pt x="1341" y="959"/>
                    <a:pt x="1343" y="959"/>
                    <a:pt x="1346" y="957"/>
                  </a:cubicBezTo>
                  <a:cubicBezTo>
                    <a:pt x="1346" y="946"/>
                    <a:pt x="1334" y="941"/>
                    <a:pt x="1332" y="931"/>
                  </a:cubicBezTo>
                  <a:cubicBezTo>
                    <a:pt x="1330" y="926"/>
                    <a:pt x="1333" y="920"/>
                    <a:pt x="1328" y="915"/>
                  </a:cubicBezTo>
                  <a:cubicBezTo>
                    <a:pt x="1319" y="911"/>
                    <a:pt x="1306" y="909"/>
                    <a:pt x="1302" y="900"/>
                  </a:cubicBezTo>
                  <a:cubicBezTo>
                    <a:pt x="1306" y="889"/>
                    <a:pt x="1293" y="890"/>
                    <a:pt x="1291" y="880"/>
                  </a:cubicBezTo>
                  <a:cubicBezTo>
                    <a:pt x="1290" y="879"/>
                    <a:pt x="1293" y="863"/>
                    <a:pt x="1295" y="861"/>
                  </a:cubicBezTo>
                  <a:cubicBezTo>
                    <a:pt x="1298" y="856"/>
                    <a:pt x="1301" y="854"/>
                    <a:pt x="1304" y="854"/>
                  </a:cubicBezTo>
                  <a:cubicBezTo>
                    <a:pt x="1312" y="854"/>
                    <a:pt x="1319" y="864"/>
                    <a:pt x="1324" y="868"/>
                  </a:cubicBezTo>
                  <a:cubicBezTo>
                    <a:pt x="1330" y="873"/>
                    <a:pt x="1338" y="873"/>
                    <a:pt x="1340" y="879"/>
                  </a:cubicBezTo>
                  <a:cubicBezTo>
                    <a:pt x="1337" y="887"/>
                    <a:pt x="1340" y="894"/>
                    <a:pt x="1346" y="895"/>
                  </a:cubicBezTo>
                  <a:cubicBezTo>
                    <a:pt x="1346" y="895"/>
                    <a:pt x="1346" y="895"/>
                    <a:pt x="1347" y="895"/>
                  </a:cubicBezTo>
                  <a:cubicBezTo>
                    <a:pt x="1353" y="895"/>
                    <a:pt x="1358" y="884"/>
                    <a:pt x="1364" y="880"/>
                  </a:cubicBezTo>
                  <a:cubicBezTo>
                    <a:pt x="1374" y="873"/>
                    <a:pt x="1383" y="872"/>
                    <a:pt x="1388" y="868"/>
                  </a:cubicBezTo>
                  <a:cubicBezTo>
                    <a:pt x="1397" y="855"/>
                    <a:pt x="1395" y="836"/>
                    <a:pt x="1385" y="826"/>
                  </a:cubicBezTo>
                  <a:cubicBezTo>
                    <a:pt x="1379" y="821"/>
                    <a:pt x="1371" y="820"/>
                    <a:pt x="1366" y="814"/>
                  </a:cubicBezTo>
                  <a:cubicBezTo>
                    <a:pt x="1363" y="810"/>
                    <a:pt x="1358" y="803"/>
                    <a:pt x="1358" y="799"/>
                  </a:cubicBezTo>
                  <a:cubicBezTo>
                    <a:pt x="1358" y="789"/>
                    <a:pt x="1377" y="778"/>
                    <a:pt x="1388" y="777"/>
                  </a:cubicBezTo>
                  <a:cubicBezTo>
                    <a:pt x="1395" y="779"/>
                    <a:pt x="1392" y="789"/>
                    <a:pt x="1400" y="790"/>
                  </a:cubicBezTo>
                  <a:cubicBezTo>
                    <a:pt x="1405" y="784"/>
                    <a:pt x="1411" y="783"/>
                    <a:pt x="1423" y="781"/>
                  </a:cubicBezTo>
                  <a:cubicBezTo>
                    <a:pt x="1438" y="778"/>
                    <a:pt x="1444" y="766"/>
                    <a:pt x="1458" y="766"/>
                  </a:cubicBezTo>
                  <a:cubicBezTo>
                    <a:pt x="1460" y="766"/>
                    <a:pt x="1463" y="766"/>
                    <a:pt x="1466" y="767"/>
                  </a:cubicBezTo>
                  <a:cubicBezTo>
                    <a:pt x="1475" y="764"/>
                    <a:pt x="1476" y="754"/>
                    <a:pt x="1486" y="751"/>
                  </a:cubicBezTo>
                  <a:cubicBezTo>
                    <a:pt x="1491" y="739"/>
                    <a:pt x="1498" y="734"/>
                    <a:pt x="1507" y="723"/>
                  </a:cubicBezTo>
                  <a:cubicBezTo>
                    <a:pt x="1512" y="717"/>
                    <a:pt x="1527" y="703"/>
                    <a:pt x="1524" y="693"/>
                  </a:cubicBezTo>
                  <a:cubicBezTo>
                    <a:pt x="1523" y="687"/>
                    <a:pt x="1509" y="681"/>
                    <a:pt x="1504" y="671"/>
                  </a:cubicBezTo>
                  <a:cubicBezTo>
                    <a:pt x="1503" y="668"/>
                    <a:pt x="1503" y="664"/>
                    <a:pt x="1502" y="662"/>
                  </a:cubicBezTo>
                  <a:cubicBezTo>
                    <a:pt x="1500" y="658"/>
                    <a:pt x="1494" y="658"/>
                    <a:pt x="1494" y="653"/>
                  </a:cubicBezTo>
                  <a:cubicBezTo>
                    <a:pt x="1495" y="646"/>
                    <a:pt x="1511" y="644"/>
                    <a:pt x="1511" y="639"/>
                  </a:cubicBezTo>
                  <a:cubicBezTo>
                    <a:pt x="1513" y="639"/>
                    <a:pt x="1514" y="639"/>
                    <a:pt x="1516" y="639"/>
                  </a:cubicBezTo>
                  <a:cubicBezTo>
                    <a:pt x="1521" y="639"/>
                    <a:pt x="1524" y="638"/>
                    <a:pt x="1523" y="633"/>
                  </a:cubicBezTo>
                  <a:cubicBezTo>
                    <a:pt x="1519" y="631"/>
                    <a:pt x="1515" y="631"/>
                    <a:pt x="1510" y="631"/>
                  </a:cubicBezTo>
                  <a:cubicBezTo>
                    <a:pt x="1507" y="631"/>
                    <a:pt x="1504" y="631"/>
                    <a:pt x="1501" y="631"/>
                  </a:cubicBezTo>
                  <a:cubicBezTo>
                    <a:pt x="1498" y="631"/>
                    <a:pt x="1495" y="632"/>
                    <a:pt x="1493" y="632"/>
                  </a:cubicBezTo>
                  <a:cubicBezTo>
                    <a:pt x="1483" y="632"/>
                    <a:pt x="1475" y="630"/>
                    <a:pt x="1475" y="619"/>
                  </a:cubicBezTo>
                  <a:cubicBezTo>
                    <a:pt x="1475" y="619"/>
                    <a:pt x="1475" y="619"/>
                    <a:pt x="1475" y="619"/>
                  </a:cubicBezTo>
                  <a:cubicBezTo>
                    <a:pt x="1483" y="619"/>
                    <a:pt x="1488" y="614"/>
                    <a:pt x="1494" y="610"/>
                  </a:cubicBezTo>
                  <a:cubicBezTo>
                    <a:pt x="1499" y="605"/>
                    <a:pt x="1504" y="601"/>
                    <a:pt x="1512" y="601"/>
                  </a:cubicBezTo>
                  <a:cubicBezTo>
                    <a:pt x="1514" y="601"/>
                    <a:pt x="1516" y="601"/>
                    <a:pt x="1518" y="602"/>
                  </a:cubicBezTo>
                  <a:cubicBezTo>
                    <a:pt x="1518" y="609"/>
                    <a:pt x="1509" y="612"/>
                    <a:pt x="1513" y="620"/>
                  </a:cubicBezTo>
                  <a:cubicBezTo>
                    <a:pt x="1520" y="617"/>
                    <a:pt x="1532" y="610"/>
                    <a:pt x="1541" y="610"/>
                  </a:cubicBezTo>
                  <a:cubicBezTo>
                    <a:pt x="1545" y="610"/>
                    <a:pt x="1549" y="612"/>
                    <a:pt x="1552" y="617"/>
                  </a:cubicBezTo>
                  <a:cubicBezTo>
                    <a:pt x="1550" y="619"/>
                    <a:pt x="1549" y="622"/>
                    <a:pt x="1548" y="625"/>
                  </a:cubicBezTo>
                  <a:cubicBezTo>
                    <a:pt x="1560" y="632"/>
                    <a:pt x="1570" y="646"/>
                    <a:pt x="1561" y="660"/>
                  </a:cubicBezTo>
                  <a:cubicBezTo>
                    <a:pt x="1563" y="662"/>
                    <a:pt x="1567" y="663"/>
                    <a:pt x="1570" y="663"/>
                  </a:cubicBezTo>
                  <a:cubicBezTo>
                    <a:pt x="1578" y="663"/>
                    <a:pt x="1588" y="660"/>
                    <a:pt x="1592" y="657"/>
                  </a:cubicBezTo>
                  <a:cubicBezTo>
                    <a:pt x="1588" y="646"/>
                    <a:pt x="1595" y="644"/>
                    <a:pt x="1592" y="634"/>
                  </a:cubicBezTo>
                  <a:cubicBezTo>
                    <a:pt x="1589" y="625"/>
                    <a:pt x="1572" y="622"/>
                    <a:pt x="1574" y="613"/>
                  </a:cubicBezTo>
                  <a:cubicBezTo>
                    <a:pt x="1575" y="610"/>
                    <a:pt x="1580" y="610"/>
                    <a:pt x="1584" y="607"/>
                  </a:cubicBezTo>
                  <a:cubicBezTo>
                    <a:pt x="1585" y="606"/>
                    <a:pt x="1585" y="603"/>
                    <a:pt x="1588" y="601"/>
                  </a:cubicBezTo>
                  <a:cubicBezTo>
                    <a:pt x="1590" y="598"/>
                    <a:pt x="1596" y="596"/>
                    <a:pt x="1599" y="594"/>
                  </a:cubicBezTo>
                  <a:cubicBezTo>
                    <a:pt x="1606" y="586"/>
                    <a:pt x="1607" y="579"/>
                    <a:pt x="1619" y="577"/>
                  </a:cubicBezTo>
                  <a:cubicBezTo>
                    <a:pt x="1624" y="578"/>
                    <a:pt x="1624" y="583"/>
                    <a:pt x="1631" y="583"/>
                  </a:cubicBezTo>
                  <a:cubicBezTo>
                    <a:pt x="1647" y="576"/>
                    <a:pt x="1663" y="569"/>
                    <a:pt x="1668" y="553"/>
                  </a:cubicBezTo>
                  <a:cubicBezTo>
                    <a:pt x="1677" y="551"/>
                    <a:pt x="1677" y="543"/>
                    <a:pt x="1683" y="536"/>
                  </a:cubicBezTo>
                  <a:cubicBezTo>
                    <a:pt x="1689" y="529"/>
                    <a:pt x="1701" y="522"/>
                    <a:pt x="1704" y="515"/>
                  </a:cubicBezTo>
                  <a:cubicBezTo>
                    <a:pt x="1706" y="509"/>
                    <a:pt x="1705" y="503"/>
                    <a:pt x="1705" y="498"/>
                  </a:cubicBezTo>
                  <a:moveTo>
                    <a:pt x="1737" y="498"/>
                  </a:moveTo>
                  <a:cubicBezTo>
                    <a:pt x="1719" y="498"/>
                    <a:pt x="1719" y="498"/>
                    <a:pt x="1719" y="498"/>
                  </a:cubicBezTo>
                  <a:cubicBezTo>
                    <a:pt x="1719" y="502"/>
                    <a:pt x="1719" y="506"/>
                    <a:pt x="1718" y="509"/>
                  </a:cubicBezTo>
                  <a:cubicBezTo>
                    <a:pt x="1716" y="523"/>
                    <a:pt x="1707" y="541"/>
                    <a:pt x="1720" y="548"/>
                  </a:cubicBezTo>
                  <a:cubicBezTo>
                    <a:pt x="1724" y="543"/>
                    <a:pt x="1729" y="543"/>
                    <a:pt x="1736" y="543"/>
                  </a:cubicBezTo>
                  <a:cubicBezTo>
                    <a:pt x="1738" y="534"/>
                    <a:pt x="1714" y="522"/>
                    <a:pt x="1729" y="511"/>
                  </a:cubicBezTo>
                  <a:cubicBezTo>
                    <a:pt x="1734" y="512"/>
                    <a:pt x="1738" y="516"/>
                    <a:pt x="1742" y="516"/>
                  </a:cubicBezTo>
                  <a:cubicBezTo>
                    <a:pt x="1744" y="516"/>
                    <a:pt x="1745" y="516"/>
                    <a:pt x="1747" y="515"/>
                  </a:cubicBezTo>
                  <a:cubicBezTo>
                    <a:pt x="1747" y="509"/>
                    <a:pt x="1739" y="506"/>
                    <a:pt x="1737" y="500"/>
                  </a:cubicBezTo>
                  <a:cubicBezTo>
                    <a:pt x="1737" y="499"/>
                    <a:pt x="1737" y="499"/>
                    <a:pt x="1737" y="498"/>
                  </a:cubicBezTo>
                  <a:moveTo>
                    <a:pt x="3255" y="494"/>
                  </a:moveTo>
                  <a:cubicBezTo>
                    <a:pt x="3252" y="494"/>
                    <a:pt x="3250" y="494"/>
                    <a:pt x="3248" y="496"/>
                  </a:cubicBezTo>
                  <a:cubicBezTo>
                    <a:pt x="3248" y="497"/>
                    <a:pt x="3248" y="497"/>
                    <a:pt x="3249" y="498"/>
                  </a:cubicBezTo>
                  <a:cubicBezTo>
                    <a:pt x="3271" y="498"/>
                    <a:pt x="3271" y="498"/>
                    <a:pt x="3271" y="498"/>
                  </a:cubicBezTo>
                  <a:cubicBezTo>
                    <a:pt x="3266" y="496"/>
                    <a:pt x="3260" y="494"/>
                    <a:pt x="3255" y="494"/>
                  </a:cubicBezTo>
                  <a:moveTo>
                    <a:pt x="2613" y="491"/>
                  </a:moveTo>
                  <a:cubicBezTo>
                    <a:pt x="2612" y="491"/>
                    <a:pt x="2611" y="491"/>
                    <a:pt x="2610" y="491"/>
                  </a:cubicBezTo>
                  <a:cubicBezTo>
                    <a:pt x="2610" y="494"/>
                    <a:pt x="2612" y="496"/>
                    <a:pt x="2614" y="498"/>
                  </a:cubicBezTo>
                  <a:cubicBezTo>
                    <a:pt x="2640" y="498"/>
                    <a:pt x="2640" y="498"/>
                    <a:pt x="2640" y="498"/>
                  </a:cubicBezTo>
                  <a:cubicBezTo>
                    <a:pt x="2633" y="493"/>
                    <a:pt x="2624" y="491"/>
                    <a:pt x="2613" y="491"/>
                  </a:cubicBezTo>
                  <a:moveTo>
                    <a:pt x="3329" y="474"/>
                  </a:moveTo>
                  <a:cubicBezTo>
                    <a:pt x="3329" y="474"/>
                    <a:pt x="3328" y="474"/>
                    <a:pt x="3328" y="474"/>
                  </a:cubicBezTo>
                  <a:cubicBezTo>
                    <a:pt x="3323" y="476"/>
                    <a:pt x="3320" y="480"/>
                    <a:pt x="3317" y="482"/>
                  </a:cubicBezTo>
                  <a:cubicBezTo>
                    <a:pt x="3316" y="489"/>
                    <a:pt x="3312" y="494"/>
                    <a:pt x="3308" y="498"/>
                  </a:cubicBezTo>
                  <a:cubicBezTo>
                    <a:pt x="3334" y="498"/>
                    <a:pt x="3334" y="498"/>
                    <a:pt x="3334" y="498"/>
                  </a:cubicBezTo>
                  <a:cubicBezTo>
                    <a:pt x="3330" y="496"/>
                    <a:pt x="3326" y="494"/>
                    <a:pt x="3324" y="491"/>
                  </a:cubicBezTo>
                  <a:cubicBezTo>
                    <a:pt x="3324" y="483"/>
                    <a:pt x="3333" y="483"/>
                    <a:pt x="3333" y="476"/>
                  </a:cubicBezTo>
                  <a:cubicBezTo>
                    <a:pt x="3331" y="475"/>
                    <a:pt x="3331" y="474"/>
                    <a:pt x="3329" y="474"/>
                  </a:cubicBezTo>
                  <a:moveTo>
                    <a:pt x="208" y="446"/>
                  </a:moveTo>
                  <a:cubicBezTo>
                    <a:pt x="206" y="446"/>
                    <a:pt x="203" y="447"/>
                    <a:pt x="201" y="448"/>
                  </a:cubicBezTo>
                  <a:cubicBezTo>
                    <a:pt x="195" y="451"/>
                    <a:pt x="199" y="456"/>
                    <a:pt x="194" y="460"/>
                  </a:cubicBezTo>
                  <a:cubicBezTo>
                    <a:pt x="192" y="462"/>
                    <a:pt x="187" y="460"/>
                    <a:pt x="185" y="462"/>
                  </a:cubicBezTo>
                  <a:cubicBezTo>
                    <a:pt x="179" y="470"/>
                    <a:pt x="173" y="493"/>
                    <a:pt x="187" y="494"/>
                  </a:cubicBezTo>
                  <a:cubicBezTo>
                    <a:pt x="188" y="494"/>
                    <a:pt x="188" y="494"/>
                    <a:pt x="188" y="494"/>
                  </a:cubicBezTo>
                  <a:cubicBezTo>
                    <a:pt x="192" y="494"/>
                    <a:pt x="200" y="492"/>
                    <a:pt x="204" y="491"/>
                  </a:cubicBezTo>
                  <a:cubicBezTo>
                    <a:pt x="212" y="488"/>
                    <a:pt x="218" y="484"/>
                    <a:pt x="223" y="480"/>
                  </a:cubicBezTo>
                  <a:cubicBezTo>
                    <a:pt x="225" y="472"/>
                    <a:pt x="226" y="466"/>
                    <a:pt x="227" y="458"/>
                  </a:cubicBezTo>
                  <a:cubicBezTo>
                    <a:pt x="225" y="452"/>
                    <a:pt x="217" y="446"/>
                    <a:pt x="208" y="446"/>
                  </a:cubicBezTo>
                  <a:moveTo>
                    <a:pt x="477" y="415"/>
                  </a:moveTo>
                  <a:cubicBezTo>
                    <a:pt x="469" y="415"/>
                    <a:pt x="468" y="425"/>
                    <a:pt x="470" y="429"/>
                  </a:cubicBezTo>
                  <a:cubicBezTo>
                    <a:pt x="471" y="430"/>
                    <a:pt x="471" y="430"/>
                    <a:pt x="472" y="430"/>
                  </a:cubicBezTo>
                  <a:cubicBezTo>
                    <a:pt x="480" y="430"/>
                    <a:pt x="479" y="420"/>
                    <a:pt x="478" y="415"/>
                  </a:cubicBezTo>
                  <a:cubicBezTo>
                    <a:pt x="477" y="415"/>
                    <a:pt x="477" y="415"/>
                    <a:pt x="477" y="415"/>
                  </a:cubicBezTo>
                  <a:moveTo>
                    <a:pt x="217" y="407"/>
                  </a:moveTo>
                  <a:cubicBezTo>
                    <a:pt x="212" y="407"/>
                    <a:pt x="209" y="412"/>
                    <a:pt x="208" y="417"/>
                  </a:cubicBezTo>
                  <a:cubicBezTo>
                    <a:pt x="211" y="418"/>
                    <a:pt x="213" y="419"/>
                    <a:pt x="216" y="419"/>
                  </a:cubicBezTo>
                  <a:cubicBezTo>
                    <a:pt x="217" y="419"/>
                    <a:pt x="218" y="419"/>
                    <a:pt x="218" y="419"/>
                  </a:cubicBezTo>
                  <a:cubicBezTo>
                    <a:pt x="219" y="416"/>
                    <a:pt x="221" y="413"/>
                    <a:pt x="222" y="410"/>
                  </a:cubicBezTo>
                  <a:cubicBezTo>
                    <a:pt x="220" y="408"/>
                    <a:pt x="218" y="407"/>
                    <a:pt x="217" y="407"/>
                  </a:cubicBezTo>
                  <a:moveTo>
                    <a:pt x="517" y="400"/>
                  </a:moveTo>
                  <a:cubicBezTo>
                    <a:pt x="511" y="400"/>
                    <a:pt x="503" y="408"/>
                    <a:pt x="517" y="411"/>
                  </a:cubicBezTo>
                  <a:cubicBezTo>
                    <a:pt x="518" y="410"/>
                    <a:pt x="518" y="410"/>
                    <a:pt x="519" y="410"/>
                  </a:cubicBezTo>
                  <a:cubicBezTo>
                    <a:pt x="519" y="410"/>
                    <a:pt x="520" y="410"/>
                    <a:pt x="520" y="410"/>
                  </a:cubicBezTo>
                  <a:cubicBezTo>
                    <a:pt x="522" y="403"/>
                    <a:pt x="520" y="400"/>
                    <a:pt x="517" y="400"/>
                  </a:cubicBezTo>
                  <a:moveTo>
                    <a:pt x="252" y="396"/>
                  </a:moveTo>
                  <a:cubicBezTo>
                    <a:pt x="252" y="396"/>
                    <a:pt x="252" y="396"/>
                    <a:pt x="252" y="396"/>
                  </a:cubicBezTo>
                  <a:cubicBezTo>
                    <a:pt x="253" y="404"/>
                    <a:pt x="245" y="408"/>
                    <a:pt x="234" y="408"/>
                  </a:cubicBezTo>
                  <a:cubicBezTo>
                    <a:pt x="233" y="417"/>
                    <a:pt x="216" y="417"/>
                    <a:pt x="218" y="426"/>
                  </a:cubicBezTo>
                  <a:cubicBezTo>
                    <a:pt x="219" y="426"/>
                    <a:pt x="220" y="426"/>
                    <a:pt x="220" y="426"/>
                  </a:cubicBezTo>
                  <a:cubicBezTo>
                    <a:pt x="222" y="426"/>
                    <a:pt x="223" y="425"/>
                    <a:pt x="224" y="424"/>
                  </a:cubicBezTo>
                  <a:cubicBezTo>
                    <a:pt x="224" y="423"/>
                    <a:pt x="225" y="422"/>
                    <a:pt x="227" y="422"/>
                  </a:cubicBezTo>
                  <a:cubicBezTo>
                    <a:pt x="227" y="422"/>
                    <a:pt x="227" y="422"/>
                    <a:pt x="227" y="422"/>
                  </a:cubicBezTo>
                  <a:cubicBezTo>
                    <a:pt x="232" y="428"/>
                    <a:pt x="220" y="434"/>
                    <a:pt x="223" y="444"/>
                  </a:cubicBezTo>
                  <a:cubicBezTo>
                    <a:pt x="231" y="454"/>
                    <a:pt x="254" y="451"/>
                    <a:pt x="256" y="467"/>
                  </a:cubicBezTo>
                  <a:cubicBezTo>
                    <a:pt x="256" y="474"/>
                    <a:pt x="240" y="469"/>
                    <a:pt x="237" y="474"/>
                  </a:cubicBezTo>
                  <a:cubicBezTo>
                    <a:pt x="236" y="479"/>
                    <a:pt x="240" y="479"/>
                    <a:pt x="239" y="482"/>
                  </a:cubicBezTo>
                  <a:cubicBezTo>
                    <a:pt x="238" y="484"/>
                    <a:pt x="234" y="485"/>
                    <a:pt x="232" y="486"/>
                  </a:cubicBezTo>
                  <a:cubicBezTo>
                    <a:pt x="233" y="491"/>
                    <a:pt x="240" y="489"/>
                    <a:pt x="241" y="494"/>
                  </a:cubicBezTo>
                  <a:cubicBezTo>
                    <a:pt x="240" y="496"/>
                    <a:pt x="239" y="497"/>
                    <a:pt x="238" y="498"/>
                  </a:cubicBezTo>
                  <a:cubicBezTo>
                    <a:pt x="293" y="498"/>
                    <a:pt x="293" y="498"/>
                    <a:pt x="293" y="498"/>
                  </a:cubicBezTo>
                  <a:cubicBezTo>
                    <a:pt x="300" y="495"/>
                    <a:pt x="304" y="490"/>
                    <a:pt x="304" y="481"/>
                  </a:cubicBezTo>
                  <a:cubicBezTo>
                    <a:pt x="296" y="474"/>
                    <a:pt x="281" y="473"/>
                    <a:pt x="283" y="458"/>
                  </a:cubicBezTo>
                  <a:cubicBezTo>
                    <a:pt x="275" y="453"/>
                    <a:pt x="256" y="444"/>
                    <a:pt x="257" y="436"/>
                  </a:cubicBezTo>
                  <a:cubicBezTo>
                    <a:pt x="258" y="428"/>
                    <a:pt x="271" y="433"/>
                    <a:pt x="270" y="422"/>
                  </a:cubicBezTo>
                  <a:cubicBezTo>
                    <a:pt x="269" y="421"/>
                    <a:pt x="266" y="421"/>
                    <a:pt x="264" y="421"/>
                  </a:cubicBezTo>
                  <a:cubicBezTo>
                    <a:pt x="262" y="421"/>
                    <a:pt x="261" y="421"/>
                    <a:pt x="260" y="421"/>
                  </a:cubicBezTo>
                  <a:cubicBezTo>
                    <a:pt x="258" y="421"/>
                    <a:pt x="257" y="421"/>
                    <a:pt x="255" y="421"/>
                  </a:cubicBezTo>
                  <a:cubicBezTo>
                    <a:pt x="252" y="421"/>
                    <a:pt x="249" y="421"/>
                    <a:pt x="247" y="419"/>
                  </a:cubicBezTo>
                  <a:cubicBezTo>
                    <a:pt x="254" y="412"/>
                    <a:pt x="254" y="405"/>
                    <a:pt x="262" y="400"/>
                  </a:cubicBezTo>
                  <a:cubicBezTo>
                    <a:pt x="258" y="399"/>
                    <a:pt x="256" y="396"/>
                    <a:pt x="252" y="396"/>
                  </a:cubicBezTo>
                  <a:moveTo>
                    <a:pt x="489" y="385"/>
                  </a:moveTo>
                  <a:cubicBezTo>
                    <a:pt x="487" y="385"/>
                    <a:pt x="484" y="386"/>
                    <a:pt x="484" y="389"/>
                  </a:cubicBezTo>
                  <a:cubicBezTo>
                    <a:pt x="484" y="391"/>
                    <a:pt x="487" y="392"/>
                    <a:pt x="489" y="392"/>
                  </a:cubicBezTo>
                  <a:cubicBezTo>
                    <a:pt x="491" y="392"/>
                    <a:pt x="492" y="391"/>
                    <a:pt x="493" y="391"/>
                  </a:cubicBezTo>
                  <a:cubicBezTo>
                    <a:pt x="494" y="388"/>
                    <a:pt x="494" y="389"/>
                    <a:pt x="493" y="386"/>
                  </a:cubicBezTo>
                  <a:cubicBezTo>
                    <a:pt x="492" y="385"/>
                    <a:pt x="491" y="385"/>
                    <a:pt x="489" y="385"/>
                  </a:cubicBezTo>
                  <a:moveTo>
                    <a:pt x="270" y="382"/>
                  </a:moveTo>
                  <a:cubicBezTo>
                    <a:pt x="267" y="382"/>
                    <a:pt x="265" y="385"/>
                    <a:pt x="265" y="388"/>
                  </a:cubicBezTo>
                  <a:cubicBezTo>
                    <a:pt x="265" y="391"/>
                    <a:pt x="268" y="394"/>
                    <a:pt x="273" y="394"/>
                  </a:cubicBezTo>
                  <a:cubicBezTo>
                    <a:pt x="274" y="394"/>
                    <a:pt x="275" y="394"/>
                    <a:pt x="276" y="394"/>
                  </a:cubicBezTo>
                  <a:cubicBezTo>
                    <a:pt x="278" y="391"/>
                    <a:pt x="278" y="387"/>
                    <a:pt x="276" y="384"/>
                  </a:cubicBezTo>
                  <a:cubicBezTo>
                    <a:pt x="274" y="383"/>
                    <a:pt x="272" y="382"/>
                    <a:pt x="270" y="382"/>
                  </a:cubicBezTo>
                  <a:moveTo>
                    <a:pt x="3064" y="335"/>
                  </a:moveTo>
                  <a:cubicBezTo>
                    <a:pt x="3059" y="335"/>
                    <a:pt x="3053" y="337"/>
                    <a:pt x="3051" y="340"/>
                  </a:cubicBezTo>
                  <a:cubicBezTo>
                    <a:pt x="3050" y="345"/>
                    <a:pt x="3054" y="347"/>
                    <a:pt x="3058" y="347"/>
                  </a:cubicBezTo>
                  <a:cubicBezTo>
                    <a:pt x="3064" y="347"/>
                    <a:pt x="3071" y="344"/>
                    <a:pt x="3072" y="339"/>
                  </a:cubicBezTo>
                  <a:cubicBezTo>
                    <a:pt x="3070" y="336"/>
                    <a:pt x="3067" y="335"/>
                    <a:pt x="3064" y="335"/>
                  </a:cubicBezTo>
                  <a:moveTo>
                    <a:pt x="3034" y="302"/>
                  </a:moveTo>
                  <a:cubicBezTo>
                    <a:pt x="3033" y="302"/>
                    <a:pt x="3033" y="302"/>
                    <a:pt x="3032" y="302"/>
                  </a:cubicBezTo>
                  <a:cubicBezTo>
                    <a:pt x="3028" y="309"/>
                    <a:pt x="3023" y="320"/>
                    <a:pt x="3025" y="328"/>
                  </a:cubicBezTo>
                  <a:cubicBezTo>
                    <a:pt x="3031" y="331"/>
                    <a:pt x="3036" y="333"/>
                    <a:pt x="3043" y="335"/>
                  </a:cubicBezTo>
                  <a:cubicBezTo>
                    <a:pt x="3049" y="331"/>
                    <a:pt x="3047" y="326"/>
                    <a:pt x="3054" y="325"/>
                  </a:cubicBezTo>
                  <a:cubicBezTo>
                    <a:pt x="3055" y="325"/>
                    <a:pt x="3056" y="324"/>
                    <a:pt x="3057" y="324"/>
                  </a:cubicBezTo>
                  <a:cubicBezTo>
                    <a:pt x="3060" y="324"/>
                    <a:pt x="3064" y="326"/>
                    <a:pt x="3068" y="327"/>
                  </a:cubicBezTo>
                  <a:cubicBezTo>
                    <a:pt x="3071" y="328"/>
                    <a:pt x="3075" y="329"/>
                    <a:pt x="3078" y="329"/>
                  </a:cubicBezTo>
                  <a:cubicBezTo>
                    <a:pt x="3082" y="329"/>
                    <a:pt x="3085" y="327"/>
                    <a:pt x="3085" y="318"/>
                  </a:cubicBezTo>
                  <a:cubicBezTo>
                    <a:pt x="3068" y="313"/>
                    <a:pt x="3056" y="302"/>
                    <a:pt x="3034" y="302"/>
                  </a:cubicBezTo>
                  <a:moveTo>
                    <a:pt x="55" y="302"/>
                  </a:moveTo>
                  <a:cubicBezTo>
                    <a:pt x="53" y="302"/>
                    <a:pt x="51" y="302"/>
                    <a:pt x="50" y="302"/>
                  </a:cubicBezTo>
                  <a:cubicBezTo>
                    <a:pt x="50" y="306"/>
                    <a:pt x="52" y="307"/>
                    <a:pt x="53" y="309"/>
                  </a:cubicBezTo>
                  <a:cubicBezTo>
                    <a:pt x="49" y="313"/>
                    <a:pt x="40" y="314"/>
                    <a:pt x="37" y="319"/>
                  </a:cubicBezTo>
                  <a:cubicBezTo>
                    <a:pt x="37" y="322"/>
                    <a:pt x="37" y="322"/>
                    <a:pt x="37" y="322"/>
                  </a:cubicBezTo>
                  <a:cubicBezTo>
                    <a:pt x="37" y="325"/>
                    <a:pt x="44" y="324"/>
                    <a:pt x="45" y="327"/>
                  </a:cubicBezTo>
                  <a:cubicBezTo>
                    <a:pt x="44" y="330"/>
                    <a:pt x="42" y="330"/>
                    <a:pt x="43" y="333"/>
                  </a:cubicBezTo>
                  <a:cubicBezTo>
                    <a:pt x="44" y="333"/>
                    <a:pt x="45" y="333"/>
                    <a:pt x="45" y="333"/>
                  </a:cubicBezTo>
                  <a:cubicBezTo>
                    <a:pt x="46" y="333"/>
                    <a:pt x="47" y="333"/>
                    <a:pt x="48" y="333"/>
                  </a:cubicBezTo>
                  <a:cubicBezTo>
                    <a:pt x="49" y="333"/>
                    <a:pt x="50" y="333"/>
                    <a:pt x="51" y="333"/>
                  </a:cubicBezTo>
                  <a:cubicBezTo>
                    <a:pt x="54" y="333"/>
                    <a:pt x="57" y="333"/>
                    <a:pt x="58" y="336"/>
                  </a:cubicBezTo>
                  <a:cubicBezTo>
                    <a:pt x="55" y="338"/>
                    <a:pt x="55" y="343"/>
                    <a:pt x="58" y="345"/>
                  </a:cubicBezTo>
                  <a:cubicBezTo>
                    <a:pt x="59" y="345"/>
                    <a:pt x="61" y="345"/>
                    <a:pt x="63" y="345"/>
                  </a:cubicBezTo>
                  <a:cubicBezTo>
                    <a:pt x="68" y="345"/>
                    <a:pt x="74" y="346"/>
                    <a:pt x="79" y="347"/>
                  </a:cubicBezTo>
                  <a:cubicBezTo>
                    <a:pt x="85" y="348"/>
                    <a:pt x="91" y="350"/>
                    <a:pt x="96" y="350"/>
                  </a:cubicBezTo>
                  <a:cubicBezTo>
                    <a:pt x="101" y="350"/>
                    <a:pt x="107" y="348"/>
                    <a:pt x="111" y="343"/>
                  </a:cubicBezTo>
                  <a:cubicBezTo>
                    <a:pt x="129" y="342"/>
                    <a:pt x="137" y="334"/>
                    <a:pt x="149" y="328"/>
                  </a:cubicBezTo>
                  <a:cubicBezTo>
                    <a:pt x="145" y="319"/>
                    <a:pt x="139" y="312"/>
                    <a:pt x="131" y="307"/>
                  </a:cubicBezTo>
                  <a:cubicBezTo>
                    <a:pt x="127" y="308"/>
                    <a:pt x="124" y="308"/>
                    <a:pt x="120" y="308"/>
                  </a:cubicBezTo>
                  <a:cubicBezTo>
                    <a:pt x="117" y="308"/>
                    <a:pt x="114" y="308"/>
                    <a:pt x="111" y="308"/>
                  </a:cubicBezTo>
                  <a:cubicBezTo>
                    <a:pt x="108" y="308"/>
                    <a:pt x="105" y="307"/>
                    <a:pt x="102" y="307"/>
                  </a:cubicBezTo>
                  <a:cubicBezTo>
                    <a:pt x="99" y="307"/>
                    <a:pt x="97" y="308"/>
                    <a:pt x="94" y="308"/>
                  </a:cubicBezTo>
                  <a:cubicBezTo>
                    <a:pt x="84" y="310"/>
                    <a:pt x="84" y="319"/>
                    <a:pt x="76" y="321"/>
                  </a:cubicBezTo>
                  <a:cubicBezTo>
                    <a:pt x="67" y="317"/>
                    <a:pt x="66" y="306"/>
                    <a:pt x="58" y="302"/>
                  </a:cubicBezTo>
                  <a:cubicBezTo>
                    <a:pt x="57" y="302"/>
                    <a:pt x="56" y="302"/>
                    <a:pt x="55" y="302"/>
                  </a:cubicBezTo>
                  <a:moveTo>
                    <a:pt x="433" y="279"/>
                  </a:moveTo>
                  <a:cubicBezTo>
                    <a:pt x="423" y="279"/>
                    <a:pt x="412" y="283"/>
                    <a:pt x="416" y="292"/>
                  </a:cubicBezTo>
                  <a:cubicBezTo>
                    <a:pt x="421" y="291"/>
                    <a:pt x="426" y="289"/>
                    <a:pt x="432" y="289"/>
                  </a:cubicBezTo>
                  <a:cubicBezTo>
                    <a:pt x="434" y="286"/>
                    <a:pt x="435" y="282"/>
                    <a:pt x="433" y="279"/>
                  </a:cubicBezTo>
                  <a:moveTo>
                    <a:pt x="3732" y="279"/>
                  </a:moveTo>
                  <a:cubicBezTo>
                    <a:pt x="3725" y="281"/>
                    <a:pt x="3718" y="281"/>
                    <a:pt x="3710" y="281"/>
                  </a:cubicBezTo>
                  <a:cubicBezTo>
                    <a:pt x="3709" y="281"/>
                    <a:pt x="3709" y="281"/>
                    <a:pt x="3708" y="281"/>
                  </a:cubicBezTo>
                  <a:cubicBezTo>
                    <a:pt x="3707" y="281"/>
                    <a:pt x="3706" y="281"/>
                    <a:pt x="3705" y="281"/>
                  </a:cubicBezTo>
                  <a:cubicBezTo>
                    <a:pt x="3692" y="281"/>
                    <a:pt x="3679" y="281"/>
                    <a:pt x="3673" y="289"/>
                  </a:cubicBezTo>
                  <a:cubicBezTo>
                    <a:pt x="3668" y="287"/>
                    <a:pt x="3667" y="281"/>
                    <a:pt x="3660" y="281"/>
                  </a:cubicBezTo>
                  <a:cubicBezTo>
                    <a:pt x="3660" y="281"/>
                    <a:pt x="3659" y="281"/>
                    <a:pt x="3659" y="281"/>
                  </a:cubicBezTo>
                  <a:cubicBezTo>
                    <a:pt x="3655" y="287"/>
                    <a:pt x="3647" y="290"/>
                    <a:pt x="3645" y="298"/>
                  </a:cubicBezTo>
                  <a:cubicBezTo>
                    <a:pt x="3649" y="304"/>
                    <a:pt x="3655" y="310"/>
                    <a:pt x="3663" y="314"/>
                  </a:cubicBezTo>
                  <a:cubicBezTo>
                    <a:pt x="3661" y="316"/>
                    <a:pt x="3658" y="318"/>
                    <a:pt x="3659" y="324"/>
                  </a:cubicBezTo>
                  <a:cubicBezTo>
                    <a:pt x="3661" y="325"/>
                    <a:pt x="3662" y="325"/>
                    <a:pt x="3664" y="325"/>
                  </a:cubicBezTo>
                  <a:cubicBezTo>
                    <a:pt x="3670" y="325"/>
                    <a:pt x="3673" y="319"/>
                    <a:pt x="3679" y="318"/>
                  </a:cubicBezTo>
                  <a:cubicBezTo>
                    <a:pt x="3683" y="320"/>
                    <a:pt x="3688" y="321"/>
                    <a:pt x="3692" y="321"/>
                  </a:cubicBezTo>
                  <a:cubicBezTo>
                    <a:pt x="3701" y="321"/>
                    <a:pt x="3710" y="318"/>
                    <a:pt x="3717" y="316"/>
                  </a:cubicBezTo>
                  <a:cubicBezTo>
                    <a:pt x="3733" y="313"/>
                    <a:pt x="3754" y="314"/>
                    <a:pt x="3758" y="301"/>
                  </a:cubicBezTo>
                  <a:cubicBezTo>
                    <a:pt x="3751" y="292"/>
                    <a:pt x="3742" y="285"/>
                    <a:pt x="3732" y="279"/>
                  </a:cubicBezTo>
                  <a:moveTo>
                    <a:pt x="3132" y="261"/>
                  </a:moveTo>
                  <a:cubicBezTo>
                    <a:pt x="3126" y="261"/>
                    <a:pt x="3117" y="266"/>
                    <a:pt x="3114" y="270"/>
                  </a:cubicBezTo>
                  <a:cubicBezTo>
                    <a:pt x="3113" y="277"/>
                    <a:pt x="3115" y="281"/>
                    <a:pt x="3122" y="282"/>
                  </a:cubicBezTo>
                  <a:cubicBezTo>
                    <a:pt x="3127" y="277"/>
                    <a:pt x="3141" y="274"/>
                    <a:pt x="3138" y="265"/>
                  </a:cubicBezTo>
                  <a:cubicBezTo>
                    <a:pt x="3137" y="262"/>
                    <a:pt x="3135" y="261"/>
                    <a:pt x="3132" y="261"/>
                  </a:cubicBezTo>
                  <a:moveTo>
                    <a:pt x="465" y="257"/>
                  </a:moveTo>
                  <a:cubicBezTo>
                    <a:pt x="464" y="257"/>
                    <a:pt x="464" y="257"/>
                    <a:pt x="463" y="257"/>
                  </a:cubicBezTo>
                  <a:cubicBezTo>
                    <a:pt x="461" y="259"/>
                    <a:pt x="459" y="262"/>
                    <a:pt x="459" y="265"/>
                  </a:cubicBezTo>
                  <a:cubicBezTo>
                    <a:pt x="460" y="266"/>
                    <a:pt x="460" y="266"/>
                    <a:pt x="461" y="266"/>
                  </a:cubicBezTo>
                  <a:cubicBezTo>
                    <a:pt x="466" y="266"/>
                    <a:pt x="468" y="262"/>
                    <a:pt x="469" y="259"/>
                  </a:cubicBezTo>
                  <a:cubicBezTo>
                    <a:pt x="467" y="259"/>
                    <a:pt x="467" y="257"/>
                    <a:pt x="465" y="257"/>
                  </a:cubicBezTo>
                  <a:moveTo>
                    <a:pt x="785" y="256"/>
                  </a:moveTo>
                  <a:cubicBezTo>
                    <a:pt x="784" y="256"/>
                    <a:pt x="782" y="256"/>
                    <a:pt x="781" y="256"/>
                  </a:cubicBezTo>
                  <a:cubicBezTo>
                    <a:pt x="768" y="259"/>
                    <a:pt x="773" y="275"/>
                    <a:pt x="783" y="275"/>
                  </a:cubicBezTo>
                  <a:cubicBezTo>
                    <a:pt x="783" y="275"/>
                    <a:pt x="783" y="275"/>
                    <a:pt x="783" y="275"/>
                  </a:cubicBezTo>
                  <a:cubicBezTo>
                    <a:pt x="793" y="274"/>
                    <a:pt x="798" y="256"/>
                    <a:pt x="785" y="256"/>
                  </a:cubicBezTo>
                  <a:moveTo>
                    <a:pt x="489" y="245"/>
                  </a:moveTo>
                  <a:cubicBezTo>
                    <a:pt x="484" y="245"/>
                    <a:pt x="481" y="249"/>
                    <a:pt x="479" y="252"/>
                  </a:cubicBezTo>
                  <a:cubicBezTo>
                    <a:pt x="480" y="254"/>
                    <a:pt x="482" y="254"/>
                    <a:pt x="484" y="254"/>
                  </a:cubicBezTo>
                  <a:cubicBezTo>
                    <a:pt x="488" y="254"/>
                    <a:pt x="493" y="250"/>
                    <a:pt x="492" y="246"/>
                  </a:cubicBezTo>
                  <a:cubicBezTo>
                    <a:pt x="491" y="245"/>
                    <a:pt x="490" y="245"/>
                    <a:pt x="489" y="245"/>
                  </a:cubicBezTo>
                  <a:moveTo>
                    <a:pt x="2912" y="241"/>
                  </a:moveTo>
                  <a:cubicBezTo>
                    <a:pt x="2904" y="241"/>
                    <a:pt x="2897" y="244"/>
                    <a:pt x="2896" y="252"/>
                  </a:cubicBezTo>
                  <a:cubicBezTo>
                    <a:pt x="2906" y="253"/>
                    <a:pt x="2916" y="258"/>
                    <a:pt x="2926" y="258"/>
                  </a:cubicBezTo>
                  <a:cubicBezTo>
                    <a:pt x="2930" y="258"/>
                    <a:pt x="2934" y="257"/>
                    <a:pt x="2938" y="254"/>
                  </a:cubicBezTo>
                  <a:cubicBezTo>
                    <a:pt x="2936" y="247"/>
                    <a:pt x="2923" y="241"/>
                    <a:pt x="2912" y="241"/>
                  </a:cubicBezTo>
                  <a:moveTo>
                    <a:pt x="23" y="237"/>
                  </a:moveTo>
                  <a:cubicBezTo>
                    <a:pt x="16" y="237"/>
                    <a:pt x="6" y="240"/>
                    <a:pt x="0" y="241"/>
                  </a:cubicBezTo>
                  <a:cubicBezTo>
                    <a:pt x="2" y="247"/>
                    <a:pt x="8" y="249"/>
                    <a:pt x="15" y="249"/>
                  </a:cubicBezTo>
                  <a:cubicBezTo>
                    <a:pt x="22" y="249"/>
                    <a:pt x="30" y="247"/>
                    <a:pt x="33" y="243"/>
                  </a:cubicBezTo>
                  <a:cubicBezTo>
                    <a:pt x="32" y="239"/>
                    <a:pt x="28" y="237"/>
                    <a:pt x="23" y="237"/>
                  </a:cubicBezTo>
                  <a:moveTo>
                    <a:pt x="2951" y="212"/>
                  </a:moveTo>
                  <a:cubicBezTo>
                    <a:pt x="2938" y="212"/>
                    <a:pt x="2927" y="214"/>
                    <a:pt x="2926" y="223"/>
                  </a:cubicBezTo>
                  <a:cubicBezTo>
                    <a:pt x="2925" y="227"/>
                    <a:pt x="2931" y="233"/>
                    <a:pt x="2929" y="239"/>
                  </a:cubicBezTo>
                  <a:cubicBezTo>
                    <a:pt x="2936" y="241"/>
                    <a:pt x="2946" y="241"/>
                    <a:pt x="2951" y="246"/>
                  </a:cubicBezTo>
                  <a:cubicBezTo>
                    <a:pt x="2951" y="250"/>
                    <a:pt x="2944" y="248"/>
                    <a:pt x="2946" y="253"/>
                  </a:cubicBezTo>
                  <a:cubicBezTo>
                    <a:pt x="2946" y="257"/>
                    <a:pt x="2953" y="255"/>
                    <a:pt x="2952" y="260"/>
                  </a:cubicBezTo>
                  <a:cubicBezTo>
                    <a:pt x="2949" y="264"/>
                    <a:pt x="2940" y="264"/>
                    <a:pt x="2938" y="269"/>
                  </a:cubicBezTo>
                  <a:cubicBezTo>
                    <a:pt x="2939" y="273"/>
                    <a:pt x="2943" y="282"/>
                    <a:pt x="2935" y="282"/>
                  </a:cubicBezTo>
                  <a:cubicBezTo>
                    <a:pt x="2935" y="282"/>
                    <a:pt x="2934" y="282"/>
                    <a:pt x="2933" y="282"/>
                  </a:cubicBezTo>
                  <a:cubicBezTo>
                    <a:pt x="2929" y="279"/>
                    <a:pt x="2931" y="271"/>
                    <a:pt x="2929" y="266"/>
                  </a:cubicBezTo>
                  <a:cubicBezTo>
                    <a:pt x="2927" y="266"/>
                    <a:pt x="2925" y="265"/>
                    <a:pt x="2923" y="265"/>
                  </a:cubicBezTo>
                  <a:cubicBezTo>
                    <a:pt x="2922" y="265"/>
                    <a:pt x="2922" y="265"/>
                    <a:pt x="2921" y="265"/>
                  </a:cubicBezTo>
                  <a:cubicBezTo>
                    <a:pt x="2917" y="267"/>
                    <a:pt x="2920" y="274"/>
                    <a:pt x="2915" y="274"/>
                  </a:cubicBezTo>
                  <a:cubicBezTo>
                    <a:pt x="2915" y="274"/>
                    <a:pt x="2915" y="274"/>
                    <a:pt x="2915" y="274"/>
                  </a:cubicBezTo>
                  <a:cubicBezTo>
                    <a:pt x="2909" y="273"/>
                    <a:pt x="2909" y="268"/>
                    <a:pt x="2903" y="267"/>
                  </a:cubicBezTo>
                  <a:cubicBezTo>
                    <a:pt x="2898" y="270"/>
                    <a:pt x="2893" y="271"/>
                    <a:pt x="2887" y="271"/>
                  </a:cubicBezTo>
                  <a:cubicBezTo>
                    <a:pt x="2880" y="271"/>
                    <a:pt x="2872" y="270"/>
                    <a:pt x="2865" y="268"/>
                  </a:cubicBezTo>
                  <a:cubicBezTo>
                    <a:pt x="2858" y="267"/>
                    <a:pt x="2851" y="265"/>
                    <a:pt x="2845" y="265"/>
                  </a:cubicBezTo>
                  <a:cubicBezTo>
                    <a:pt x="2844" y="265"/>
                    <a:pt x="2843" y="265"/>
                    <a:pt x="2843" y="265"/>
                  </a:cubicBezTo>
                  <a:cubicBezTo>
                    <a:pt x="2837" y="263"/>
                    <a:pt x="2835" y="257"/>
                    <a:pt x="2828" y="255"/>
                  </a:cubicBezTo>
                  <a:cubicBezTo>
                    <a:pt x="2821" y="260"/>
                    <a:pt x="2811" y="258"/>
                    <a:pt x="2807" y="264"/>
                  </a:cubicBezTo>
                  <a:cubicBezTo>
                    <a:pt x="2808" y="266"/>
                    <a:pt x="2810" y="267"/>
                    <a:pt x="2812" y="267"/>
                  </a:cubicBezTo>
                  <a:cubicBezTo>
                    <a:pt x="2814" y="267"/>
                    <a:pt x="2816" y="266"/>
                    <a:pt x="2818" y="265"/>
                  </a:cubicBezTo>
                  <a:cubicBezTo>
                    <a:pt x="2821" y="264"/>
                    <a:pt x="2823" y="263"/>
                    <a:pt x="2825" y="263"/>
                  </a:cubicBezTo>
                  <a:cubicBezTo>
                    <a:pt x="2826" y="263"/>
                    <a:pt x="2827" y="263"/>
                    <a:pt x="2828" y="264"/>
                  </a:cubicBezTo>
                  <a:cubicBezTo>
                    <a:pt x="2825" y="269"/>
                    <a:pt x="2818" y="270"/>
                    <a:pt x="2813" y="272"/>
                  </a:cubicBezTo>
                  <a:cubicBezTo>
                    <a:pt x="2817" y="276"/>
                    <a:pt x="2823" y="288"/>
                    <a:pt x="2810" y="288"/>
                  </a:cubicBezTo>
                  <a:cubicBezTo>
                    <a:pt x="2809" y="288"/>
                    <a:pt x="2809" y="288"/>
                    <a:pt x="2808" y="288"/>
                  </a:cubicBezTo>
                  <a:cubicBezTo>
                    <a:pt x="2805" y="284"/>
                    <a:pt x="2810" y="280"/>
                    <a:pt x="2807" y="277"/>
                  </a:cubicBezTo>
                  <a:cubicBezTo>
                    <a:pt x="2801" y="275"/>
                    <a:pt x="2797" y="268"/>
                    <a:pt x="2788" y="268"/>
                  </a:cubicBezTo>
                  <a:cubicBezTo>
                    <a:pt x="2788" y="268"/>
                    <a:pt x="2788" y="268"/>
                    <a:pt x="2788" y="268"/>
                  </a:cubicBezTo>
                  <a:cubicBezTo>
                    <a:pt x="2785" y="268"/>
                    <a:pt x="2780" y="271"/>
                    <a:pt x="2776" y="272"/>
                  </a:cubicBezTo>
                  <a:cubicBezTo>
                    <a:pt x="2772" y="272"/>
                    <a:pt x="2768" y="273"/>
                    <a:pt x="2764" y="273"/>
                  </a:cubicBezTo>
                  <a:cubicBezTo>
                    <a:pt x="2756" y="273"/>
                    <a:pt x="2748" y="272"/>
                    <a:pt x="2742" y="269"/>
                  </a:cubicBezTo>
                  <a:cubicBezTo>
                    <a:pt x="2741" y="264"/>
                    <a:pt x="2747" y="265"/>
                    <a:pt x="2747" y="262"/>
                  </a:cubicBezTo>
                  <a:cubicBezTo>
                    <a:pt x="2744" y="258"/>
                    <a:pt x="2741" y="257"/>
                    <a:pt x="2738" y="257"/>
                  </a:cubicBezTo>
                  <a:cubicBezTo>
                    <a:pt x="2734" y="257"/>
                    <a:pt x="2731" y="258"/>
                    <a:pt x="2727" y="258"/>
                  </a:cubicBezTo>
                  <a:cubicBezTo>
                    <a:pt x="2727" y="258"/>
                    <a:pt x="2727" y="258"/>
                    <a:pt x="2727" y="258"/>
                  </a:cubicBezTo>
                  <a:cubicBezTo>
                    <a:pt x="2718" y="258"/>
                    <a:pt x="2714" y="252"/>
                    <a:pt x="2705" y="249"/>
                  </a:cubicBezTo>
                  <a:cubicBezTo>
                    <a:pt x="2692" y="245"/>
                    <a:pt x="2677" y="247"/>
                    <a:pt x="2662" y="244"/>
                  </a:cubicBezTo>
                  <a:cubicBezTo>
                    <a:pt x="2658" y="245"/>
                    <a:pt x="2659" y="250"/>
                    <a:pt x="2654" y="250"/>
                  </a:cubicBezTo>
                  <a:cubicBezTo>
                    <a:pt x="2654" y="250"/>
                    <a:pt x="2654" y="250"/>
                    <a:pt x="2654" y="250"/>
                  </a:cubicBezTo>
                  <a:cubicBezTo>
                    <a:pt x="2648" y="248"/>
                    <a:pt x="2650" y="239"/>
                    <a:pt x="2642" y="239"/>
                  </a:cubicBezTo>
                  <a:cubicBezTo>
                    <a:pt x="2638" y="241"/>
                    <a:pt x="2642" y="250"/>
                    <a:pt x="2636" y="250"/>
                  </a:cubicBezTo>
                  <a:cubicBezTo>
                    <a:pt x="2636" y="250"/>
                    <a:pt x="2636" y="250"/>
                    <a:pt x="2635" y="250"/>
                  </a:cubicBezTo>
                  <a:cubicBezTo>
                    <a:pt x="2627" y="249"/>
                    <a:pt x="2627" y="231"/>
                    <a:pt x="2619" y="230"/>
                  </a:cubicBezTo>
                  <a:cubicBezTo>
                    <a:pt x="2618" y="230"/>
                    <a:pt x="2618" y="230"/>
                    <a:pt x="2617" y="230"/>
                  </a:cubicBezTo>
                  <a:cubicBezTo>
                    <a:pt x="2611" y="230"/>
                    <a:pt x="2610" y="235"/>
                    <a:pt x="2609" y="242"/>
                  </a:cubicBezTo>
                  <a:cubicBezTo>
                    <a:pt x="2603" y="245"/>
                    <a:pt x="2594" y="251"/>
                    <a:pt x="2587" y="251"/>
                  </a:cubicBezTo>
                  <a:cubicBezTo>
                    <a:pt x="2585" y="251"/>
                    <a:pt x="2583" y="250"/>
                    <a:pt x="2581" y="250"/>
                  </a:cubicBezTo>
                  <a:cubicBezTo>
                    <a:pt x="2575" y="253"/>
                    <a:pt x="2572" y="261"/>
                    <a:pt x="2564" y="261"/>
                  </a:cubicBezTo>
                  <a:cubicBezTo>
                    <a:pt x="2563" y="261"/>
                    <a:pt x="2561" y="261"/>
                    <a:pt x="2560" y="261"/>
                  </a:cubicBezTo>
                  <a:cubicBezTo>
                    <a:pt x="2562" y="244"/>
                    <a:pt x="2592" y="251"/>
                    <a:pt x="2596" y="237"/>
                  </a:cubicBezTo>
                  <a:cubicBezTo>
                    <a:pt x="2583" y="238"/>
                    <a:pt x="2568" y="245"/>
                    <a:pt x="2555" y="249"/>
                  </a:cubicBezTo>
                  <a:cubicBezTo>
                    <a:pt x="2552" y="247"/>
                    <a:pt x="2549" y="246"/>
                    <a:pt x="2546" y="246"/>
                  </a:cubicBezTo>
                  <a:cubicBezTo>
                    <a:pt x="2541" y="246"/>
                    <a:pt x="2535" y="248"/>
                    <a:pt x="2531" y="251"/>
                  </a:cubicBezTo>
                  <a:cubicBezTo>
                    <a:pt x="2530" y="254"/>
                    <a:pt x="2535" y="258"/>
                    <a:pt x="2532" y="260"/>
                  </a:cubicBezTo>
                  <a:cubicBezTo>
                    <a:pt x="2520" y="257"/>
                    <a:pt x="2511" y="251"/>
                    <a:pt x="2499" y="247"/>
                  </a:cubicBezTo>
                  <a:cubicBezTo>
                    <a:pt x="2499" y="385"/>
                    <a:pt x="2499" y="385"/>
                    <a:pt x="2499" y="385"/>
                  </a:cubicBezTo>
                  <a:cubicBezTo>
                    <a:pt x="2507" y="390"/>
                    <a:pt x="2515" y="395"/>
                    <a:pt x="2522" y="400"/>
                  </a:cubicBezTo>
                  <a:cubicBezTo>
                    <a:pt x="2528" y="396"/>
                    <a:pt x="2532" y="396"/>
                    <a:pt x="2541" y="396"/>
                  </a:cubicBezTo>
                  <a:cubicBezTo>
                    <a:pt x="2551" y="408"/>
                    <a:pt x="2570" y="413"/>
                    <a:pt x="2574" y="429"/>
                  </a:cubicBezTo>
                  <a:cubicBezTo>
                    <a:pt x="2586" y="430"/>
                    <a:pt x="2592" y="438"/>
                    <a:pt x="2590" y="448"/>
                  </a:cubicBezTo>
                  <a:cubicBezTo>
                    <a:pt x="2601" y="456"/>
                    <a:pt x="2610" y="466"/>
                    <a:pt x="2623" y="472"/>
                  </a:cubicBezTo>
                  <a:cubicBezTo>
                    <a:pt x="2623" y="477"/>
                    <a:pt x="2615" y="476"/>
                    <a:pt x="2617" y="482"/>
                  </a:cubicBezTo>
                  <a:cubicBezTo>
                    <a:pt x="2627" y="486"/>
                    <a:pt x="2641" y="491"/>
                    <a:pt x="2653" y="498"/>
                  </a:cubicBezTo>
                  <a:cubicBezTo>
                    <a:pt x="3212" y="498"/>
                    <a:pt x="3212" y="498"/>
                    <a:pt x="3212" y="498"/>
                  </a:cubicBezTo>
                  <a:cubicBezTo>
                    <a:pt x="3217" y="494"/>
                    <a:pt x="3221" y="491"/>
                    <a:pt x="3226" y="487"/>
                  </a:cubicBezTo>
                  <a:cubicBezTo>
                    <a:pt x="3231" y="489"/>
                    <a:pt x="3237" y="489"/>
                    <a:pt x="3243" y="489"/>
                  </a:cubicBezTo>
                  <a:cubicBezTo>
                    <a:pt x="3247" y="489"/>
                    <a:pt x="3252" y="489"/>
                    <a:pt x="3256" y="489"/>
                  </a:cubicBezTo>
                  <a:cubicBezTo>
                    <a:pt x="3260" y="488"/>
                    <a:pt x="3264" y="488"/>
                    <a:pt x="3269" y="488"/>
                  </a:cubicBezTo>
                  <a:cubicBezTo>
                    <a:pt x="3275" y="488"/>
                    <a:pt x="3280" y="489"/>
                    <a:pt x="3286" y="490"/>
                  </a:cubicBezTo>
                  <a:cubicBezTo>
                    <a:pt x="3286" y="489"/>
                    <a:pt x="3286" y="489"/>
                    <a:pt x="3287" y="489"/>
                  </a:cubicBezTo>
                  <a:cubicBezTo>
                    <a:pt x="3287" y="489"/>
                    <a:pt x="3288" y="489"/>
                    <a:pt x="3288" y="489"/>
                  </a:cubicBezTo>
                  <a:cubicBezTo>
                    <a:pt x="3294" y="484"/>
                    <a:pt x="3296" y="478"/>
                    <a:pt x="3306" y="475"/>
                  </a:cubicBezTo>
                  <a:cubicBezTo>
                    <a:pt x="3318" y="470"/>
                    <a:pt x="3335" y="471"/>
                    <a:pt x="3332" y="456"/>
                  </a:cubicBezTo>
                  <a:cubicBezTo>
                    <a:pt x="3325" y="453"/>
                    <a:pt x="3322" y="448"/>
                    <a:pt x="3314" y="447"/>
                  </a:cubicBezTo>
                  <a:cubicBezTo>
                    <a:pt x="3313" y="447"/>
                    <a:pt x="3312" y="447"/>
                    <a:pt x="3311" y="447"/>
                  </a:cubicBezTo>
                  <a:cubicBezTo>
                    <a:pt x="3307" y="447"/>
                    <a:pt x="3303" y="449"/>
                    <a:pt x="3300" y="450"/>
                  </a:cubicBezTo>
                  <a:cubicBezTo>
                    <a:pt x="3297" y="452"/>
                    <a:pt x="3294" y="454"/>
                    <a:pt x="3291" y="454"/>
                  </a:cubicBezTo>
                  <a:cubicBezTo>
                    <a:pt x="3289" y="454"/>
                    <a:pt x="3286" y="453"/>
                    <a:pt x="3283" y="452"/>
                  </a:cubicBezTo>
                  <a:cubicBezTo>
                    <a:pt x="3283" y="446"/>
                    <a:pt x="3287" y="445"/>
                    <a:pt x="3292" y="445"/>
                  </a:cubicBezTo>
                  <a:cubicBezTo>
                    <a:pt x="3294" y="445"/>
                    <a:pt x="3296" y="445"/>
                    <a:pt x="3298" y="445"/>
                  </a:cubicBezTo>
                  <a:cubicBezTo>
                    <a:pt x="3300" y="445"/>
                    <a:pt x="3302" y="446"/>
                    <a:pt x="3304" y="446"/>
                  </a:cubicBezTo>
                  <a:cubicBezTo>
                    <a:pt x="3308" y="446"/>
                    <a:pt x="3312" y="445"/>
                    <a:pt x="3313" y="441"/>
                  </a:cubicBezTo>
                  <a:cubicBezTo>
                    <a:pt x="3310" y="432"/>
                    <a:pt x="3290" y="438"/>
                    <a:pt x="3283" y="432"/>
                  </a:cubicBezTo>
                  <a:cubicBezTo>
                    <a:pt x="3273" y="420"/>
                    <a:pt x="3269" y="403"/>
                    <a:pt x="3257" y="392"/>
                  </a:cubicBezTo>
                  <a:cubicBezTo>
                    <a:pt x="3253" y="383"/>
                    <a:pt x="3253" y="371"/>
                    <a:pt x="3240" y="368"/>
                  </a:cubicBezTo>
                  <a:cubicBezTo>
                    <a:pt x="3229" y="377"/>
                    <a:pt x="3233" y="396"/>
                    <a:pt x="3216" y="396"/>
                  </a:cubicBezTo>
                  <a:cubicBezTo>
                    <a:pt x="3215" y="396"/>
                    <a:pt x="3214" y="396"/>
                    <a:pt x="3214" y="396"/>
                  </a:cubicBezTo>
                  <a:cubicBezTo>
                    <a:pt x="3210" y="396"/>
                    <a:pt x="3207" y="392"/>
                    <a:pt x="3203" y="391"/>
                  </a:cubicBezTo>
                  <a:cubicBezTo>
                    <a:pt x="3202" y="391"/>
                    <a:pt x="3201" y="391"/>
                    <a:pt x="3201" y="391"/>
                  </a:cubicBezTo>
                  <a:cubicBezTo>
                    <a:pt x="3200" y="391"/>
                    <a:pt x="3198" y="392"/>
                    <a:pt x="3197" y="392"/>
                  </a:cubicBezTo>
                  <a:cubicBezTo>
                    <a:pt x="3196" y="392"/>
                    <a:pt x="3195" y="392"/>
                    <a:pt x="3194" y="392"/>
                  </a:cubicBezTo>
                  <a:cubicBezTo>
                    <a:pt x="3192" y="392"/>
                    <a:pt x="3191" y="392"/>
                    <a:pt x="3189" y="391"/>
                  </a:cubicBezTo>
                  <a:cubicBezTo>
                    <a:pt x="3195" y="384"/>
                    <a:pt x="3188" y="375"/>
                    <a:pt x="3194" y="366"/>
                  </a:cubicBezTo>
                  <a:cubicBezTo>
                    <a:pt x="3190" y="363"/>
                    <a:pt x="3184" y="362"/>
                    <a:pt x="3177" y="361"/>
                  </a:cubicBezTo>
                  <a:cubicBezTo>
                    <a:pt x="3169" y="353"/>
                    <a:pt x="3161" y="343"/>
                    <a:pt x="3146" y="343"/>
                  </a:cubicBezTo>
                  <a:cubicBezTo>
                    <a:pt x="3143" y="343"/>
                    <a:pt x="3139" y="344"/>
                    <a:pt x="3135" y="345"/>
                  </a:cubicBezTo>
                  <a:cubicBezTo>
                    <a:pt x="3132" y="342"/>
                    <a:pt x="3125" y="341"/>
                    <a:pt x="3119" y="341"/>
                  </a:cubicBezTo>
                  <a:cubicBezTo>
                    <a:pt x="3112" y="341"/>
                    <a:pt x="3106" y="343"/>
                    <a:pt x="3105" y="348"/>
                  </a:cubicBezTo>
                  <a:cubicBezTo>
                    <a:pt x="3111" y="356"/>
                    <a:pt x="3107" y="367"/>
                    <a:pt x="3114" y="375"/>
                  </a:cubicBezTo>
                  <a:cubicBezTo>
                    <a:pt x="3111" y="381"/>
                    <a:pt x="3103" y="383"/>
                    <a:pt x="3104" y="390"/>
                  </a:cubicBezTo>
                  <a:cubicBezTo>
                    <a:pt x="3105" y="393"/>
                    <a:pt x="3111" y="394"/>
                    <a:pt x="3114" y="398"/>
                  </a:cubicBezTo>
                  <a:cubicBezTo>
                    <a:pt x="3119" y="405"/>
                    <a:pt x="3120" y="413"/>
                    <a:pt x="3124" y="418"/>
                  </a:cubicBezTo>
                  <a:cubicBezTo>
                    <a:pt x="3120" y="429"/>
                    <a:pt x="3107" y="433"/>
                    <a:pt x="3095" y="437"/>
                  </a:cubicBezTo>
                  <a:cubicBezTo>
                    <a:pt x="3098" y="451"/>
                    <a:pt x="3112" y="477"/>
                    <a:pt x="3091" y="482"/>
                  </a:cubicBezTo>
                  <a:cubicBezTo>
                    <a:pt x="3081" y="477"/>
                    <a:pt x="3073" y="469"/>
                    <a:pt x="3066" y="460"/>
                  </a:cubicBezTo>
                  <a:cubicBezTo>
                    <a:pt x="3065" y="450"/>
                    <a:pt x="3070" y="440"/>
                    <a:pt x="3063" y="435"/>
                  </a:cubicBezTo>
                  <a:cubicBezTo>
                    <a:pt x="3026" y="434"/>
                    <a:pt x="3008" y="417"/>
                    <a:pt x="2980" y="409"/>
                  </a:cubicBezTo>
                  <a:cubicBezTo>
                    <a:pt x="2975" y="409"/>
                    <a:pt x="2974" y="412"/>
                    <a:pt x="2969" y="412"/>
                  </a:cubicBezTo>
                  <a:cubicBezTo>
                    <a:pt x="2968" y="412"/>
                    <a:pt x="2968" y="412"/>
                    <a:pt x="2968" y="412"/>
                  </a:cubicBezTo>
                  <a:cubicBezTo>
                    <a:pt x="2963" y="407"/>
                    <a:pt x="2963" y="398"/>
                    <a:pt x="2958" y="393"/>
                  </a:cubicBezTo>
                  <a:cubicBezTo>
                    <a:pt x="2956" y="393"/>
                    <a:pt x="2953" y="392"/>
                    <a:pt x="2950" y="392"/>
                  </a:cubicBezTo>
                  <a:cubicBezTo>
                    <a:pt x="2949" y="392"/>
                    <a:pt x="2948" y="392"/>
                    <a:pt x="2947" y="392"/>
                  </a:cubicBezTo>
                  <a:cubicBezTo>
                    <a:pt x="2944" y="388"/>
                    <a:pt x="2940" y="384"/>
                    <a:pt x="2940" y="379"/>
                  </a:cubicBezTo>
                  <a:cubicBezTo>
                    <a:pt x="2940" y="372"/>
                    <a:pt x="2953" y="356"/>
                    <a:pt x="2958" y="352"/>
                  </a:cubicBezTo>
                  <a:cubicBezTo>
                    <a:pt x="2966" y="344"/>
                    <a:pt x="2981" y="343"/>
                    <a:pt x="2983" y="335"/>
                  </a:cubicBezTo>
                  <a:cubicBezTo>
                    <a:pt x="2969" y="329"/>
                    <a:pt x="2949" y="330"/>
                    <a:pt x="2936" y="322"/>
                  </a:cubicBezTo>
                  <a:cubicBezTo>
                    <a:pt x="2939" y="320"/>
                    <a:pt x="2943" y="319"/>
                    <a:pt x="2947" y="319"/>
                  </a:cubicBezTo>
                  <a:cubicBezTo>
                    <a:pt x="2959" y="319"/>
                    <a:pt x="2973" y="326"/>
                    <a:pt x="2985" y="327"/>
                  </a:cubicBezTo>
                  <a:cubicBezTo>
                    <a:pt x="2988" y="323"/>
                    <a:pt x="2993" y="320"/>
                    <a:pt x="2998" y="320"/>
                  </a:cubicBezTo>
                  <a:cubicBezTo>
                    <a:pt x="3000" y="320"/>
                    <a:pt x="3003" y="321"/>
                    <a:pt x="3005" y="322"/>
                  </a:cubicBezTo>
                  <a:cubicBezTo>
                    <a:pt x="3011" y="319"/>
                    <a:pt x="3018" y="316"/>
                    <a:pt x="3018" y="308"/>
                  </a:cubicBezTo>
                  <a:cubicBezTo>
                    <a:pt x="3008" y="306"/>
                    <a:pt x="2995" y="306"/>
                    <a:pt x="2991" y="299"/>
                  </a:cubicBezTo>
                  <a:cubicBezTo>
                    <a:pt x="2993" y="297"/>
                    <a:pt x="2996" y="297"/>
                    <a:pt x="2998" y="297"/>
                  </a:cubicBezTo>
                  <a:cubicBezTo>
                    <a:pt x="3002" y="297"/>
                    <a:pt x="3006" y="298"/>
                    <a:pt x="3010" y="299"/>
                  </a:cubicBezTo>
                  <a:cubicBezTo>
                    <a:pt x="3014" y="301"/>
                    <a:pt x="3018" y="302"/>
                    <a:pt x="3021" y="302"/>
                  </a:cubicBezTo>
                  <a:cubicBezTo>
                    <a:pt x="3022" y="302"/>
                    <a:pt x="3022" y="302"/>
                    <a:pt x="3023" y="302"/>
                  </a:cubicBezTo>
                  <a:cubicBezTo>
                    <a:pt x="3028" y="297"/>
                    <a:pt x="3024" y="287"/>
                    <a:pt x="3033" y="286"/>
                  </a:cubicBezTo>
                  <a:cubicBezTo>
                    <a:pt x="3037" y="286"/>
                    <a:pt x="3038" y="290"/>
                    <a:pt x="3042" y="290"/>
                  </a:cubicBezTo>
                  <a:cubicBezTo>
                    <a:pt x="3043" y="290"/>
                    <a:pt x="3043" y="290"/>
                    <a:pt x="3043" y="290"/>
                  </a:cubicBezTo>
                  <a:cubicBezTo>
                    <a:pt x="3047" y="289"/>
                    <a:pt x="3044" y="284"/>
                    <a:pt x="3048" y="284"/>
                  </a:cubicBezTo>
                  <a:cubicBezTo>
                    <a:pt x="3048" y="284"/>
                    <a:pt x="3048" y="284"/>
                    <a:pt x="3049" y="284"/>
                  </a:cubicBezTo>
                  <a:cubicBezTo>
                    <a:pt x="3054" y="285"/>
                    <a:pt x="3054" y="290"/>
                    <a:pt x="3060" y="290"/>
                  </a:cubicBezTo>
                  <a:cubicBezTo>
                    <a:pt x="3067" y="287"/>
                    <a:pt x="3073" y="282"/>
                    <a:pt x="3076" y="275"/>
                  </a:cubicBezTo>
                  <a:cubicBezTo>
                    <a:pt x="3073" y="270"/>
                    <a:pt x="3071" y="265"/>
                    <a:pt x="3067" y="261"/>
                  </a:cubicBezTo>
                  <a:cubicBezTo>
                    <a:pt x="3069" y="258"/>
                    <a:pt x="3073" y="257"/>
                    <a:pt x="3073" y="253"/>
                  </a:cubicBezTo>
                  <a:cubicBezTo>
                    <a:pt x="3070" y="248"/>
                    <a:pt x="3065" y="244"/>
                    <a:pt x="3056" y="244"/>
                  </a:cubicBezTo>
                  <a:cubicBezTo>
                    <a:pt x="3055" y="244"/>
                    <a:pt x="3054" y="244"/>
                    <a:pt x="3053" y="244"/>
                  </a:cubicBezTo>
                  <a:cubicBezTo>
                    <a:pt x="3050" y="242"/>
                    <a:pt x="3045" y="239"/>
                    <a:pt x="3041" y="239"/>
                  </a:cubicBezTo>
                  <a:cubicBezTo>
                    <a:pt x="3039" y="239"/>
                    <a:pt x="3037" y="240"/>
                    <a:pt x="3035" y="241"/>
                  </a:cubicBezTo>
                  <a:cubicBezTo>
                    <a:pt x="3034" y="247"/>
                    <a:pt x="3041" y="247"/>
                    <a:pt x="3040" y="253"/>
                  </a:cubicBezTo>
                  <a:cubicBezTo>
                    <a:pt x="3038" y="256"/>
                    <a:pt x="3034" y="256"/>
                    <a:pt x="3031" y="258"/>
                  </a:cubicBezTo>
                  <a:cubicBezTo>
                    <a:pt x="3034" y="268"/>
                    <a:pt x="3026" y="277"/>
                    <a:pt x="3017" y="277"/>
                  </a:cubicBezTo>
                  <a:cubicBezTo>
                    <a:pt x="3017" y="277"/>
                    <a:pt x="3017" y="277"/>
                    <a:pt x="3016" y="277"/>
                  </a:cubicBezTo>
                  <a:cubicBezTo>
                    <a:pt x="3001" y="275"/>
                    <a:pt x="3012" y="262"/>
                    <a:pt x="3011" y="255"/>
                  </a:cubicBezTo>
                  <a:cubicBezTo>
                    <a:pt x="3010" y="250"/>
                    <a:pt x="3003" y="247"/>
                    <a:pt x="2998" y="247"/>
                  </a:cubicBezTo>
                  <a:cubicBezTo>
                    <a:pt x="2997" y="247"/>
                    <a:pt x="2997" y="247"/>
                    <a:pt x="2997" y="247"/>
                  </a:cubicBezTo>
                  <a:cubicBezTo>
                    <a:pt x="2988" y="249"/>
                    <a:pt x="2994" y="254"/>
                    <a:pt x="2990" y="262"/>
                  </a:cubicBezTo>
                  <a:cubicBezTo>
                    <a:pt x="2990" y="262"/>
                    <a:pt x="2990" y="262"/>
                    <a:pt x="2990" y="262"/>
                  </a:cubicBezTo>
                  <a:cubicBezTo>
                    <a:pt x="2981" y="262"/>
                    <a:pt x="2984" y="251"/>
                    <a:pt x="2979" y="248"/>
                  </a:cubicBezTo>
                  <a:cubicBezTo>
                    <a:pt x="2976" y="245"/>
                    <a:pt x="2964" y="248"/>
                    <a:pt x="2964" y="242"/>
                  </a:cubicBezTo>
                  <a:cubicBezTo>
                    <a:pt x="2964" y="237"/>
                    <a:pt x="2971" y="237"/>
                    <a:pt x="2972" y="232"/>
                  </a:cubicBezTo>
                  <a:cubicBezTo>
                    <a:pt x="2966" y="225"/>
                    <a:pt x="2961" y="217"/>
                    <a:pt x="2953" y="212"/>
                  </a:cubicBezTo>
                  <a:cubicBezTo>
                    <a:pt x="2952" y="212"/>
                    <a:pt x="2951" y="212"/>
                    <a:pt x="2951" y="212"/>
                  </a:cubicBezTo>
                  <a:moveTo>
                    <a:pt x="839" y="202"/>
                  </a:moveTo>
                  <a:cubicBezTo>
                    <a:pt x="830" y="202"/>
                    <a:pt x="820" y="205"/>
                    <a:pt x="818" y="211"/>
                  </a:cubicBezTo>
                  <a:cubicBezTo>
                    <a:pt x="820" y="218"/>
                    <a:pt x="809" y="219"/>
                    <a:pt x="808" y="226"/>
                  </a:cubicBezTo>
                  <a:cubicBezTo>
                    <a:pt x="810" y="228"/>
                    <a:pt x="814" y="228"/>
                    <a:pt x="818" y="228"/>
                  </a:cubicBezTo>
                  <a:cubicBezTo>
                    <a:pt x="819" y="228"/>
                    <a:pt x="819" y="228"/>
                    <a:pt x="820" y="228"/>
                  </a:cubicBezTo>
                  <a:cubicBezTo>
                    <a:pt x="820" y="228"/>
                    <a:pt x="821" y="228"/>
                    <a:pt x="822" y="228"/>
                  </a:cubicBezTo>
                  <a:cubicBezTo>
                    <a:pt x="827" y="228"/>
                    <a:pt x="832" y="228"/>
                    <a:pt x="833" y="234"/>
                  </a:cubicBezTo>
                  <a:cubicBezTo>
                    <a:pt x="832" y="235"/>
                    <a:pt x="830" y="236"/>
                    <a:pt x="829" y="236"/>
                  </a:cubicBezTo>
                  <a:cubicBezTo>
                    <a:pt x="827" y="236"/>
                    <a:pt x="826" y="235"/>
                    <a:pt x="824" y="233"/>
                  </a:cubicBezTo>
                  <a:cubicBezTo>
                    <a:pt x="823" y="232"/>
                    <a:pt x="821" y="231"/>
                    <a:pt x="818" y="231"/>
                  </a:cubicBezTo>
                  <a:cubicBezTo>
                    <a:pt x="818" y="231"/>
                    <a:pt x="818" y="231"/>
                    <a:pt x="818" y="231"/>
                  </a:cubicBezTo>
                  <a:cubicBezTo>
                    <a:pt x="817" y="234"/>
                    <a:pt x="817" y="235"/>
                    <a:pt x="818" y="238"/>
                  </a:cubicBezTo>
                  <a:cubicBezTo>
                    <a:pt x="826" y="238"/>
                    <a:pt x="832" y="246"/>
                    <a:pt x="842" y="247"/>
                  </a:cubicBezTo>
                  <a:cubicBezTo>
                    <a:pt x="843" y="247"/>
                    <a:pt x="844" y="247"/>
                    <a:pt x="845" y="247"/>
                  </a:cubicBezTo>
                  <a:cubicBezTo>
                    <a:pt x="851" y="247"/>
                    <a:pt x="858" y="245"/>
                    <a:pt x="865" y="244"/>
                  </a:cubicBezTo>
                  <a:cubicBezTo>
                    <a:pt x="861" y="232"/>
                    <a:pt x="841" y="222"/>
                    <a:pt x="854" y="206"/>
                  </a:cubicBezTo>
                  <a:cubicBezTo>
                    <a:pt x="851" y="203"/>
                    <a:pt x="845" y="202"/>
                    <a:pt x="839" y="202"/>
                  </a:cubicBezTo>
                  <a:moveTo>
                    <a:pt x="3096" y="176"/>
                  </a:moveTo>
                  <a:cubicBezTo>
                    <a:pt x="3090" y="176"/>
                    <a:pt x="3084" y="176"/>
                    <a:pt x="3080" y="177"/>
                  </a:cubicBezTo>
                  <a:cubicBezTo>
                    <a:pt x="3077" y="181"/>
                    <a:pt x="3080" y="183"/>
                    <a:pt x="3081" y="187"/>
                  </a:cubicBezTo>
                  <a:cubicBezTo>
                    <a:pt x="3076" y="181"/>
                    <a:pt x="3071" y="179"/>
                    <a:pt x="3064" y="179"/>
                  </a:cubicBezTo>
                  <a:cubicBezTo>
                    <a:pt x="3053" y="179"/>
                    <a:pt x="3040" y="186"/>
                    <a:pt x="3035" y="194"/>
                  </a:cubicBezTo>
                  <a:cubicBezTo>
                    <a:pt x="3038" y="195"/>
                    <a:pt x="3043" y="198"/>
                    <a:pt x="3040" y="201"/>
                  </a:cubicBezTo>
                  <a:cubicBezTo>
                    <a:pt x="3039" y="202"/>
                    <a:pt x="3039" y="202"/>
                    <a:pt x="3038" y="202"/>
                  </a:cubicBezTo>
                  <a:cubicBezTo>
                    <a:pt x="3037" y="202"/>
                    <a:pt x="3036" y="202"/>
                    <a:pt x="3036" y="202"/>
                  </a:cubicBezTo>
                  <a:cubicBezTo>
                    <a:pt x="3035" y="202"/>
                    <a:pt x="3034" y="202"/>
                    <a:pt x="3034" y="202"/>
                  </a:cubicBezTo>
                  <a:cubicBezTo>
                    <a:pt x="3033" y="202"/>
                    <a:pt x="3032" y="202"/>
                    <a:pt x="3032" y="203"/>
                  </a:cubicBezTo>
                  <a:cubicBezTo>
                    <a:pt x="3037" y="207"/>
                    <a:pt x="3054" y="219"/>
                    <a:pt x="3035" y="221"/>
                  </a:cubicBezTo>
                  <a:cubicBezTo>
                    <a:pt x="3034" y="218"/>
                    <a:pt x="3033" y="215"/>
                    <a:pt x="3033" y="212"/>
                  </a:cubicBezTo>
                  <a:cubicBezTo>
                    <a:pt x="3012" y="205"/>
                    <a:pt x="3027" y="187"/>
                    <a:pt x="3036" y="179"/>
                  </a:cubicBezTo>
                  <a:cubicBezTo>
                    <a:pt x="3034" y="177"/>
                    <a:pt x="3031" y="176"/>
                    <a:pt x="3027" y="176"/>
                  </a:cubicBezTo>
                  <a:cubicBezTo>
                    <a:pt x="3010" y="176"/>
                    <a:pt x="2985" y="199"/>
                    <a:pt x="2990" y="213"/>
                  </a:cubicBezTo>
                  <a:cubicBezTo>
                    <a:pt x="2993" y="222"/>
                    <a:pt x="3009" y="214"/>
                    <a:pt x="3014" y="222"/>
                  </a:cubicBezTo>
                  <a:cubicBezTo>
                    <a:pt x="3013" y="224"/>
                    <a:pt x="3012" y="225"/>
                    <a:pt x="3009" y="225"/>
                  </a:cubicBezTo>
                  <a:cubicBezTo>
                    <a:pt x="3008" y="225"/>
                    <a:pt x="3006" y="224"/>
                    <a:pt x="3004" y="224"/>
                  </a:cubicBezTo>
                  <a:cubicBezTo>
                    <a:pt x="3002" y="224"/>
                    <a:pt x="3001" y="224"/>
                    <a:pt x="2999" y="224"/>
                  </a:cubicBezTo>
                  <a:cubicBezTo>
                    <a:pt x="2999" y="224"/>
                    <a:pt x="2999" y="224"/>
                    <a:pt x="2999" y="224"/>
                  </a:cubicBezTo>
                  <a:cubicBezTo>
                    <a:pt x="2999" y="230"/>
                    <a:pt x="3004" y="232"/>
                    <a:pt x="3008" y="235"/>
                  </a:cubicBezTo>
                  <a:cubicBezTo>
                    <a:pt x="3013" y="234"/>
                    <a:pt x="3018" y="234"/>
                    <a:pt x="3023" y="234"/>
                  </a:cubicBezTo>
                  <a:cubicBezTo>
                    <a:pt x="3034" y="234"/>
                    <a:pt x="3045" y="235"/>
                    <a:pt x="3056" y="236"/>
                  </a:cubicBezTo>
                  <a:cubicBezTo>
                    <a:pt x="3066" y="237"/>
                    <a:pt x="3077" y="238"/>
                    <a:pt x="3087" y="238"/>
                  </a:cubicBezTo>
                  <a:cubicBezTo>
                    <a:pt x="3092" y="238"/>
                    <a:pt x="3097" y="238"/>
                    <a:pt x="3102" y="238"/>
                  </a:cubicBezTo>
                  <a:cubicBezTo>
                    <a:pt x="3104" y="232"/>
                    <a:pt x="3095" y="231"/>
                    <a:pt x="3100" y="226"/>
                  </a:cubicBezTo>
                  <a:cubicBezTo>
                    <a:pt x="3113" y="230"/>
                    <a:pt x="3115" y="242"/>
                    <a:pt x="3125" y="248"/>
                  </a:cubicBezTo>
                  <a:cubicBezTo>
                    <a:pt x="3124" y="250"/>
                    <a:pt x="3122" y="254"/>
                    <a:pt x="3124" y="256"/>
                  </a:cubicBezTo>
                  <a:cubicBezTo>
                    <a:pt x="3128" y="255"/>
                    <a:pt x="3133" y="254"/>
                    <a:pt x="3137" y="254"/>
                  </a:cubicBezTo>
                  <a:cubicBezTo>
                    <a:pt x="3148" y="254"/>
                    <a:pt x="3157" y="259"/>
                    <a:pt x="3163" y="265"/>
                  </a:cubicBezTo>
                  <a:cubicBezTo>
                    <a:pt x="3159" y="275"/>
                    <a:pt x="3152" y="283"/>
                    <a:pt x="3146" y="290"/>
                  </a:cubicBezTo>
                  <a:cubicBezTo>
                    <a:pt x="3147" y="294"/>
                    <a:pt x="3149" y="296"/>
                    <a:pt x="3148" y="300"/>
                  </a:cubicBezTo>
                  <a:cubicBezTo>
                    <a:pt x="3141" y="303"/>
                    <a:pt x="3130" y="304"/>
                    <a:pt x="3120" y="304"/>
                  </a:cubicBezTo>
                  <a:cubicBezTo>
                    <a:pt x="3117" y="304"/>
                    <a:pt x="3113" y="304"/>
                    <a:pt x="3111" y="303"/>
                  </a:cubicBezTo>
                  <a:cubicBezTo>
                    <a:pt x="3110" y="305"/>
                    <a:pt x="3109" y="306"/>
                    <a:pt x="3107" y="306"/>
                  </a:cubicBezTo>
                  <a:cubicBezTo>
                    <a:pt x="3108" y="316"/>
                    <a:pt x="3112" y="319"/>
                    <a:pt x="3118" y="319"/>
                  </a:cubicBezTo>
                  <a:cubicBezTo>
                    <a:pt x="3122" y="319"/>
                    <a:pt x="3126" y="318"/>
                    <a:pt x="3131" y="317"/>
                  </a:cubicBezTo>
                  <a:cubicBezTo>
                    <a:pt x="3136" y="316"/>
                    <a:pt x="3141" y="314"/>
                    <a:pt x="3146" y="314"/>
                  </a:cubicBezTo>
                  <a:cubicBezTo>
                    <a:pt x="3147" y="314"/>
                    <a:pt x="3148" y="315"/>
                    <a:pt x="3148" y="315"/>
                  </a:cubicBezTo>
                  <a:cubicBezTo>
                    <a:pt x="3153" y="319"/>
                    <a:pt x="3158" y="324"/>
                    <a:pt x="3167" y="325"/>
                  </a:cubicBezTo>
                  <a:cubicBezTo>
                    <a:pt x="3174" y="338"/>
                    <a:pt x="3197" y="336"/>
                    <a:pt x="3204" y="349"/>
                  </a:cubicBezTo>
                  <a:cubicBezTo>
                    <a:pt x="3206" y="349"/>
                    <a:pt x="3211" y="350"/>
                    <a:pt x="3216" y="350"/>
                  </a:cubicBezTo>
                  <a:cubicBezTo>
                    <a:pt x="3220" y="350"/>
                    <a:pt x="3224" y="349"/>
                    <a:pt x="3225" y="346"/>
                  </a:cubicBezTo>
                  <a:cubicBezTo>
                    <a:pt x="3221" y="336"/>
                    <a:pt x="3202" y="337"/>
                    <a:pt x="3199" y="326"/>
                  </a:cubicBezTo>
                  <a:cubicBezTo>
                    <a:pt x="3201" y="325"/>
                    <a:pt x="3202" y="324"/>
                    <a:pt x="3204" y="324"/>
                  </a:cubicBezTo>
                  <a:cubicBezTo>
                    <a:pt x="3209" y="324"/>
                    <a:pt x="3216" y="329"/>
                    <a:pt x="3222" y="333"/>
                  </a:cubicBezTo>
                  <a:cubicBezTo>
                    <a:pt x="3228" y="337"/>
                    <a:pt x="3234" y="342"/>
                    <a:pt x="3237" y="342"/>
                  </a:cubicBezTo>
                  <a:cubicBezTo>
                    <a:pt x="3240" y="342"/>
                    <a:pt x="3242" y="339"/>
                    <a:pt x="3241" y="330"/>
                  </a:cubicBezTo>
                  <a:cubicBezTo>
                    <a:pt x="3244" y="329"/>
                    <a:pt x="3248" y="329"/>
                    <a:pt x="3248" y="327"/>
                  </a:cubicBezTo>
                  <a:cubicBezTo>
                    <a:pt x="3241" y="316"/>
                    <a:pt x="3225" y="313"/>
                    <a:pt x="3216" y="303"/>
                  </a:cubicBezTo>
                  <a:cubicBezTo>
                    <a:pt x="3215" y="298"/>
                    <a:pt x="3215" y="295"/>
                    <a:pt x="3213" y="290"/>
                  </a:cubicBezTo>
                  <a:cubicBezTo>
                    <a:pt x="3215" y="289"/>
                    <a:pt x="3213" y="287"/>
                    <a:pt x="3216" y="287"/>
                  </a:cubicBezTo>
                  <a:cubicBezTo>
                    <a:pt x="3216" y="287"/>
                    <a:pt x="3216" y="287"/>
                    <a:pt x="3216" y="287"/>
                  </a:cubicBezTo>
                  <a:cubicBezTo>
                    <a:pt x="3217" y="287"/>
                    <a:pt x="3217" y="287"/>
                    <a:pt x="3218" y="287"/>
                  </a:cubicBezTo>
                  <a:cubicBezTo>
                    <a:pt x="3224" y="287"/>
                    <a:pt x="3232" y="289"/>
                    <a:pt x="3235" y="294"/>
                  </a:cubicBezTo>
                  <a:cubicBezTo>
                    <a:pt x="3234" y="297"/>
                    <a:pt x="3230" y="297"/>
                    <a:pt x="3231" y="302"/>
                  </a:cubicBezTo>
                  <a:cubicBezTo>
                    <a:pt x="3237" y="305"/>
                    <a:pt x="3244" y="307"/>
                    <a:pt x="3251" y="309"/>
                  </a:cubicBezTo>
                  <a:cubicBezTo>
                    <a:pt x="3251" y="301"/>
                    <a:pt x="3257" y="300"/>
                    <a:pt x="3263" y="298"/>
                  </a:cubicBezTo>
                  <a:cubicBezTo>
                    <a:pt x="3266" y="296"/>
                    <a:pt x="3265" y="292"/>
                    <a:pt x="3267" y="290"/>
                  </a:cubicBezTo>
                  <a:cubicBezTo>
                    <a:pt x="3267" y="290"/>
                    <a:pt x="3268" y="290"/>
                    <a:pt x="3269" y="290"/>
                  </a:cubicBezTo>
                  <a:cubicBezTo>
                    <a:pt x="3271" y="290"/>
                    <a:pt x="3272" y="289"/>
                    <a:pt x="3275" y="289"/>
                  </a:cubicBezTo>
                  <a:cubicBezTo>
                    <a:pt x="3274" y="275"/>
                    <a:pt x="3255" y="278"/>
                    <a:pt x="3246" y="272"/>
                  </a:cubicBezTo>
                  <a:cubicBezTo>
                    <a:pt x="3242" y="270"/>
                    <a:pt x="3243" y="266"/>
                    <a:pt x="3238" y="265"/>
                  </a:cubicBezTo>
                  <a:cubicBezTo>
                    <a:pt x="3238" y="265"/>
                    <a:pt x="3237" y="265"/>
                    <a:pt x="3237" y="265"/>
                  </a:cubicBezTo>
                  <a:cubicBezTo>
                    <a:pt x="3236" y="265"/>
                    <a:pt x="3236" y="265"/>
                    <a:pt x="3235" y="265"/>
                  </a:cubicBezTo>
                  <a:cubicBezTo>
                    <a:pt x="3235" y="265"/>
                    <a:pt x="3234" y="265"/>
                    <a:pt x="3234" y="265"/>
                  </a:cubicBezTo>
                  <a:cubicBezTo>
                    <a:pt x="3232" y="265"/>
                    <a:pt x="3230" y="266"/>
                    <a:pt x="3229" y="266"/>
                  </a:cubicBezTo>
                  <a:cubicBezTo>
                    <a:pt x="3219" y="259"/>
                    <a:pt x="3205" y="255"/>
                    <a:pt x="3198" y="246"/>
                  </a:cubicBezTo>
                  <a:cubicBezTo>
                    <a:pt x="3199" y="244"/>
                    <a:pt x="3201" y="243"/>
                    <a:pt x="3203" y="243"/>
                  </a:cubicBezTo>
                  <a:cubicBezTo>
                    <a:pt x="3205" y="243"/>
                    <a:pt x="3207" y="244"/>
                    <a:pt x="3209" y="244"/>
                  </a:cubicBezTo>
                  <a:cubicBezTo>
                    <a:pt x="3211" y="245"/>
                    <a:pt x="3213" y="245"/>
                    <a:pt x="3215" y="245"/>
                  </a:cubicBezTo>
                  <a:cubicBezTo>
                    <a:pt x="3216" y="245"/>
                    <a:pt x="3218" y="245"/>
                    <a:pt x="3219" y="243"/>
                  </a:cubicBezTo>
                  <a:cubicBezTo>
                    <a:pt x="3217" y="238"/>
                    <a:pt x="3212" y="234"/>
                    <a:pt x="3205" y="234"/>
                  </a:cubicBezTo>
                  <a:cubicBezTo>
                    <a:pt x="3204" y="234"/>
                    <a:pt x="3202" y="234"/>
                    <a:pt x="3200" y="235"/>
                  </a:cubicBezTo>
                  <a:cubicBezTo>
                    <a:pt x="3197" y="232"/>
                    <a:pt x="3197" y="227"/>
                    <a:pt x="3194" y="224"/>
                  </a:cubicBezTo>
                  <a:cubicBezTo>
                    <a:pt x="3193" y="224"/>
                    <a:pt x="3193" y="224"/>
                    <a:pt x="3192" y="224"/>
                  </a:cubicBezTo>
                  <a:cubicBezTo>
                    <a:pt x="3187" y="224"/>
                    <a:pt x="3184" y="221"/>
                    <a:pt x="3178" y="220"/>
                  </a:cubicBezTo>
                  <a:cubicBezTo>
                    <a:pt x="3175" y="220"/>
                    <a:pt x="3173" y="224"/>
                    <a:pt x="3170" y="224"/>
                  </a:cubicBezTo>
                  <a:cubicBezTo>
                    <a:pt x="3169" y="224"/>
                    <a:pt x="3168" y="223"/>
                    <a:pt x="3167" y="222"/>
                  </a:cubicBezTo>
                  <a:cubicBezTo>
                    <a:pt x="3166" y="216"/>
                    <a:pt x="3175" y="219"/>
                    <a:pt x="3175" y="214"/>
                  </a:cubicBezTo>
                  <a:cubicBezTo>
                    <a:pt x="3173" y="210"/>
                    <a:pt x="3169" y="209"/>
                    <a:pt x="3164" y="209"/>
                  </a:cubicBezTo>
                  <a:cubicBezTo>
                    <a:pt x="3160" y="209"/>
                    <a:pt x="3155" y="210"/>
                    <a:pt x="3152" y="213"/>
                  </a:cubicBezTo>
                  <a:cubicBezTo>
                    <a:pt x="3141" y="210"/>
                    <a:pt x="3137" y="202"/>
                    <a:pt x="3134" y="193"/>
                  </a:cubicBezTo>
                  <a:cubicBezTo>
                    <a:pt x="3108" y="193"/>
                    <a:pt x="3108" y="193"/>
                    <a:pt x="3108" y="193"/>
                  </a:cubicBezTo>
                  <a:cubicBezTo>
                    <a:pt x="3104" y="195"/>
                    <a:pt x="3105" y="201"/>
                    <a:pt x="3102" y="203"/>
                  </a:cubicBezTo>
                  <a:cubicBezTo>
                    <a:pt x="3094" y="203"/>
                    <a:pt x="3091" y="198"/>
                    <a:pt x="3084" y="197"/>
                  </a:cubicBezTo>
                  <a:cubicBezTo>
                    <a:pt x="3082" y="199"/>
                    <a:pt x="3084" y="204"/>
                    <a:pt x="3079" y="204"/>
                  </a:cubicBezTo>
                  <a:cubicBezTo>
                    <a:pt x="3079" y="204"/>
                    <a:pt x="3079" y="204"/>
                    <a:pt x="3079" y="204"/>
                  </a:cubicBezTo>
                  <a:cubicBezTo>
                    <a:pt x="3073" y="199"/>
                    <a:pt x="3083" y="194"/>
                    <a:pt x="3084" y="188"/>
                  </a:cubicBezTo>
                  <a:cubicBezTo>
                    <a:pt x="3088" y="189"/>
                    <a:pt x="3090" y="192"/>
                    <a:pt x="3095" y="192"/>
                  </a:cubicBezTo>
                  <a:cubicBezTo>
                    <a:pt x="3103" y="185"/>
                    <a:pt x="3119" y="189"/>
                    <a:pt x="3127" y="185"/>
                  </a:cubicBezTo>
                  <a:cubicBezTo>
                    <a:pt x="3122" y="179"/>
                    <a:pt x="3108" y="176"/>
                    <a:pt x="3096" y="176"/>
                  </a:cubicBezTo>
                  <a:moveTo>
                    <a:pt x="2892" y="174"/>
                  </a:moveTo>
                  <a:cubicBezTo>
                    <a:pt x="2886" y="174"/>
                    <a:pt x="2879" y="178"/>
                    <a:pt x="2879" y="184"/>
                  </a:cubicBezTo>
                  <a:cubicBezTo>
                    <a:pt x="2880" y="189"/>
                    <a:pt x="2886" y="188"/>
                    <a:pt x="2888" y="193"/>
                  </a:cubicBezTo>
                  <a:cubicBezTo>
                    <a:pt x="2887" y="194"/>
                    <a:pt x="2886" y="195"/>
                    <a:pt x="2885" y="196"/>
                  </a:cubicBezTo>
                  <a:cubicBezTo>
                    <a:pt x="2884" y="196"/>
                    <a:pt x="2884" y="196"/>
                    <a:pt x="2884" y="196"/>
                  </a:cubicBezTo>
                  <a:cubicBezTo>
                    <a:pt x="2878" y="196"/>
                    <a:pt x="2878" y="191"/>
                    <a:pt x="2872" y="190"/>
                  </a:cubicBezTo>
                  <a:cubicBezTo>
                    <a:pt x="2869" y="192"/>
                    <a:pt x="2864" y="194"/>
                    <a:pt x="2864" y="199"/>
                  </a:cubicBezTo>
                  <a:cubicBezTo>
                    <a:pt x="2867" y="204"/>
                    <a:pt x="2876" y="204"/>
                    <a:pt x="2885" y="205"/>
                  </a:cubicBezTo>
                  <a:cubicBezTo>
                    <a:pt x="2891" y="210"/>
                    <a:pt x="2892" y="218"/>
                    <a:pt x="2900" y="218"/>
                  </a:cubicBezTo>
                  <a:cubicBezTo>
                    <a:pt x="2900" y="218"/>
                    <a:pt x="2901" y="218"/>
                    <a:pt x="2901" y="218"/>
                  </a:cubicBezTo>
                  <a:cubicBezTo>
                    <a:pt x="2904" y="218"/>
                    <a:pt x="2906" y="217"/>
                    <a:pt x="2909" y="215"/>
                  </a:cubicBezTo>
                  <a:cubicBezTo>
                    <a:pt x="2911" y="214"/>
                    <a:pt x="2914" y="212"/>
                    <a:pt x="2917" y="212"/>
                  </a:cubicBezTo>
                  <a:cubicBezTo>
                    <a:pt x="2918" y="212"/>
                    <a:pt x="2919" y="212"/>
                    <a:pt x="2920" y="213"/>
                  </a:cubicBezTo>
                  <a:cubicBezTo>
                    <a:pt x="2923" y="209"/>
                    <a:pt x="2926" y="206"/>
                    <a:pt x="2926" y="200"/>
                  </a:cubicBezTo>
                  <a:cubicBezTo>
                    <a:pt x="2923" y="194"/>
                    <a:pt x="2913" y="194"/>
                    <a:pt x="2911" y="188"/>
                  </a:cubicBezTo>
                  <a:cubicBezTo>
                    <a:pt x="2913" y="185"/>
                    <a:pt x="2919" y="185"/>
                    <a:pt x="2918" y="179"/>
                  </a:cubicBezTo>
                  <a:cubicBezTo>
                    <a:pt x="2917" y="178"/>
                    <a:pt x="2915" y="177"/>
                    <a:pt x="2912" y="177"/>
                  </a:cubicBezTo>
                  <a:cubicBezTo>
                    <a:pt x="2909" y="177"/>
                    <a:pt x="2905" y="178"/>
                    <a:pt x="2902" y="178"/>
                  </a:cubicBezTo>
                  <a:cubicBezTo>
                    <a:pt x="2900" y="175"/>
                    <a:pt x="2896" y="174"/>
                    <a:pt x="2892" y="174"/>
                  </a:cubicBezTo>
                  <a:moveTo>
                    <a:pt x="2833" y="173"/>
                  </a:moveTo>
                  <a:cubicBezTo>
                    <a:pt x="2828" y="173"/>
                    <a:pt x="2823" y="176"/>
                    <a:pt x="2824" y="181"/>
                  </a:cubicBezTo>
                  <a:cubicBezTo>
                    <a:pt x="2824" y="185"/>
                    <a:pt x="2832" y="186"/>
                    <a:pt x="2831" y="189"/>
                  </a:cubicBezTo>
                  <a:cubicBezTo>
                    <a:pt x="2828" y="188"/>
                    <a:pt x="2822" y="187"/>
                    <a:pt x="2816" y="187"/>
                  </a:cubicBezTo>
                  <a:cubicBezTo>
                    <a:pt x="2813" y="187"/>
                    <a:pt x="2810" y="187"/>
                    <a:pt x="2808" y="188"/>
                  </a:cubicBezTo>
                  <a:cubicBezTo>
                    <a:pt x="2808" y="196"/>
                    <a:pt x="2818" y="211"/>
                    <a:pt x="2809" y="214"/>
                  </a:cubicBezTo>
                  <a:cubicBezTo>
                    <a:pt x="2803" y="205"/>
                    <a:pt x="2801" y="192"/>
                    <a:pt x="2787" y="188"/>
                  </a:cubicBezTo>
                  <a:cubicBezTo>
                    <a:pt x="2785" y="194"/>
                    <a:pt x="2782" y="204"/>
                    <a:pt x="2775" y="204"/>
                  </a:cubicBezTo>
                  <a:cubicBezTo>
                    <a:pt x="2774" y="204"/>
                    <a:pt x="2772" y="203"/>
                    <a:pt x="2771" y="202"/>
                  </a:cubicBezTo>
                  <a:cubicBezTo>
                    <a:pt x="2770" y="197"/>
                    <a:pt x="2778" y="198"/>
                    <a:pt x="2776" y="192"/>
                  </a:cubicBezTo>
                  <a:cubicBezTo>
                    <a:pt x="2774" y="191"/>
                    <a:pt x="2772" y="191"/>
                    <a:pt x="2770" y="191"/>
                  </a:cubicBezTo>
                  <a:cubicBezTo>
                    <a:pt x="2765" y="191"/>
                    <a:pt x="2758" y="194"/>
                    <a:pt x="2753" y="194"/>
                  </a:cubicBezTo>
                  <a:cubicBezTo>
                    <a:pt x="2751" y="192"/>
                    <a:pt x="2752" y="188"/>
                    <a:pt x="2750" y="187"/>
                  </a:cubicBezTo>
                  <a:cubicBezTo>
                    <a:pt x="2749" y="187"/>
                    <a:pt x="2749" y="187"/>
                    <a:pt x="2749" y="187"/>
                  </a:cubicBezTo>
                  <a:cubicBezTo>
                    <a:pt x="2729" y="187"/>
                    <a:pt x="2707" y="193"/>
                    <a:pt x="2705" y="211"/>
                  </a:cubicBezTo>
                  <a:cubicBezTo>
                    <a:pt x="2711" y="213"/>
                    <a:pt x="2712" y="218"/>
                    <a:pt x="2720" y="218"/>
                  </a:cubicBezTo>
                  <a:cubicBezTo>
                    <a:pt x="2722" y="218"/>
                    <a:pt x="2725" y="214"/>
                    <a:pt x="2728" y="214"/>
                  </a:cubicBezTo>
                  <a:cubicBezTo>
                    <a:pt x="2729" y="214"/>
                    <a:pt x="2730" y="215"/>
                    <a:pt x="2731" y="215"/>
                  </a:cubicBezTo>
                  <a:cubicBezTo>
                    <a:pt x="2730" y="224"/>
                    <a:pt x="2714" y="220"/>
                    <a:pt x="2709" y="225"/>
                  </a:cubicBezTo>
                  <a:cubicBezTo>
                    <a:pt x="2712" y="230"/>
                    <a:pt x="2718" y="231"/>
                    <a:pt x="2725" y="231"/>
                  </a:cubicBezTo>
                  <a:cubicBezTo>
                    <a:pt x="2730" y="231"/>
                    <a:pt x="2736" y="231"/>
                    <a:pt x="2741" y="230"/>
                  </a:cubicBezTo>
                  <a:cubicBezTo>
                    <a:pt x="2747" y="229"/>
                    <a:pt x="2752" y="229"/>
                    <a:pt x="2757" y="229"/>
                  </a:cubicBezTo>
                  <a:cubicBezTo>
                    <a:pt x="2764" y="229"/>
                    <a:pt x="2770" y="230"/>
                    <a:pt x="2773" y="234"/>
                  </a:cubicBezTo>
                  <a:cubicBezTo>
                    <a:pt x="2769" y="236"/>
                    <a:pt x="2765" y="237"/>
                    <a:pt x="2760" y="237"/>
                  </a:cubicBezTo>
                  <a:cubicBezTo>
                    <a:pt x="2755" y="237"/>
                    <a:pt x="2751" y="236"/>
                    <a:pt x="2747" y="236"/>
                  </a:cubicBezTo>
                  <a:cubicBezTo>
                    <a:pt x="2742" y="235"/>
                    <a:pt x="2738" y="235"/>
                    <a:pt x="2734" y="235"/>
                  </a:cubicBezTo>
                  <a:cubicBezTo>
                    <a:pt x="2727" y="235"/>
                    <a:pt x="2720" y="236"/>
                    <a:pt x="2717" y="242"/>
                  </a:cubicBezTo>
                  <a:cubicBezTo>
                    <a:pt x="2724" y="248"/>
                    <a:pt x="2734" y="251"/>
                    <a:pt x="2745" y="251"/>
                  </a:cubicBezTo>
                  <a:cubicBezTo>
                    <a:pt x="2749" y="251"/>
                    <a:pt x="2753" y="250"/>
                    <a:pt x="2757" y="250"/>
                  </a:cubicBezTo>
                  <a:cubicBezTo>
                    <a:pt x="2759" y="254"/>
                    <a:pt x="2759" y="260"/>
                    <a:pt x="2764" y="262"/>
                  </a:cubicBezTo>
                  <a:cubicBezTo>
                    <a:pt x="2775" y="261"/>
                    <a:pt x="2782" y="257"/>
                    <a:pt x="2794" y="257"/>
                  </a:cubicBezTo>
                  <a:cubicBezTo>
                    <a:pt x="2795" y="257"/>
                    <a:pt x="2797" y="257"/>
                    <a:pt x="2798" y="257"/>
                  </a:cubicBezTo>
                  <a:cubicBezTo>
                    <a:pt x="2808" y="253"/>
                    <a:pt x="2821" y="244"/>
                    <a:pt x="2832" y="244"/>
                  </a:cubicBezTo>
                  <a:cubicBezTo>
                    <a:pt x="2835" y="244"/>
                    <a:pt x="2839" y="245"/>
                    <a:pt x="2841" y="247"/>
                  </a:cubicBezTo>
                  <a:cubicBezTo>
                    <a:pt x="2841" y="249"/>
                    <a:pt x="2835" y="247"/>
                    <a:pt x="2836" y="251"/>
                  </a:cubicBezTo>
                  <a:cubicBezTo>
                    <a:pt x="2838" y="254"/>
                    <a:pt x="2842" y="255"/>
                    <a:pt x="2846" y="255"/>
                  </a:cubicBezTo>
                  <a:cubicBezTo>
                    <a:pt x="2849" y="255"/>
                    <a:pt x="2852" y="254"/>
                    <a:pt x="2856" y="253"/>
                  </a:cubicBezTo>
                  <a:cubicBezTo>
                    <a:pt x="2860" y="253"/>
                    <a:pt x="2863" y="252"/>
                    <a:pt x="2867" y="252"/>
                  </a:cubicBezTo>
                  <a:cubicBezTo>
                    <a:pt x="2868" y="252"/>
                    <a:pt x="2869" y="252"/>
                    <a:pt x="2870" y="252"/>
                  </a:cubicBezTo>
                  <a:cubicBezTo>
                    <a:pt x="2872" y="247"/>
                    <a:pt x="2863" y="249"/>
                    <a:pt x="2864" y="244"/>
                  </a:cubicBezTo>
                  <a:cubicBezTo>
                    <a:pt x="2865" y="241"/>
                    <a:pt x="2869" y="240"/>
                    <a:pt x="2873" y="240"/>
                  </a:cubicBezTo>
                  <a:cubicBezTo>
                    <a:pt x="2876" y="240"/>
                    <a:pt x="2878" y="241"/>
                    <a:pt x="2880" y="241"/>
                  </a:cubicBezTo>
                  <a:cubicBezTo>
                    <a:pt x="2883" y="239"/>
                    <a:pt x="2885" y="237"/>
                    <a:pt x="2882" y="233"/>
                  </a:cubicBezTo>
                  <a:cubicBezTo>
                    <a:pt x="2870" y="231"/>
                    <a:pt x="2860" y="226"/>
                    <a:pt x="2850" y="222"/>
                  </a:cubicBezTo>
                  <a:cubicBezTo>
                    <a:pt x="2843" y="214"/>
                    <a:pt x="2843" y="201"/>
                    <a:pt x="2837" y="192"/>
                  </a:cubicBezTo>
                  <a:cubicBezTo>
                    <a:pt x="2840" y="188"/>
                    <a:pt x="2847" y="188"/>
                    <a:pt x="2848" y="183"/>
                  </a:cubicBezTo>
                  <a:cubicBezTo>
                    <a:pt x="2847" y="177"/>
                    <a:pt x="2840" y="173"/>
                    <a:pt x="2833" y="173"/>
                  </a:cubicBezTo>
                  <a:moveTo>
                    <a:pt x="2665" y="164"/>
                  </a:moveTo>
                  <a:cubicBezTo>
                    <a:pt x="2658" y="164"/>
                    <a:pt x="2651" y="166"/>
                    <a:pt x="2645" y="171"/>
                  </a:cubicBezTo>
                  <a:cubicBezTo>
                    <a:pt x="2656" y="187"/>
                    <a:pt x="2635" y="198"/>
                    <a:pt x="2632" y="214"/>
                  </a:cubicBezTo>
                  <a:cubicBezTo>
                    <a:pt x="2636" y="217"/>
                    <a:pt x="2642" y="217"/>
                    <a:pt x="2648" y="217"/>
                  </a:cubicBezTo>
                  <a:cubicBezTo>
                    <a:pt x="2649" y="217"/>
                    <a:pt x="2651" y="217"/>
                    <a:pt x="2652" y="217"/>
                  </a:cubicBezTo>
                  <a:cubicBezTo>
                    <a:pt x="2655" y="221"/>
                    <a:pt x="2659" y="222"/>
                    <a:pt x="2662" y="222"/>
                  </a:cubicBezTo>
                  <a:cubicBezTo>
                    <a:pt x="2669" y="222"/>
                    <a:pt x="2677" y="216"/>
                    <a:pt x="2683" y="213"/>
                  </a:cubicBezTo>
                  <a:cubicBezTo>
                    <a:pt x="2696" y="197"/>
                    <a:pt x="2717" y="189"/>
                    <a:pt x="2734" y="177"/>
                  </a:cubicBezTo>
                  <a:cubicBezTo>
                    <a:pt x="2728" y="172"/>
                    <a:pt x="2718" y="171"/>
                    <a:pt x="2710" y="167"/>
                  </a:cubicBezTo>
                  <a:cubicBezTo>
                    <a:pt x="2705" y="169"/>
                    <a:pt x="2703" y="172"/>
                    <a:pt x="2697" y="173"/>
                  </a:cubicBezTo>
                  <a:cubicBezTo>
                    <a:pt x="2689" y="168"/>
                    <a:pt x="2677" y="164"/>
                    <a:pt x="2665" y="164"/>
                  </a:cubicBezTo>
                  <a:moveTo>
                    <a:pt x="1117" y="163"/>
                  </a:moveTo>
                  <a:cubicBezTo>
                    <a:pt x="1114" y="163"/>
                    <a:pt x="1113" y="165"/>
                    <a:pt x="1114" y="168"/>
                  </a:cubicBezTo>
                  <a:cubicBezTo>
                    <a:pt x="1115" y="170"/>
                    <a:pt x="1116" y="172"/>
                    <a:pt x="1119" y="172"/>
                  </a:cubicBezTo>
                  <a:cubicBezTo>
                    <a:pt x="1121" y="172"/>
                    <a:pt x="1123" y="171"/>
                    <a:pt x="1126" y="166"/>
                  </a:cubicBezTo>
                  <a:cubicBezTo>
                    <a:pt x="1122" y="164"/>
                    <a:pt x="1119" y="163"/>
                    <a:pt x="1117" y="163"/>
                  </a:cubicBezTo>
                  <a:moveTo>
                    <a:pt x="1237" y="150"/>
                  </a:moveTo>
                  <a:cubicBezTo>
                    <a:pt x="1235" y="150"/>
                    <a:pt x="1233" y="150"/>
                    <a:pt x="1231" y="150"/>
                  </a:cubicBezTo>
                  <a:cubicBezTo>
                    <a:pt x="1228" y="154"/>
                    <a:pt x="1233" y="159"/>
                    <a:pt x="1229" y="161"/>
                  </a:cubicBezTo>
                  <a:cubicBezTo>
                    <a:pt x="1224" y="158"/>
                    <a:pt x="1219" y="158"/>
                    <a:pt x="1214" y="158"/>
                  </a:cubicBezTo>
                  <a:cubicBezTo>
                    <a:pt x="1207" y="158"/>
                    <a:pt x="1200" y="159"/>
                    <a:pt x="1193" y="161"/>
                  </a:cubicBezTo>
                  <a:cubicBezTo>
                    <a:pt x="1186" y="162"/>
                    <a:pt x="1180" y="164"/>
                    <a:pt x="1174" y="164"/>
                  </a:cubicBezTo>
                  <a:cubicBezTo>
                    <a:pt x="1172" y="164"/>
                    <a:pt x="1171" y="164"/>
                    <a:pt x="1169" y="163"/>
                  </a:cubicBezTo>
                  <a:cubicBezTo>
                    <a:pt x="1165" y="167"/>
                    <a:pt x="1170" y="176"/>
                    <a:pt x="1166" y="181"/>
                  </a:cubicBezTo>
                  <a:cubicBezTo>
                    <a:pt x="1168" y="186"/>
                    <a:pt x="1174" y="188"/>
                    <a:pt x="1175" y="193"/>
                  </a:cubicBezTo>
                  <a:cubicBezTo>
                    <a:pt x="1173" y="197"/>
                    <a:pt x="1170" y="201"/>
                    <a:pt x="1163" y="201"/>
                  </a:cubicBezTo>
                  <a:cubicBezTo>
                    <a:pt x="1163" y="201"/>
                    <a:pt x="1162" y="201"/>
                    <a:pt x="1162" y="201"/>
                  </a:cubicBezTo>
                  <a:cubicBezTo>
                    <a:pt x="1158" y="198"/>
                    <a:pt x="1165" y="195"/>
                    <a:pt x="1162" y="192"/>
                  </a:cubicBezTo>
                  <a:cubicBezTo>
                    <a:pt x="1160" y="192"/>
                    <a:pt x="1158" y="192"/>
                    <a:pt x="1156" y="192"/>
                  </a:cubicBezTo>
                  <a:cubicBezTo>
                    <a:pt x="1153" y="192"/>
                    <a:pt x="1149" y="192"/>
                    <a:pt x="1145" y="192"/>
                  </a:cubicBezTo>
                  <a:cubicBezTo>
                    <a:pt x="1141" y="192"/>
                    <a:pt x="1137" y="192"/>
                    <a:pt x="1133" y="192"/>
                  </a:cubicBezTo>
                  <a:cubicBezTo>
                    <a:pt x="1115" y="192"/>
                    <a:pt x="1099" y="194"/>
                    <a:pt x="1105" y="211"/>
                  </a:cubicBezTo>
                  <a:cubicBezTo>
                    <a:pt x="1111" y="215"/>
                    <a:pt x="1134" y="220"/>
                    <a:pt x="1136" y="231"/>
                  </a:cubicBezTo>
                  <a:cubicBezTo>
                    <a:pt x="1137" y="238"/>
                    <a:pt x="1131" y="242"/>
                    <a:pt x="1126" y="242"/>
                  </a:cubicBezTo>
                  <a:cubicBezTo>
                    <a:pt x="1122" y="242"/>
                    <a:pt x="1118" y="240"/>
                    <a:pt x="1117" y="237"/>
                  </a:cubicBezTo>
                  <a:cubicBezTo>
                    <a:pt x="1118" y="232"/>
                    <a:pt x="1124" y="233"/>
                    <a:pt x="1125" y="227"/>
                  </a:cubicBezTo>
                  <a:cubicBezTo>
                    <a:pt x="1106" y="225"/>
                    <a:pt x="1100" y="214"/>
                    <a:pt x="1080" y="213"/>
                  </a:cubicBezTo>
                  <a:cubicBezTo>
                    <a:pt x="1074" y="215"/>
                    <a:pt x="1078" y="220"/>
                    <a:pt x="1074" y="222"/>
                  </a:cubicBezTo>
                  <a:cubicBezTo>
                    <a:pt x="1073" y="222"/>
                    <a:pt x="1073" y="222"/>
                    <a:pt x="1073" y="222"/>
                  </a:cubicBezTo>
                  <a:cubicBezTo>
                    <a:pt x="1071" y="222"/>
                    <a:pt x="1069" y="221"/>
                    <a:pt x="1067" y="220"/>
                  </a:cubicBezTo>
                  <a:cubicBezTo>
                    <a:pt x="1066" y="219"/>
                    <a:pt x="1064" y="218"/>
                    <a:pt x="1062" y="218"/>
                  </a:cubicBezTo>
                  <a:cubicBezTo>
                    <a:pt x="1061" y="218"/>
                    <a:pt x="1060" y="218"/>
                    <a:pt x="1059" y="219"/>
                  </a:cubicBezTo>
                  <a:cubicBezTo>
                    <a:pt x="1054" y="233"/>
                    <a:pt x="1082" y="226"/>
                    <a:pt x="1085" y="237"/>
                  </a:cubicBezTo>
                  <a:cubicBezTo>
                    <a:pt x="1082" y="237"/>
                    <a:pt x="1079" y="238"/>
                    <a:pt x="1076" y="238"/>
                  </a:cubicBezTo>
                  <a:cubicBezTo>
                    <a:pt x="1067" y="238"/>
                    <a:pt x="1058" y="235"/>
                    <a:pt x="1054" y="229"/>
                  </a:cubicBezTo>
                  <a:cubicBezTo>
                    <a:pt x="1051" y="226"/>
                    <a:pt x="1052" y="221"/>
                    <a:pt x="1047" y="218"/>
                  </a:cubicBezTo>
                  <a:cubicBezTo>
                    <a:pt x="1037" y="220"/>
                    <a:pt x="1032" y="224"/>
                    <a:pt x="1027" y="230"/>
                  </a:cubicBezTo>
                  <a:cubicBezTo>
                    <a:pt x="1035" y="238"/>
                    <a:pt x="1037" y="252"/>
                    <a:pt x="1031" y="264"/>
                  </a:cubicBezTo>
                  <a:cubicBezTo>
                    <a:pt x="1034" y="264"/>
                    <a:pt x="1037" y="265"/>
                    <a:pt x="1041" y="265"/>
                  </a:cubicBezTo>
                  <a:cubicBezTo>
                    <a:pt x="1044" y="265"/>
                    <a:pt x="1047" y="264"/>
                    <a:pt x="1049" y="264"/>
                  </a:cubicBezTo>
                  <a:cubicBezTo>
                    <a:pt x="1052" y="264"/>
                    <a:pt x="1055" y="264"/>
                    <a:pt x="1058" y="264"/>
                  </a:cubicBezTo>
                  <a:cubicBezTo>
                    <a:pt x="1067" y="264"/>
                    <a:pt x="1075" y="266"/>
                    <a:pt x="1078" y="275"/>
                  </a:cubicBezTo>
                  <a:cubicBezTo>
                    <a:pt x="1080" y="281"/>
                    <a:pt x="1076" y="285"/>
                    <a:pt x="1080" y="292"/>
                  </a:cubicBezTo>
                  <a:cubicBezTo>
                    <a:pt x="1078" y="293"/>
                    <a:pt x="1076" y="293"/>
                    <a:pt x="1075" y="293"/>
                  </a:cubicBezTo>
                  <a:cubicBezTo>
                    <a:pt x="1066" y="293"/>
                    <a:pt x="1067" y="281"/>
                    <a:pt x="1066" y="274"/>
                  </a:cubicBezTo>
                  <a:cubicBezTo>
                    <a:pt x="1063" y="272"/>
                    <a:pt x="1058" y="271"/>
                    <a:pt x="1052" y="271"/>
                  </a:cubicBezTo>
                  <a:cubicBezTo>
                    <a:pt x="1048" y="271"/>
                    <a:pt x="1044" y="271"/>
                    <a:pt x="1041" y="272"/>
                  </a:cubicBezTo>
                  <a:cubicBezTo>
                    <a:pt x="1040" y="278"/>
                    <a:pt x="1047" y="278"/>
                    <a:pt x="1047" y="283"/>
                  </a:cubicBezTo>
                  <a:cubicBezTo>
                    <a:pt x="1045" y="287"/>
                    <a:pt x="1038" y="286"/>
                    <a:pt x="1035" y="290"/>
                  </a:cubicBezTo>
                  <a:cubicBezTo>
                    <a:pt x="1036" y="302"/>
                    <a:pt x="1018" y="308"/>
                    <a:pt x="1001" y="308"/>
                  </a:cubicBezTo>
                  <a:cubicBezTo>
                    <a:pt x="989" y="308"/>
                    <a:pt x="978" y="305"/>
                    <a:pt x="974" y="300"/>
                  </a:cubicBezTo>
                  <a:cubicBezTo>
                    <a:pt x="976" y="297"/>
                    <a:pt x="980" y="296"/>
                    <a:pt x="984" y="296"/>
                  </a:cubicBezTo>
                  <a:cubicBezTo>
                    <a:pt x="991" y="296"/>
                    <a:pt x="998" y="299"/>
                    <a:pt x="1003" y="301"/>
                  </a:cubicBezTo>
                  <a:cubicBezTo>
                    <a:pt x="1016" y="296"/>
                    <a:pt x="1025" y="288"/>
                    <a:pt x="1028" y="275"/>
                  </a:cubicBezTo>
                  <a:cubicBezTo>
                    <a:pt x="1016" y="268"/>
                    <a:pt x="1026" y="250"/>
                    <a:pt x="1024" y="239"/>
                  </a:cubicBezTo>
                  <a:cubicBezTo>
                    <a:pt x="1023" y="234"/>
                    <a:pt x="1016" y="233"/>
                    <a:pt x="1017" y="228"/>
                  </a:cubicBezTo>
                  <a:cubicBezTo>
                    <a:pt x="1027" y="222"/>
                    <a:pt x="1026" y="208"/>
                    <a:pt x="1013" y="205"/>
                  </a:cubicBezTo>
                  <a:cubicBezTo>
                    <a:pt x="1011" y="201"/>
                    <a:pt x="1012" y="197"/>
                    <a:pt x="1008" y="195"/>
                  </a:cubicBezTo>
                  <a:cubicBezTo>
                    <a:pt x="1007" y="195"/>
                    <a:pt x="1005" y="195"/>
                    <a:pt x="1004" y="195"/>
                  </a:cubicBezTo>
                  <a:cubicBezTo>
                    <a:pt x="1000" y="195"/>
                    <a:pt x="997" y="195"/>
                    <a:pt x="997" y="199"/>
                  </a:cubicBezTo>
                  <a:cubicBezTo>
                    <a:pt x="998" y="204"/>
                    <a:pt x="1008" y="201"/>
                    <a:pt x="1008" y="206"/>
                  </a:cubicBezTo>
                  <a:cubicBezTo>
                    <a:pt x="1007" y="207"/>
                    <a:pt x="1005" y="207"/>
                    <a:pt x="1004" y="207"/>
                  </a:cubicBezTo>
                  <a:cubicBezTo>
                    <a:pt x="1002" y="207"/>
                    <a:pt x="1000" y="207"/>
                    <a:pt x="998" y="206"/>
                  </a:cubicBezTo>
                  <a:cubicBezTo>
                    <a:pt x="996" y="206"/>
                    <a:pt x="994" y="205"/>
                    <a:pt x="992" y="205"/>
                  </a:cubicBezTo>
                  <a:cubicBezTo>
                    <a:pt x="991" y="205"/>
                    <a:pt x="989" y="206"/>
                    <a:pt x="988" y="206"/>
                  </a:cubicBezTo>
                  <a:cubicBezTo>
                    <a:pt x="986" y="220"/>
                    <a:pt x="979" y="230"/>
                    <a:pt x="964" y="233"/>
                  </a:cubicBezTo>
                  <a:cubicBezTo>
                    <a:pt x="962" y="240"/>
                    <a:pt x="970" y="245"/>
                    <a:pt x="965" y="253"/>
                  </a:cubicBezTo>
                  <a:cubicBezTo>
                    <a:pt x="972" y="259"/>
                    <a:pt x="980" y="264"/>
                    <a:pt x="987" y="270"/>
                  </a:cubicBezTo>
                  <a:cubicBezTo>
                    <a:pt x="985" y="274"/>
                    <a:pt x="983" y="277"/>
                    <a:pt x="978" y="278"/>
                  </a:cubicBezTo>
                  <a:cubicBezTo>
                    <a:pt x="958" y="270"/>
                    <a:pt x="940" y="257"/>
                    <a:pt x="912" y="257"/>
                  </a:cubicBezTo>
                  <a:cubicBezTo>
                    <a:pt x="908" y="257"/>
                    <a:pt x="905" y="257"/>
                    <a:pt x="902" y="257"/>
                  </a:cubicBezTo>
                  <a:cubicBezTo>
                    <a:pt x="898" y="256"/>
                    <a:pt x="897" y="251"/>
                    <a:pt x="894" y="249"/>
                  </a:cubicBezTo>
                  <a:cubicBezTo>
                    <a:pt x="890" y="249"/>
                    <a:pt x="886" y="246"/>
                    <a:pt x="883" y="246"/>
                  </a:cubicBezTo>
                  <a:cubicBezTo>
                    <a:pt x="881" y="246"/>
                    <a:pt x="880" y="247"/>
                    <a:pt x="879" y="248"/>
                  </a:cubicBezTo>
                  <a:cubicBezTo>
                    <a:pt x="877" y="260"/>
                    <a:pt x="900" y="258"/>
                    <a:pt x="903" y="270"/>
                  </a:cubicBezTo>
                  <a:cubicBezTo>
                    <a:pt x="899" y="272"/>
                    <a:pt x="893" y="276"/>
                    <a:pt x="887" y="276"/>
                  </a:cubicBezTo>
                  <a:cubicBezTo>
                    <a:pt x="887" y="276"/>
                    <a:pt x="886" y="276"/>
                    <a:pt x="885" y="276"/>
                  </a:cubicBezTo>
                  <a:cubicBezTo>
                    <a:pt x="882" y="273"/>
                    <a:pt x="887" y="269"/>
                    <a:pt x="884" y="266"/>
                  </a:cubicBezTo>
                  <a:cubicBezTo>
                    <a:pt x="875" y="268"/>
                    <a:pt x="870" y="274"/>
                    <a:pt x="861" y="274"/>
                  </a:cubicBezTo>
                  <a:cubicBezTo>
                    <a:pt x="858" y="274"/>
                    <a:pt x="856" y="274"/>
                    <a:pt x="852" y="273"/>
                  </a:cubicBezTo>
                  <a:cubicBezTo>
                    <a:pt x="846" y="276"/>
                    <a:pt x="838" y="284"/>
                    <a:pt x="829" y="284"/>
                  </a:cubicBezTo>
                  <a:cubicBezTo>
                    <a:pt x="827" y="284"/>
                    <a:pt x="825" y="284"/>
                    <a:pt x="823" y="283"/>
                  </a:cubicBezTo>
                  <a:cubicBezTo>
                    <a:pt x="827" y="279"/>
                    <a:pt x="837" y="275"/>
                    <a:pt x="834" y="268"/>
                  </a:cubicBezTo>
                  <a:cubicBezTo>
                    <a:pt x="834" y="268"/>
                    <a:pt x="833" y="268"/>
                    <a:pt x="833" y="268"/>
                  </a:cubicBezTo>
                  <a:cubicBezTo>
                    <a:pt x="826" y="268"/>
                    <a:pt x="822" y="274"/>
                    <a:pt x="817" y="275"/>
                  </a:cubicBezTo>
                  <a:cubicBezTo>
                    <a:pt x="815" y="275"/>
                    <a:pt x="814" y="275"/>
                    <a:pt x="812" y="275"/>
                  </a:cubicBezTo>
                  <a:cubicBezTo>
                    <a:pt x="811" y="275"/>
                    <a:pt x="810" y="275"/>
                    <a:pt x="809" y="275"/>
                  </a:cubicBezTo>
                  <a:cubicBezTo>
                    <a:pt x="808" y="275"/>
                    <a:pt x="806" y="275"/>
                    <a:pt x="805" y="275"/>
                  </a:cubicBezTo>
                  <a:cubicBezTo>
                    <a:pt x="803" y="275"/>
                    <a:pt x="801" y="275"/>
                    <a:pt x="799" y="276"/>
                  </a:cubicBezTo>
                  <a:cubicBezTo>
                    <a:pt x="796" y="277"/>
                    <a:pt x="791" y="281"/>
                    <a:pt x="787" y="283"/>
                  </a:cubicBezTo>
                  <a:cubicBezTo>
                    <a:pt x="784" y="284"/>
                    <a:pt x="780" y="285"/>
                    <a:pt x="778" y="286"/>
                  </a:cubicBezTo>
                  <a:cubicBezTo>
                    <a:pt x="770" y="290"/>
                    <a:pt x="767" y="298"/>
                    <a:pt x="761" y="299"/>
                  </a:cubicBezTo>
                  <a:cubicBezTo>
                    <a:pt x="760" y="299"/>
                    <a:pt x="760" y="299"/>
                    <a:pt x="759" y="299"/>
                  </a:cubicBezTo>
                  <a:cubicBezTo>
                    <a:pt x="753" y="299"/>
                    <a:pt x="746" y="295"/>
                    <a:pt x="743" y="291"/>
                  </a:cubicBezTo>
                  <a:cubicBezTo>
                    <a:pt x="745" y="285"/>
                    <a:pt x="758" y="288"/>
                    <a:pt x="761" y="282"/>
                  </a:cubicBezTo>
                  <a:cubicBezTo>
                    <a:pt x="755" y="276"/>
                    <a:pt x="745" y="270"/>
                    <a:pt x="734" y="270"/>
                  </a:cubicBezTo>
                  <a:cubicBezTo>
                    <a:pt x="732" y="270"/>
                    <a:pt x="730" y="271"/>
                    <a:pt x="728" y="271"/>
                  </a:cubicBezTo>
                  <a:cubicBezTo>
                    <a:pt x="733" y="277"/>
                    <a:pt x="731" y="284"/>
                    <a:pt x="732" y="292"/>
                  </a:cubicBezTo>
                  <a:cubicBezTo>
                    <a:pt x="733" y="298"/>
                    <a:pt x="742" y="307"/>
                    <a:pt x="732" y="309"/>
                  </a:cubicBezTo>
                  <a:cubicBezTo>
                    <a:pt x="726" y="308"/>
                    <a:pt x="724" y="303"/>
                    <a:pt x="716" y="303"/>
                  </a:cubicBezTo>
                  <a:cubicBezTo>
                    <a:pt x="715" y="303"/>
                    <a:pt x="713" y="303"/>
                    <a:pt x="711" y="303"/>
                  </a:cubicBezTo>
                  <a:cubicBezTo>
                    <a:pt x="707" y="310"/>
                    <a:pt x="696" y="312"/>
                    <a:pt x="691" y="319"/>
                  </a:cubicBezTo>
                  <a:cubicBezTo>
                    <a:pt x="693" y="323"/>
                    <a:pt x="698" y="325"/>
                    <a:pt x="695" y="329"/>
                  </a:cubicBezTo>
                  <a:cubicBezTo>
                    <a:pt x="693" y="330"/>
                    <a:pt x="691" y="330"/>
                    <a:pt x="690" y="330"/>
                  </a:cubicBezTo>
                  <a:cubicBezTo>
                    <a:pt x="684" y="330"/>
                    <a:pt x="678" y="328"/>
                    <a:pt x="673" y="325"/>
                  </a:cubicBezTo>
                  <a:cubicBezTo>
                    <a:pt x="668" y="323"/>
                    <a:pt x="663" y="321"/>
                    <a:pt x="658" y="321"/>
                  </a:cubicBezTo>
                  <a:cubicBezTo>
                    <a:pt x="658" y="321"/>
                    <a:pt x="658" y="321"/>
                    <a:pt x="658" y="321"/>
                  </a:cubicBezTo>
                  <a:cubicBezTo>
                    <a:pt x="655" y="325"/>
                    <a:pt x="661" y="329"/>
                    <a:pt x="663" y="332"/>
                  </a:cubicBezTo>
                  <a:cubicBezTo>
                    <a:pt x="665" y="334"/>
                    <a:pt x="673" y="332"/>
                    <a:pt x="674" y="335"/>
                  </a:cubicBezTo>
                  <a:cubicBezTo>
                    <a:pt x="672" y="340"/>
                    <a:pt x="669" y="342"/>
                    <a:pt x="666" y="342"/>
                  </a:cubicBezTo>
                  <a:cubicBezTo>
                    <a:pt x="660" y="342"/>
                    <a:pt x="654" y="337"/>
                    <a:pt x="649" y="335"/>
                  </a:cubicBezTo>
                  <a:cubicBezTo>
                    <a:pt x="646" y="333"/>
                    <a:pt x="643" y="334"/>
                    <a:pt x="640" y="333"/>
                  </a:cubicBezTo>
                  <a:cubicBezTo>
                    <a:pt x="631" y="328"/>
                    <a:pt x="639" y="322"/>
                    <a:pt x="642" y="315"/>
                  </a:cubicBezTo>
                  <a:cubicBezTo>
                    <a:pt x="635" y="307"/>
                    <a:pt x="615" y="305"/>
                    <a:pt x="616" y="293"/>
                  </a:cubicBezTo>
                  <a:cubicBezTo>
                    <a:pt x="626" y="294"/>
                    <a:pt x="636" y="303"/>
                    <a:pt x="650" y="306"/>
                  </a:cubicBezTo>
                  <a:cubicBezTo>
                    <a:pt x="660" y="308"/>
                    <a:pt x="669" y="309"/>
                    <a:pt x="678" y="309"/>
                  </a:cubicBezTo>
                  <a:cubicBezTo>
                    <a:pt x="689" y="309"/>
                    <a:pt x="699" y="307"/>
                    <a:pt x="705" y="299"/>
                  </a:cubicBezTo>
                  <a:cubicBezTo>
                    <a:pt x="710" y="290"/>
                    <a:pt x="696" y="279"/>
                    <a:pt x="684" y="279"/>
                  </a:cubicBezTo>
                  <a:cubicBezTo>
                    <a:pt x="683" y="279"/>
                    <a:pt x="683" y="279"/>
                    <a:pt x="683" y="279"/>
                  </a:cubicBezTo>
                  <a:cubicBezTo>
                    <a:pt x="667" y="270"/>
                    <a:pt x="646" y="265"/>
                    <a:pt x="621" y="264"/>
                  </a:cubicBezTo>
                  <a:cubicBezTo>
                    <a:pt x="620" y="260"/>
                    <a:pt x="621" y="255"/>
                    <a:pt x="619" y="253"/>
                  </a:cubicBezTo>
                  <a:cubicBezTo>
                    <a:pt x="609" y="255"/>
                    <a:pt x="602" y="259"/>
                    <a:pt x="592" y="261"/>
                  </a:cubicBezTo>
                  <a:cubicBezTo>
                    <a:pt x="591" y="259"/>
                    <a:pt x="588" y="259"/>
                    <a:pt x="588" y="256"/>
                  </a:cubicBezTo>
                  <a:cubicBezTo>
                    <a:pt x="592" y="252"/>
                    <a:pt x="599" y="248"/>
                    <a:pt x="594" y="241"/>
                  </a:cubicBezTo>
                  <a:cubicBezTo>
                    <a:pt x="592" y="241"/>
                    <a:pt x="591" y="240"/>
                    <a:pt x="590" y="240"/>
                  </a:cubicBezTo>
                  <a:cubicBezTo>
                    <a:pt x="586" y="240"/>
                    <a:pt x="583" y="243"/>
                    <a:pt x="578" y="243"/>
                  </a:cubicBezTo>
                  <a:cubicBezTo>
                    <a:pt x="577" y="240"/>
                    <a:pt x="578" y="235"/>
                    <a:pt x="573" y="235"/>
                  </a:cubicBezTo>
                  <a:cubicBezTo>
                    <a:pt x="572" y="235"/>
                    <a:pt x="572" y="235"/>
                    <a:pt x="572" y="235"/>
                  </a:cubicBezTo>
                  <a:cubicBezTo>
                    <a:pt x="565" y="237"/>
                    <a:pt x="569" y="243"/>
                    <a:pt x="562" y="245"/>
                  </a:cubicBezTo>
                  <a:cubicBezTo>
                    <a:pt x="561" y="245"/>
                    <a:pt x="560" y="245"/>
                    <a:pt x="560" y="245"/>
                  </a:cubicBezTo>
                  <a:cubicBezTo>
                    <a:pt x="554" y="245"/>
                    <a:pt x="549" y="241"/>
                    <a:pt x="544" y="239"/>
                  </a:cubicBezTo>
                  <a:cubicBezTo>
                    <a:pt x="537" y="245"/>
                    <a:pt x="527" y="250"/>
                    <a:pt x="516" y="250"/>
                  </a:cubicBezTo>
                  <a:cubicBezTo>
                    <a:pt x="513" y="250"/>
                    <a:pt x="510" y="250"/>
                    <a:pt x="506" y="249"/>
                  </a:cubicBezTo>
                  <a:cubicBezTo>
                    <a:pt x="504" y="252"/>
                    <a:pt x="509" y="254"/>
                    <a:pt x="506" y="257"/>
                  </a:cubicBezTo>
                  <a:cubicBezTo>
                    <a:pt x="503" y="260"/>
                    <a:pt x="499" y="260"/>
                    <a:pt x="495" y="260"/>
                  </a:cubicBezTo>
                  <a:cubicBezTo>
                    <a:pt x="491" y="260"/>
                    <a:pt x="487" y="260"/>
                    <a:pt x="482" y="259"/>
                  </a:cubicBezTo>
                  <a:cubicBezTo>
                    <a:pt x="473" y="263"/>
                    <a:pt x="470" y="271"/>
                    <a:pt x="457" y="272"/>
                  </a:cubicBezTo>
                  <a:cubicBezTo>
                    <a:pt x="452" y="271"/>
                    <a:pt x="452" y="265"/>
                    <a:pt x="450" y="263"/>
                  </a:cubicBezTo>
                  <a:cubicBezTo>
                    <a:pt x="443" y="265"/>
                    <a:pt x="437" y="268"/>
                    <a:pt x="434" y="275"/>
                  </a:cubicBezTo>
                  <a:cubicBezTo>
                    <a:pt x="440" y="278"/>
                    <a:pt x="446" y="276"/>
                    <a:pt x="452" y="277"/>
                  </a:cubicBezTo>
                  <a:cubicBezTo>
                    <a:pt x="447" y="280"/>
                    <a:pt x="441" y="283"/>
                    <a:pt x="440" y="290"/>
                  </a:cubicBezTo>
                  <a:cubicBezTo>
                    <a:pt x="434" y="293"/>
                    <a:pt x="428" y="296"/>
                    <a:pt x="423" y="300"/>
                  </a:cubicBezTo>
                  <a:cubicBezTo>
                    <a:pt x="425" y="313"/>
                    <a:pt x="412" y="321"/>
                    <a:pt x="400" y="326"/>
                  </a:cubicBezTo>
                  <a:cubicBezTo>
                    <a:pt x="397" y="328"/>
                    <a:pt x="403" y="330"/>
                    <a:pt x="400" y="332"/>
                  </a:cubicBezTo>
                  <a:cubicBezTo>
                    <a:pt x="395" y="334"/>
                    <a:pt x="388" y="335"/>
                    <a:pt x="387" y="341"/>
                  </a:cubicBezTo>
                  <a:cubicBezTo>
                    <a:pt x="388" y="343"/>
                    <a:pt x="389" y="343"/>
                    <a:pt x="391" y="343"/>
                  </a:cubicBezTo>
                  <a:cubicBezTo>
                    <a:pt x="391" y="343"/>
                    <a:pt x="392" y="343"/>
                    <a:pt x="392" y="343"/>
                  </a:cubicBezTo>
                  <a:cubicBezTo>
                    <a:pt x="393" y="343"/>
                    <a:pt x="393" y="343"/>
                    <a:pt x="394" y="343"/>
                  </a:cubicBezTo>
                  <a:cubicBezTo>
                    <a:pt x="396" y="343"/>
                    <a:pt x="398" y="343"/>
                    <a:pt x="398" y="346"/>
                  </a:cubicBezTo>
                  <a:cubicBezTo>
                    <a:pt x="397" y="348"/>
                    <a:pt x="395" y="349"/>
                    <a:pt x="393" y="349"/>
                  </a:cubicBezTo>
                  <a:cubicBezTo>
                    <a:pt x="390" y="349"/>
                    <a:pt x="387" y="347"/>
                    <a:pt x="383" y="347"/>
                  </a:cubicBezTo>
                  <a:cubicBezTo>
                    <a:pt x="379" y="348"/>
                    <a:pt x="381" y="354"/>
                    <a:pt x="376" y="354"/>
                  </a:cubicBezTo>
                  <a:cubicBezTo>
                    <a:pt x="373" y="353"/>
                    <a:pt x="370" y="353"/>
                    <a:pt x="368" y="353"/>
                  </a:cubicBezTo>
                  <a:cubicBezTo>
                    <a:pt x="363" y="353"/>
                    <a:pt x="360" y="355"/>
                    <a:pt x="356" y="357"/>
                  </a:cubicBezTo>
                  <a:cubicBezTo>
                    <a:pt x="352" y="359"/>
                    <a:pt x="347" y="361"/>
                    <a:pt x="342" y="361"/>
                  </a:cubicBezTo>
                  <a:cubicBezTo>
                    <a:pt x="342" y="361"/>
                    <a:pt x="342" y="361"/>
                    <a:pt x="341" y="361"/>
                  </a:cubicBezTo>
                  <a:cubicBezTo>
                    <a:pt x="343" y="367"/>
                    <a:pt x="340" y="375"/>
                    <a:pt x="344" y="380"/>
                  </a:cubicBezTo>
                  <a:cubicBezTo>
                    <a:pt x="341" y="382"/>
                    <a:pt x="336" y="381"/>
                    <a:pt x="337" y="386"/>
                  </a:cubicBezTo>
                  <a:cubicBezTo>
                    <a:pt x="338" y="387"/>
                    <a:pt x="339" y="387"/>
                    <a:pt x="341" y="387"/>
                  </a:cubicBezTo>
                  <a:cubicBezTo>
                    <a:pt x="342" y="387"/>
                    <a:pt x="343" y="387"/>
                    <a:pt x="344" y="387"/>
                  </a:cubicBezTo>
                  <a:cubicBezTo>
                    <a:pt x="345" y="387"/>
                    <a:pt x="346" y="387"/>
                    <a:pt x="347" y="387"/>
                  </a:cubicBezTo>
                  <a:cubicBezTo>
                    <a:pt x="349" y="387"/>
                    <a:pt x="350" y="387"/>
                    <a:pt x="351" y="389"/>
                  </a:cubicBezTo>
                  <a:cubicBezTo>
                    <a:pt x="349" y="392"/>
                    <a:pt x="344" y="393"/>
                    <a:pt x="341" y="397"/>
                  </a:cubicBezTo>
                  <a:cubicBezTo>
                    <a:pt x="344" y="408"/>
                    <a:pt x="350" y="415"/>
                    <a:pt x="365" y="416"/>
                  </a:cubicBezTo>
                  <a:cubicBezTo>
                    <a:pt x="376" y="412"/>
                    <a:pt x="381" y="403"/>
                    <a:pt x="396" y="402"/>
                  </a:cubicBezTo>
                  <a:cubicBezTo>
                    <a:pt x="403" y="411"/>
                    <a:pt x="418" y="421"/>
                    <a:pt x="408" y="437"/>
                  </a:cubicBezTo>
                  <a:cubicBezTo>
                    <a:pt x="411" y="443"/>
                    <a:pt x="417" y="447"/>
                    <a:pt x="423" y="447"/>
                  </a:cubicBezTo>
                  <a:cubicBezTo>
                    <a:pt x="428" y="447"/>
                    <a:pt x="434" y="444"/>
                    <a:pt x="438" y="440"/>
                  </a:cubicBezTo>
                  <a:cubicBezTo>
                    <a:pt x="439" y="440"/>
                    <a:pt x="440" y="440"/>
                    <a:pt x="441" y="440"/>
                  </a:cubicBezTo>
                  <a:cubicBezTo>
                    <a:pt x="452" y="440"/>
                    <a:pt x="469" y="432"/>
                    <a:pt x="459" y="423"/>
                  </a:cubicBezTo>
                  <a:cubicBezTo>
                    <a:pt x="455" y="424"/>
                    <a:pt x="457" y="431"/>
                    <a:pt x="452" y="431"/>
                  </a:cubicBezTo>
                  <a:cubicBezTo>
                    <a:pt x="452" y="431"/>
                    <a:pt x="452" y="430"/>
                    <a:pt x="451" y="430"/>
                  </a:cubicBezTo>
                  <a:cubicBezTo>
                    <a:pt x="441" y="408"/>
                    <a:pt x="478" y="409"/>
                    <a:pt x="477" y="388"/>
                  </a:cubicBezTo>
                  <a:cubicBezTo>
                    <a:pt x="474" y="383"/>
                    <a:pt x="465" y="384"/>
                    <a:pt x="462" y="379"/>
                  </a:cubicBezTo>
                  <a:cubicBezTo>
                    <a:pt x="465" y="368"/>
                    <a:pt x="463" y="361"/>
                    <a:pt x="468" y="355"/>
                  </a:cubicBezTo>
                  <a:cubicBezTo>
                    <a:pt x="477" y="344"/>
                    <a:pt x="505" y="345"/>
                    <a:pt x="509" y="330"/>
                  </a:cubicBezTo>
                  <a:cubicBezTo>
                    <a:pt x="508" y="327"/>
                    <a:pt x="506" y="325"/>
                    <a:pt x="504" y="322"/>
                  </a:cubicBezTo>
                  <a:cubicBezTo>
                    <a:pt x="509" y="310"/>
                    <a:pt x="526" y="315"/>
                    <a:pt x="541" y="312"/>
                  </a:cubicBezTo>
                  <a:cubicBezTo>
                    <a:pt x="564" y="325"/>
                    <a:pt x="521" y="335"/>
                    <a:pt x="516" y="346"/>
                  </a:cubicBezTo>
                  <a:cubicBezTo>
                    <a:pt x="506" y="348"/>
                    <a:pt x="504" y="358"/>
                    <a:pt x="501" y="366"/>
                  </a:cubicBezTo>
                  <a:cubicBezTo>
                    <a:pt x="506" y="370"/>
                    <a:pt x="504" y="376"/>
                    <a:pt x="501" y="381"/>
                  </a:cubicBezTo>
                  <a:cubicBezTo>
                    <a:pt x="509" y="387"/>
                    <a:pt x="519" y="390"/>
                    <a:pt x="529" y="390"/>
                  </a:cubicBezTo>
                  <a:cubicBezTo>
                    <a:pt x="538" y="390"/>
                    <a:pt x="548" y="388"/>
                    <a:pt x="558" y="386"/>
                  </a:cubicBezTo>
                  <a:cubicBezTo>
                    <a:pt x="565" y="385"/>
                    <a:pt x="570" y="382"/>
                    <a:pt x="575" y="382"/>
                  </a:cubicBezTo>
                  <a:cubicBezTo>
                    <a:pt x="579" y="382"/>
                    <a:pt x="582" y="384"/>
                    <a:pt x="585" y="389"/>
                  </a:cubicBezTo>
                  <a:cubicBezTo>
                    <a:pt x="582" y="394"/>
                    <a:pt x="572" y="398"/>
                    <a:pt x="563" y="398"/>
                  </a:cubicBezTo>
                  <a:cubicBezTo>
                    <a:pt x="558" y="398"/>
                    <a:pt x="554" y="397"/>
                    <a:pt x="551" y="394"/>
                  </a:cubicBezTo>
                  <a:cubicBezTo>
                    <a:pt x="545" y="398"/>
                    <a:pt x="533" y="397"/>
                    <a:pt x="529" y="403"/>
                  </a:cubicBezTo>
                  <a:cubicBezTo>
                    <a:pt x="534" y="411"/>
                    <a:pt x="538" y="422"/>
                    <a:pt x="527" y="429"/>
                  </a:cubicBezTo>
                  <a:cubicBezTo>
                    <a:pt x="520" y="426"/>
                    <a:pt x="522" y="419"/>
                    <a:pt x="515" y="417"/>
                  </a:cubicBezTo>
                  <a:cubicBezTo>
                    <a:pt x="515" y="417"/>
                    <a:pt x="514" y="417"/>
                    <a:pt x="513" y="417"/>
                  </a:cubicBezTo>
                  <a:cubicBezTo>
                    <a:pt x="501" y="417"/>
                    <a:pt x="499" y="437"/>
                    <a:pt x="501" y="449"/>
                  </a:cubicBezTo>
                  <a:cubicBezTo>
                    <a:pt x="496" y="453"/>
                    <a:pt x="488" y="456"/>
                    <a:pt x="481" y="458"/>
                  </a:cubicBezTo>
                  <a:cubicBezTo>
                    <a:pt x="476" y="453"/>
                    <a:pt x="472" y="451"/>
                    <a:pt x="468" y="451"/>
                  </a:cubicBezTo>
                  <a:cubicBezTo>
                    <a:pt x="460" y="451"/>
                    <a:pt x="452" y="458"/>
                    <a:pt x="438" y="458"/>
                  </a:cubicBezTo>
                  <a:cubicBezTo>
                    <a:pt x="436" y="464"/>
                    <a:pt x="433" y="466"/>
                    <a:pt x="430" y="466"/>
                  </a:cubicBezTo>
                  <a:cubicBezTo>
                    <a:pt x="425" y="466"/>
                    <a:pt x="420" y="461"/>
                    <a:pt x="418" y="456"/>
                  </a:cubicBezTo>
                  <a:cubicBezTo>
                    <a:pt x="418" y="456"/>
                    <a:pt x="417" y="456"/>
                    <a:pt x="417" y="456"/>
                  </a:cubicBezTo>
                  <a:cubicBezTo>
                    <a:pt x="412" y="456"/>
                    <a:pt x="406" y="462"/>
                    <a:pt x="399" y="463"/>
                  </a:cubicBezTo>
                  <a:cubicBezTo>
                    <a:pt x="395" y="459"/>
                    <a:pt x="390" y="456"/>
                    <a:pt x="387" y="451"/>
                  </a:cubicBezTo>
                  <a:cubicBezTo>
                    <a:pt x="398" y="444"/>
                    <a:pt x="392" y="427"/>
                    <a:pt x="393" y="418"/>
                  </a:cubicBezTo>
                  <a:cubicBezTo>
                    <a:pt x="392" y="418"/>
                    <a:pt x="390" y="418"/>
                    <a:pt x="389" y="418"/>
                  </a:cubicBezTo>
                  <a:cubicBezTo>
                    <a:pt x="381" y="418"/>
                    <a:pt x="377" y="424"/>
                    <a:pt x="372" y="428"/>
                  </a:cubicBezTo>
                  <a:cubicBezTo>
                    <a:pt x="372" y="440"/>
                    <a:pt x="379" y="457"/>
                    <a:pt x="369" y="467"/>
                  </a:cubicBezTo>
                  <a:cubicBezTo>
                    <a:pt x="367" y="466"/>
                    <a:pt x="365" y="466"/>
                    <a:pt x="363" y="466"/>
                  </a:cubicBezTo>
                  <a:cubicBezTo>
                    <a:pt x="359" y="466"/>
                    <a:pt x="355" y="467"/>
                    <a:pt x="351" y="468"/>
                  </a:cubicBezTo>
                  <a:cubicBezTo>
                    <a:pt x="346" y="469"/>
                    <a:pt x="342" y="470"/>
                    <a:pt x="337" y="470"/>
                  </a:cubicBezTo>
                  <a:cubicBezTo>
                    <a:pt x="337" y="470"/>
                    <a:pt x="337" y="470"/>
                    <a:pt x="337" y="470"/>
                  </a:cubicBezTo>
                  <a:cubicBezTo>
                    <a:pt x="333" y="474"/>
                    <a:pt x="331" y="479"/>
                    <a:pt x="329" y="485"/>
                  </a:cubicBezTo>
                  <a:cubicBezTo>
                    <a:pt x="322" y="489"/>
                    <a:pt x="316" y="494"/>
                    <a:pt x="309" y="498"/>
                  </a:cubicBezTo>
                  <a:cubicBezTo>
                    <a:pt x="1237" y="498"/>
                    <a:pt x="1237" y="498"/>
                    <a:pt x="1237" y="498"/>
                  </a:cubicBezTo>
                  <a:cubicBezTo>
                    <a:pt x="1237" y="150"/>
                    <a:pt x="1237" y="150"/>
                    <a:pt x="1237" y="150"/>
                  </a:cubicBezTo>
                  <a:moveTo>
                    <a:pt x="2942" y="147"/>
                  </a:moveTo>
                  <a:cubicBezTo>
                    <a:pt x="2936" y="147"/>
                    <a:pt x="2929" y="149"/>
                    <a:pt x="2926" y="153"/>
                  </a:cubicBezTo>
                  <a:cubicBezTo>
                    <a:pt x="2927" y="161"/>
                    <a:pt x="2939" y="161"/>
                    <a:pt x="2942" y="168"/>
                  </a:cubicBezTo>
                  <a:cubicBezTo>
                    <a:pt x="2936" y="181"/>
                    <a:pt x="2926" y="198"/>
                    <a:pt x="2942" y="208"/>
                  </a:cubicBezTo>
                  <a:cubicBezTo>
                    <a:pt x="2950" y="206"/>
                    <a:pt x="2954" y="202"/>
                    <a:pt x="2952" y="196"/>
                  </a:cubicBezTo>
                  <a:cubicBezTo>
                    <a:pt x="2954" y="195"/>
                    <a:pt x="2957" y="195"/>
                    <a:pt x="2961" y="195"/>
                  </a:cubicBezTo>
                  <a:cubicBezTo>
                    <a:pt x="2962" y="195"/>
                    <a:pt x="2963" y="195"/>
                    <a:pt x="2964" y="195"/>
                  </a:cubicBezTo>
                  <a:cubicBezTo>
                    <a:pt x="2965" y="195"/>
                    <a:pt x="2966" y="195"/>
                    <a:pt x="2967" y="195"/>
                  </a:cubicBezTo>
                  <a:cubicBezTo>
                    <a:pt x="2968" y="195"/>
                    <a:pt x="2968" y="195"/>
                    <a:pt x="2969" y="195"/>
                  </a:cubicBezTo>
                  <a:cubicBezTo>
                    <a:pt x="2972" y="187"/>
                    <a:pt x="2983" y="184"/>
                    <a:pt x="2985" y="175"/>
                  </a:cubicBezTo>
                  <a:cubicBezTo>
                    <a:pt x="2979" y="168"/>
                    <a:pt x="2958" y="173"/>
                    <a:pt x="2949" y="168"/>
                  </a:cubicBezTo>
                  <a:cubicBezTo>
                    <a:pt x="2950" y="161"/>
                    <a:pt x="2957" y="162"/>
                    <a:pt x="2957" y="155"/>
                  </a:cubicBezTo>
                  <a:cubicBezTo>
                    <a:pt x="2956" y="149"/>
                    <a:pt x="2949" y="147"/>
                    <a:pt x="2942" y="147"/>
                  </a:cubicBezTo>
                  <a:moveTo>
                    <a:pt x="2710" y="140"/>
                  </a:moveTo>
                  <a:cubicBezTo>
                    <a:pt x="2706" y="140"/>
                    <a:pt x="2700" y="145"/>
                    <a:pt x="2702" y="150"/>
                  </a:cubicBezTo>
                  <a:cubicBezTo>
                    <a:pt x="2703" y="150"/>
                    <a:pt x="2704" y="150"/>
                    <a:pt x="2705" y="150"/>
                  </a:cubicBezTo>
                  <a:cubicBezTo>
                    <a:pt x="2710" y="150"/>
                    <a:pt x="2715" y="146"/>
                    <a:pt x="2714" y="143"/>
                  </a:cubicBezTo>
                  <a:cubicBezTo>
                    <a:pt x="2714" y="141"/>
                    <a:pt x="2712" y="140"/>
                    <a:pt x="2710" y="140"/>
                  </a:cubicBezTo>
                  <a:moveTo>
                    <a:pt x="973" y="138"/>
                  </a:moveTo>
                  <a:cubicBezTo>
                    <a:pt x="963" y="138"/>
                    <a:pt x="952" y="142"/>
                    <a:pt x="948" y="146"/>
                  </a:cubicBezTo>
                  <a:cubicBezTo>
                    <a:pt x="947" y="146"/>
                    <a:pt x="946" y="146"/>
                    <a:pt x="946" y="146"/>
                  </a:cubicBezTo>
                  <a:cubicBezTo>
                    <a:pt x="937" y="146"/>
                    <a:pt x="931" y="151"/>
                    <a:pt x="923" y="151"/>
                  </a:cubicBezTo>
                  <a:cubicBezTo>
                    <a:pt x="923" y="151"/>
                    <a:pt x="923" y="151"/>
                    <a:pt x="922" y="151"/>
                  </a:cubicBezTo>
                  <a:cubicBezTo>
                    <a:pt x="920" y="151"/>
                    <a:pt x="919" y="151"/>
                    <a:pt x="917" y="150"/>
                  </a:cubicBezTo>
                  <a:cubicBezTo>
                    <a:pt x="915" y="150"/>
                    <a:pt x="913" y="149"/>
                    <a:pt x="911" y="149"/>
                  </a:cubicBezTo>
                  <a:cubicBezTo>
                    <a:pt x="910" y="149"/>
                    <a:pt x="910" y="149"/>
                    <a:pt x="910" y="150"/>
                  </a:cubicBezTo>
                  <a:cubicBezTo>
                    <a:pt x="905" y="150"/>
                    <a:pt x="900" y="154"/>
                    <a:pt x="894" y="156"/>
                  </a:cubicBezTo>
                  <a:cubicBezTo>
                    <a:pt x="887" y="158"/>
                    <a:pt x="881" y="158"/>
                    <a:pt x="876" y="161"/>
                  </a:cubicBezTo>
                  <a:cubicBezTo>
                    <a:pt x="872" y="163"/>
                    <a:pt x="870" y="169"/>
                    <a:pt x="866" y="172"/>
                  </a:cubicBezTo>
                  <a:cubicBezTo>
                    <a:pt x="862" y="175"/>
                    <a:pt x="856" y="179"/>
                    <a:pt x="851" y="182"/>
                  </a:cubicBezTo>
                  <a:cubicBezTo>
                    <a:pt x="845" y="185"/>
                    <a:pt x="837" y="185"/>
                    <a:pt x="833" y="190"/>
                  </a:cubicBezTo>
                  <a:cubicBezTo>
                    <a:pt x="838" y="199"/>
                    <a:pt x="855" y="197"/>
                    <a:pt x="863" y="203"/>
                  </a:cubicBezTo>
                  <a:cubicBezTo>
                    <a:pt x="870" y="184"/>
                    <a:pt x="902" y="181"/>
                    <a:pt x="922" y="171"/>
                  </a:cubicBezTo>
                  <a:cubicBezTo>
                    <a:pt x="928" y="168"/>
                    <a:pt x="932" y="164"/>
                    <a:pt x="938" y="162"/>
                  </a:cubicBezTo>
                  <a:cubicBezTo>
                    <a:pt x="950" y="157"/>
                    <a:pt x="985" y="157"/>
                    <a:pt x="986" y="147"/>
                  </a:cubicBezTo>
                  <a:cubicBezTo>
                    <a:pt x="987" y="140"/>
                    <a:pt x="981" y="138"/>
                    <a:pt x="973" y="138"/>
                  </a:cubicBezTo>
                  <a:moveTo>
                    <a:pt x="2907" y="126"/>
                  </a:moveTo>
                  <a:cubicBezTo>
                    <a:pt x="2905" y="126"/>
                    <a:pt x="2903" y="127"/>
                    <a:pt x="2901" y="128"/>
                  </a:cubicBezTo>
                  <a:cubicBezTo>
                    <a:pt x="2901" y="128"/>
                    <a:pt x="2901" y="128"/>
                    <a:pt x="2901" y="128"/>
                  </a:cubicBezTo>
                  <a:cubicBezTo>
                    <a:pt x="2900" y="128"/>
                    <a:pt x="2899" y="128"/>
                    <a:pt x="2898" y="128"/>
                  </a:cubicBezTo>
                  <a:cubicBezTo>
                    <a:pt x="2897" y="128"/>
                    <a:pt x="2896" y="128"/>
                    <a:pt x="2895" y="128"/>
                  </a:cubicBezTo>
                  <a:cubicBezTo>
                    <a:pt x="2890" y="128"/>
                    <a:pt x="2886" y="129"/>
                    <a:pt x="2885" y="132"/>
                  </a:cubicBezTo>
                  <a:cubicBezTo>
                    <a:pt x="2887" y="134"/>
                    <a:pt x="2888" y="139"/>
                    <a:pt x="2884" y="139"/>
                  </a:cubicBezTo>
                  <a:cubicBezTo>
                    <a:pt x="2880" y="136"/>
                    <a:pt x="2879" y="130"/>
                    <a:pt x="2872" y="128"/>
                  </a:cubicBezTo>
                  <a:cubicBezTo>
                    <a:pt x="2870" y="130"/>
                    <a:pt x="2868" y="132"/>
                    <a:pt x="2866" y="134"/>
                  </a:cubicBezTo>
                  <a:cubicBezTo>
                    <a:pt x="2866" y="138"/>
                    <a:pt x="2870" y="138"/>
                    <a:pt x="2870" y="142"/>
                  </a:cubicBezTo>
                  <a:cubicBezTo>
                    <a:pt x="2867" y="144"/>
                    <a:pt x="2862" y="150"/>
                    <a:pt x="2867" y="154"/>
                  </a:cubicBezTo>
                  <a:cubicBezTo>
                    <a:pt x="2874" y="153"/>
                    <a:pt x="2881" y="148"/>
                    <a:pt x="2888" y="148"/>
                  </a:cubicBezTo>
                  <a:cubicBezTo>
                    <a:pt x="2889" y="148"/>
                    <a:pt x="2890" y="148"/>
                    <a:pt x="2891" y="149"/>
                  </a:cubicBezTo>
                  <a:cubicBezTo>
                    <a:pt x="2891" y="150"/>
                    <a:pt x="2889" y="151"/>
                    <a:pt x="2888" y="151"/>
                  </a:cubicBezTo>
                  <a:cubicBezTo>
                    <a:pt x="2888" y="151"/>
                    <a:pt x="2887" y="151"/>
                    <a:pt x="2887" y="151"/>
                  </a:cubicBezTo>
                  <a:cubicBezTo>
                    <a:pt x="2886" y="151"/>
                    <a:pt x="2886" y="151"/>
                    <a:pt x="2885" y="151"/>
                  </a:cubicBezTo>
                  <a:cubicBezTo>
                    <a:pt x="2884" y="151"/>
                    <a:pt x="2883" y="151"/>
                    <a:pt x="2882" y="151"/>
                  </a:cubicBezTo>
                  <a:cubicBezTo>
                    <a:pt x="2883" y="155"/>
                    <a:pt x="2880" y="156"/>
                    <a:pt x="2882" y="158"/>
                  </a:cubicBezTo>
                  <a:cubicBezTo>
                    <a:pt x="2888" y="157"/>
                    <a:pt x="2893" y="155"/>
                    <a:pt x="2899" y="155"/>
                  </a:cubicBezTo>
                  <a:cubicBezTo>
                    <a:pt x="2901" y="155"/>
                    <a:pt x="2903" y="156"/>
                    <a:pt x="2906" y="156"/>
                  </a:cubicBezTo>
                  <a:cubicBezTo>
                    <a:pt x="2919" y="154"/>
                    <a:pt x="2919" y="126"/>
                    <a:pt x="2907" y="126"/>
                  </a:cubicBezTo>
                  <a:moveTo>
                    <a:pt x="2786" y="124"/>
                  </a:moveTo>
                  <a:cubicBezTo>
                    <a:pt x="2782" y="124"/>
                    <a:pt x="2778" y="126"/>
                    <a:pt x="2777" y="131"/>
                  </a:cubicBezTo>
                  <a:cubicBezTo>
                    <a:pt x="2777" y="139"/>
                    <a:pt x="2791" y="139"/>
                    <a:pt x="2790" y="149"/>
                  </a:cubicBezTo>
                  <a:cubicBezTo>
                    <a:pt x="2775" y="146"/>
                    <a:pt x="2757" y="137"/>
                    <a:pt x="2738" y="133"/>
                  </a:cubicBezTo>
                  <a:cubicBezTo>
                    <a:pt x="2733" y="141"/>
                    <a:pt x="2727" y="148"/>
                    <a:pt x="2718" y="153"/>
                  </a:cubicBezTo>
                  <a:cubicBezTo>
                    <a:pt x="2722" y="157"/>
                    <a:pt x="2727" y="158"/>
                    <a:pt x="2732" y="158"/>
                  </a:cubicBezTo>
                  <a:cubicBezTo>
                    <a:pt x="2738" y="158"/>
                    <a:pt x="2745" y="157"/>
                    <a:pt x="2751" y="155"/>
                  </a:cubicBezTo>
                  <a:cubicBezTo>
                    <a:pt x="2757" y="154"/>
                    <a:pt x="2763" y="153"/>
                    <a:pt x="2767" y="153"/>
                  </a:cubicBezTo>
                  <a:cubicBezTo>
                    <a:pt x="2768" y="153"/>
                    <a:pt x="2769" y="153"/>
                    <a:pt x="2769" y="153"/>
                  </a:cubicBezTo>
                  <a:cubicBezTo>
                    <a:pt x="2766" y="162"/>
                    <a:pt x="2748" y="158"/>
                    <a:pt x="2746" y="167"/>
                  </a:cubicBezTo>
                  <a:cubicBezTo>
                    <a:pt x="2751" y="169"/>
                    <a:pt x="2755" y="170"/>
                    <a:pt x="2759" y="170"/>
                  </a:cubicBezTo>
                  <a:cubicBezTo>
                    <a:pt x="2774" y="170"/>
                    <a:pt x="2785" y="159"/>
                    <a:pt x="2802" y="157"/>
                  </a:cubicBezTo>
                  <a:cubicBezTo>
                    <a:pt x="2802" y="157"/>
                    <a:pt x="2803" y="157"/>
                    <a:pt x="2803" y="157"/>
                  </a:cubicBezTo>
                  <a:cubicBezTo>
                    <a:pt x="2804" y="157"/>
                    <a:pt x="2805" y="157"/>
                    <a:pt x="2807" y="157"/>
                  </a:cubicBezTo>
                  <a:cubicBezTo>
                    <a:pt x="2808" y="157"/>
                    <a:pt x="2809" y="157"/>
                    <a:pt x="2810" y="157"/>
                  </a:cubicBezTo>
                  <a:cubicBezTo>
                    <a:pt x="2811" y="157"/>
                    <a:pt x="2812" y="157"/>
                    <a:pt x="2813" y="157"/>
                  </a:cubicBezTo>
                  <a:cubicBezTo>
                    <a:pt x="2823" y="154"/>
                    <a:pt x="2834" y="140"/>
                    <a:pt x="2820" y="138"/>
                  </a:cubicBezTo>
                  <a:cubicBezTo>
                    <a:pt x="2820" y="138"/>
                    <a:pt x="2820" y="138"/>
                    <a:pt x="2819" y="138"/>
                  </a:cubicBezTo>
                  <a:cubicBezTo>
                    <a:pt x="2817" y="138"/>
                    <a:pt x="2816" y="139"/>
                    <a:pt x="2815" y="140"/>
                  </a:cubicBezTo>
                  <a:cubicBezTo>
                    <a:pt x="2813" y="141"/>
                    <a:pt x="2812" y="142"/>
                    <a:pt x="2810" y="142"/>
                  </a:cubicBezTo>
                  <a:cubicBezTo>
                    <a:pt x="2810" y="142"/>
                    <a:pt x="2810" y="142"/>
                    <a:pt x="2809" y="142"/>
                  </a:cubicBezTo>
                  <a:cubicBezTo>
                    <a:pt x="2800" y="142"/>
                    <a:pt x="2800" y="128"/>
                    <a:pt x="2793" y="125"/>
                  </a:cubicBezTo>
                  <a:cubicBezTo>
                    <a:pt x="2791" y="125"/>
                    <a:pt x="2788" y="124"/>
                    <a:pt x="2786" y="124"/>
                  </a:cubicBezTo>
                  <a:moveTo>
                    <a:pt x="2752" y="123"/>
                  </a:moveTo>
                  <a:cubicBezTo>
                    <a:pt x="2749" y="123"/>
                    <a:pt x="2745" y="125"/>
                    <a:pt x="2745" y="127"/>
                  </a:cubicBezTo>
                  <a:cubicBezTo>
                    <a:pt x="2746" y="130"/>
                    <a:pt x="2748" y="131"/>
                    <a:pt x="2751" y="131"/>
                  </a:cubicBezTo>
                  <a:cubicBezTo>
                    <a:pt x="2754" y="131"/>
                    <a:pt x="2757" y="129"/>
                    <a:pt x="2757" y="126"/>
                  </a:cubicBezTo>
                  <a:cubicBezTo>
                    <a:pt x="2757" y="124"/>
                    <a:pt x="2755" y="123"/>
                    <a:pt x="2752" y="123"/>
                  </a:cubicBezTo>
                  <a:moveTo>
                    <a:pt x="2931" y="120"/>
                  </a:moveTo>
                  <a:cubicBezTo>
                    <a:pt x="2926" y="120"/>
                    <a:pt x="2921" y="122"/>
                    <a:pt x="2919" y="127"/>
                  </a:cubicBezTo>
                  <a:cubicBezTo>
                    <a:pt x="2924" y="133"/>
                    <a:pt x="2935" y="138"/>
                    <a:pt x="2946" y="138"/>
                  </a:cubicBezTo>
                  <a:cubicBezTo>
                    <a:pt x="2949" y="138"/>
                    <a:pt x="2952" y="138"/>
                    <a:pt x="2956" y="137"/>
                  </a:cubicBezTo>
                  <a:cubicBezTo>
                    <a:pt x="2961" y="142"/>
                    <a:pt x="2968" y="148"/>
                    <a:pt x="2968" y="159"/>
                  </a:cubicBezTo>
                  <a:cubicBezTo>
                    <a:pt x="2976" y="161"/>
                    <a:pt x="2983" y="166"/>
                    <a:pt x="2991" y="166"/>
                  </a:cubicBezTo>
                  <a:cubicBezTo>
                    <a:pt x="2993" y="166"/>
                    <a:pt x="2996" y="166"/>
                    <a:pt x="2999" y="164"/>
                  </a:cubicBezTo>
                  <a:cubicBezTo>
                    <a:pt x="3004" y="164"/>
                    <a:pt x="3003" y="169"/>
                    <a:pt x="3008" y="169"/>
                  </a:cubicBezTo>
                  <a:cubicBezTo>
                    <a:pt x="3023" y="165"/>
                    <a:pt x="3046" y="168"/>
                    <a:pt x="3055" y="159"/>
                  </a:cubicBezTo>
                  <a:cubicBezTo>
                    <a:pt x="3060" y="160"/>
                    <a:pt x="3058" y="167"/>
                    <a:pt x="3064" y="167"/>
                  </a:cubicBezTo>
                  <a:cubicBezTo>
                    <a:pt x="3075" y="166"/>
                    <a:pt x="3083" y="161"/>
                    <a:pt x="3093" y="161"/>
                  </a:cubicBezTo>
                  <a:cubicBezTo>
                    <a:pt x="3093" y="161"/>
                    <a:pt x="3094" y="161"/>
                    <a:pt x="3094" y="161"/>
                  </a:cubicBezTo>
                  <a:cubicBezTo>
                    <a:pt x="3098" y="153"/>
                    <a:pt x="3089" y="151"/>
                    <a:pt x="3086" y="146"/>
                  </a:cubicBezTo>
                  <a:cubicBezTo>
                    <a:pt x="3079" y="144"/>
                    <a:pt x="3071" y="143"/>
                    <a:pt x="3064" y="143"/>
                  </a:cubicBezTo>
                  <a:cubicBezTo>
                    <a:pt x="3055" y="143"/>
                    <a:pt x="3046" y="144"/>
                    <a:pt x="3036" y="145"/>
                  </a:cubicBezTo>
                  <a:cubicBezTo>
                    <a:pt x="3027" y="147"/>
                    <a:pt x="3017" y="148"/>
                    <a:pt x="3007" y="148"/>
                  </a:cubicBezTo>
                  <a:cubicBezTo>
                    <a:pt x="3005" y="148"/>
                    <a:pt x="3003" y="148"/>
                    <a:pt x="3001" y="148"/>
                  </a:cubicBezTo>
                  <a:cubicBezTo>
                    <a:pt x="2996" y="142"/>
                    <a:pt x="2985" y="144"/>
                    <a:pt x="2982" y="139"/>
                  </a:cubicBezTo>
                  <a:cubicBezTo>
                    <a:pt x="2982" y="136"/>
                    <a:pt x="2989" y="139"/>
                    <a:pt x="2991" y="137"/>
                  </a:cubicBezTo>
                  <a:cubicBezTo>
                    <a:pt x="2989" y="126"/>
                    <a:pt x="2975" y="128"/>
                    <a:pt x="2963" y="126"/>
                  </a:cubicBezTo>
                  <a:cubicBezTo>
                    <a:pt x="2953" y="125"/>
                    <a:pt x="2941" y="120"/>
                    <a:pt x="2931" y="120"/>
                  </a:cubicBezTo>
                  <a:moveTo>
                    <a:pt x="2726" y="114"/>
                  </a:moveTo>
                  <a:cubicBezTo>
                    <a:pt x="2720" y="114"/>
                    <a:pt x="2714" y="116"/>
                    <a:pt x="2707" y="117"/>
                  </a:cubicBezTo>
                  <a:cubicBezTo>
                    <a:pt x="2696" y="119"/>
                    <a:pt x="2691" y="124"/>
                    <a:pt x="2682" y="128"/>
                  </a:cubicBezTo>
                  <a:cubicBezTo>
                    <a:pt x="2668" y="134"/>
                    <a:pt x="2660" y="133"/>
                    <a:pt x="2666" y="144"/>
                  </a:cubicBezTo>
                  <a:cubicBezTo>
                    <a:pt x="2667" y="144"/>
                    <a:pt x="2668" y="144"/>
                    <a:pt x="2669" y="144"/>
                  </a:cubicBezTo>
                  <a:cubicBezTo>
                    <a:pt x="2674" y="144"/>
                    <a:pt x="2676" y="141"/>
                    <a:pt x="2681" y="141"/>
                  </a:cubicBezTo>
                  <a:cubicBezTo>
                    <a:pt x="2686" y="142"/>
                    <a:pt x="2686" y="147"/>
                    <a:pt x="2692" y="147"/>
                  </a:cubicBezTo>
                  <a:cubicBezTo>
                    <a:pt x="2692" y="147"/>
                    <a:pt x="2692" y="147"/>
                    <a:pt x="2693" y="147"/>
                  </a:cubicBezTo>
                  <a:cubicBezTo>
                    <a:pt x="2697" y="146"/>
                    <a:pt x="2696" y="141"/>
                    <a:pt x="2697" y="138"/>
                  </a:cubicBezTo>
                  <a:cubicBezTo>
                    <a:pt x="2705" y="138"/>
                    <a:pt x="2705" y="138"/>
                    <a:pt x="2705" y="138"/>
                  </a:cubicBezTo>
                  <a:cubicBezTo>
                    <a:pt x="2707" y="135"/>
                    <a:pt x="2706" y="130"/>
                    <a:pt x="2711" y="130"/>
                  </a:cubicBezTo>
                  <a:cubicBezTo>
                    <a:pt x="2715" y="131"/>
                    <a:pt x="2713" y="137"/>
                    <a:pt x="2718" y="137"/>
                  </a:cubicBezTo>
                  <a:cubicBezTo>
                    <a:pt x="2727" y="133"/>
                    <a:pt x="2733" y="128"/>
                    <a:pt x="2733" y="116"/>
                  </a:cubicBezTo>
                  <a:cubicBezTo>
                    <a:pt x="2731" y="115"/>
                    <a:pt x="2728" y="114"/>
                    <a:pt x="2726" y="114"/>
                  </a:cubicBezTo>
                  <a:moveTo>
                    <a:pt x="397" y="107"/>
                  </a:moveTo>
                  <a:cubicBezTo>
                    <a:pt x="395" y="107"/>
                    <a:pt x="393" y="108"/>
                    <a:pt x="392" y="111"/>
                  </a:cubicBezTo>
                  <a:cubicBezTo>
                    <a:pt x="391" y="115"/>
                    <a:pt x="402" y="121"/>
                    <a:pt x="409" y="122"/>
                  </a:cubicBezTo>
                  <a:cubicBezTo>
                    <a:pt x="413" y="115"/>
                    <a:pt x="403" y="107"/>
                    <a:pt x="397" y="107"/>
                  </a:cubicBezTo>
                  <a:moveTo>
                    <a:pt x="3692" y="107"/>
                  </a:moveTo>
                  <a:cubicBezTo>
                    <a:pt x="3699" y="115"/>
                    <a:pt x="3714" y="122"/>
                    <a:pt x="3727" y="123"/>
                  </a:cubicBezTo>
                  <a:cubicBezTo>
                    <a:pt x="3719" y="115"/>
                    <a:pt x="3705" y="107"/>
                    <a:pt x="3692" y="107"/>
                  </a:cubicBezTo>
                  <a:moveTo>
                    <a:pt x="2777" y="102"/>
                  </a:moveTo>
                  <a:cubicBezTo>
                    <a:pt x="2769" y="102"/>
                    <a:pt x="2760" y="105"/>
                    <a:pt x="2756" y="109"/>
                  </a:cubicBezTo>
                  <a:cubicBezTo>
                    <a:pt x="2754" y="106"/>
                    <a:pt x="2750" y="104"/>
                    <a:pt x="2745" y="104"/>
                  </a:cubicBezTo>
                  <a:cubicBezTo>
                    <a:pt x="2742" y="104"/>
                    <a:pt x="2738" y="106"/>
                    <a:pt x="2738" y="111"/>
                  </a:cubicBezTo>
                  <a:cubicBezTo>
                    <a:pt x="2740" y="112"/>
                    <a:pt x="2743" y="113"/>
                    <a:pt x="2747" y="113"/>
                  </a:cubicBezTo>
                  <a:cubicBezTo>
                    <a:pt x="2750" y="113"/>
                    <a:pt x="2754" y="112"/>
                    <a:pt x="2756" y="111"/>
                  </a:cubicBezTo>
                  <a:cubicBezTo>
                    <a:pt x="2759" y="115"/>
                    <a:pt x="2767" y="117"/>
                    <a:pt x="2775" y="117"/>
                  </a:cubicBezTo>
                  <a:cubicBezTo>
                    <a:pt x="2782" y="117"/>
                    <a:pt x="2789" y="114"/>
                    <a:pt x="2788" y="109"/>
                  </a:cubicBezTo>
                  <a:cubicBezTo>
                    <a:pt x="2788" y="104"/>
                    <a:pt x="2783" y="102"/>
                    <a:pt x="2777" y="102"/>
                  </a:cubicBezTo>
                  <a:moveTo>
                    <a:pt x="2781" y="88"/>
                  </a:moveTo>
                  <a:cubicBezTo>
                    <a:pt x="2772" y="88"/>
                    <a:pt x="2763" y="91"/>
                    <a:pt x="2760" y="97"/>
                  </a:cubicBezTo>
                  <a:cubicBezTo>
                    <a:pt x="2761" y="98"/>
                    <a:pt x="2763" y="99"/>
                    <a:pt x="2766" y="99"/>
                  </a:cubicBezTo>
                  <a:cubicBezTo>
                    <a:pt x="2768" y="99"/>
                    <a:pt x="2770" y="99"/>
                    <a:pt x="2771" y="98"/>
                  </a:cubicBezTo>
                  <a:cubicBezTo>
                    <a:pt x="2773" y="98"/>
                    <a:pt x="2775" y="98"/>
                    <a:pt x="2777" y="98"/>
                  </a:cubicBezTo>
                  <a:cubicBezTo>
                    <a:pt x="2781" y="98"/>
                    <a:pt x="2784" y="99"/>
                    <a:pt x="2786" y="102"/>
                  </a:cubicBezTo>
                  <a:cubicBezTo>
                    <a:pt x="2786" y="102"/>
                    <a:pt x="2787" y="102"/>
                    <a:pt x="2787" y="102"/>
                  </a:cubicBezTo>
                  <a:cubicBezTo>
                    <a:pt x="2794" y="102"/>
                    <a:pt x="2798" y="100"/>
                    <a:pt x="2797" y="94"/>
                  </a:cubicBezTo>
                  <a:cubicBezTo>
                    <a:pt x="2794" y="90"/>
                    <a:pt x="2788" y="88"/>
                    <a:pt x="2781" y="88"/>
                  </a:cubicBezTo>
                  <a:moveTo>
                    <a:pt x="2910" y="87"/>
                  </a:moveTo>
                  <a:cubicBezTo>
                    <a:pt x="2906" y="87"/>
                    <a:pt x="2904" y="89"/>
                    <a:pt x="2903" y="96"/>
                  </a:cubicBezTo>
                  <a:cubicBezTo>
                    <a:pt x="2906" y="98"/>
                    <a:pt x="2912" y="98"/>
                    <a:pt x="2916" y="99"/>
                  </a:cubicBezTo>
                  <a:cubicBezTo>
                    <a:pt x="2914" y="102"/>
                    <a:pt x="2908" y="101"/>
                    <a:pt x="2908" y="105"/>
                  </a:cubicBezTo>
                  <a:cubicBezTo>
                    <a:pt x="2910" y="110"/>
                    <a:pt x="2915" y="111"/>
                    <a:pt x="2921" y="111"/>
                  </a:cubicBezTo>
                  <a:cubicBezTo>
                    <a:pt x="2930" y="111"/>
                    <a:pt x="2940" y="108"/>
                    <a:pt x="2946" y="106"/>
                  </a:cubicBezTo>
                  <a:cubicBezTo>
                    <a:pt x="2943" y="100"/>
                    <a:pt x="2935" y="98"/>
                    <a:pt x="2937" y="90"/>
                  </a:cubicBezTo>
                  <a:cubicBezTo>
                    <a:pt x="2935" y="91"/>
                    <a:pt x="2933" y="91"/>
                    <a:pt x="2931" y="91"/>
                  </a:cubicBezTo>
                  <a:cubicBezTo>
                    <a:pt x="2927" y="91"/>
                    <a:pt x="2923" y="90"/>
                    <a:pt x="2920" y="89"/>
                  </a:cubicBezTo>
                  <a:cubicBezTo>
                    <a:pt x="2916" y="88"/>
                    <a:pt x="2913" y="87"/>
                    <a:pt x="2910" y="87"/>
                  </a:cubicBezTo>
                  <a:moveTo>
                    <a:pt x="436" y="116"/>
                  </a:moveTo>
                  <a:cubicBezTo>
                    <a:pt x="436" y="111"/>
                    <a:pt x="442" y="109"/>
                    <a:pt x="448" y="109"/>
                  </a:cubicBezTo>
                  <a:cubicBezTo>
                    <a:pt x="452" y="109"/>
                    <a:pt x="457" y="110"/>
                    <a:pt x="459" y="112"/>
                  </a:cubicBezTo>
                  <a:cubicBezTo>
                    <a:pt x="458" y="116"/>
                    <a:pt x="454" y="116"/>
                    <a:pt x="450" y="116"/>
                  </a:cubicBezTo>
                  <a:cubicBezTo>
                    <a:pt x="448" y="116"/>
                    <a:pt x="446" y="116"/>
                    <a:pt x="444" y="116"/>
                  </a:cubicBezTo>
                  <a:cubicBezTo>
                    <a:pt x="443" y="116"/>
                    <a:pt x="441" y="116"/>
                    <a:pt x="439" y="116"/>
                  </a:cubicBezTo>
                  <a:cubicBezTo>
                    <a:pt x="438" y="116"/>
                    <a:pt x="437" y="116"/>
                    <a:pt x="436" y="116"/>
                  </a:cubicBezTo>
                  <a:moveTo>
                    <a:pt x="455" y="85"/>
                  </a:moveTo>
                  <a:cubicBezTo>
                    <a:pt x="455" y="85"/>
                    <a:pt x="454" y="85"/>
                    <a:pt x="454" y="85"/>
                  </a:cubicBezTo>
                  <a:cubicBezTo>
                    <a:pt x="445" y="85"/>
                    <a:pt x="445" y="93"/>
                    <a:pt x="450" y="101"/>
                  </a:cubicBezTo>
                  <a:cubicBezTo>
                    <a:pt x="443" y="101"/>
                    <a:pt x="443" y="101"/>
                    <a:pt x="443" y="101"/>
                  </a:cubicBezTo>
                  <a:cubicBezTo>
                    <a:pt x="441" y="99"/>
                    <a:pt x="441" y="94"/>
                    <a:pt x="439" y="91"/>
                  </a:cubicBezTo>
                  <a:cubicBezTo>
                    <a:pt x="438" y="91"/>
                    <a:pt x="438" y="91"/>
                    <a:pt x="437" y="91"/>
                  </a:cubicBezTo>
                  <a:cubicBezTo>
                    <a:pt x="436" y="91"/>
                    <a:pt x="435" y="91"/>
                    <a:pt x="434" y="91"/>
                  </a:cubicBezTo>
                  <a:cubicBezTo>
                    <a:pt x="433" y="92"/>
                    <a:pt x="432" y="92"/>
                    <a:pt x="430" y="92"/>
                  </a:cubicBezTo>
                  <a:cubicBezTo>
                    <a:pt x="430" y="92"/>
                    <a:pt x="430" y="92"/>
                    <a:pt x="430" y="92"/>
                  </a:cubicBezTo>
                  <a:cubicBezTo>
                    <a:pt x="428" y="94"/>
                    <a:pt x="430" y="99"/>
                    <a:pt x="427" y="99"/>
                  </a:cubicBezTo>
                  <a:cubicBezTo>
                    <a:pt x="423" y="99"/>
                    <a:pt x="420" y="99"/>
                    <a:pt x="420" y="96"/>
                  </a:cubicBezTo>
                  <a:cubicBezTo>
                    <a:pt x="421" y="93"/>
                    <a:pt x="427" y="93"/>
                    <a:pt x="428" y="90"/>
                  </a:cubicBezTo>
                  <a:cubicBezTo>
                    <a:pt x="425" y="89"/>
                    <a:pt x="420" y="88"/>
                    <a:pt x="416" y="88"/>
                  </a:cubicBezTo>
                  <a:cubicBezTo>
                    <a:pt x="406" y="88"/>
                    <a:pt x="396" y="92"/>
                    <a:pt x="398" y="100"/>
                  </a:cubicBezTo>
                  <a:cubicBezTo>
                    <a:pt x="400" y="103"/>
                    <a:pt x="406" y="102"/>
                    <a:pt x="408" y="105"/>
                  </a:cubicBezTo>
                  <a:cubicBezTo>
                    <a:pt x="409" y="114"/>
                    <a:pt x="416" y="118"/>
                    <a:pt x="426" y="118"/>
                  </a:cubicBezTo>
                  <a:cubicBezTo>
                    <a:pt x="428" y="118"/>
                    <a:pt x="430" y="118"/>
                    <a:pt x="432" y="118"/>
                  </a:cubicBezTo>
                  <a:cubicBezTo>
                    <a:pt x="428" y="120"/>
                    <a:pt x="429" y="125"/>
                    <a:pt x="432" y="127"/>
                  </a:cubicBezTo>
                  <a:cubicBezTo>
                    <a:pt x="433" y="127"/>
                    <a:pt x="433" y="127"/>
                    <a:pt x="433" y="127"/>
                  </a:cubicBezTo>
                  <a:cubicBezTo>
                    <a:pt x="434" y="127"/>
                    <a:pt x="435" y="127"/>
                    <a:pt x="436" y="127"/>
                  </a:cubicBezTo>
                  <a:cubicBezTo>
                    <a:pt x="437" y="126"/>
                    <a:pt x="437" y="126"/>
                    <a:pt x="438" y="126"/>
                  </a:cubicBezTo>
                  <a:cubicBezTo>
                    <a:pt x="439" y="126"/>
                    <a:pt x="439" y="126"/>
                    <a:pt x="440" y="126"/>
                  </a:cubicBezTo>
                  <a:cubicBezTo>
                    <a:pt x="440" y="129"/>
                    <a:pt x="436" y="130"/>
                    <a:pt x="439" y="132"/>
                  </a:cubicBezTo>
                  <a:cubicBezTo>
                    <a:pt x="446" y="136"/>
                    <a:pt x="446" y="149"/>
                    <a:pt x="455" y="149"/>
                  </a:cubicBezTo>
                  <a:cubicBezTo>
                    <a:pt x="455" y="149"/>
                    <a:pt x="455" y="149"/>
                    <a:pt x="455" y="149"/>
                  </a:cubicBezTo>
                  <a:cubicBezTo>
                    <a:pt x="465" y="148"/>
                    <a:pt x="465" y="132"/>
                    <a:pt x="477" y="130"/>
                  </a:cubicBezTo>
                  <a:cubicBezTo>
                    <a:pt x="476" y="119"/>
                    <a:pt x="483" y="115"/>
                    <a:pt x="491" y="111"/>
                  </a:cubicBezTo>
                  <a:cubicBezTo>
                    <a:pt x="498" y="114"/>
                    <a:pt x="499" y="121"/>
                    <a:pt x="503" y="126"/>
                  </a:cubicBezTo>
                  <a:cubicBezTo>
                    <a:pt x="503" y="130"/>
                    <a:pt x="497" y="129"/>
                    <a:pt x="499" y="135"/>
                  </a:cubicBezTo>
                  <a:cubicBezTo>
                    <a:pt x="500" y="135"/>
                    <a:pt x="501" y="136"/>
                    <a:pt x="502" y="136"/>
                  </a:cubicBezTo>
                  <a:cubicBezTo>
                    <a:pt x="506" y="136"/>
                    <a:pt x="509" y="133"/>
                    <a:pt x="512" y="133"/>
                  </a:cubicBezTo>
                  <a:cubicBezTo>
                    <a:pt x="516" y="133"/>
                    <a:pt x="514" y="138"/>
                    <a:pt x="518" y="138"/>
                  </a:cubicBezTo>
                  <a:cubicBezTo>
                    <a:pt x="518" y="138"/>
                    <a:pt x="518" y="138"/>
                    <a:pt x="519" y="138"/>
                  </a:cubicBezTo>
                  <a:cubicBezTo>
                    <a:pt x="525" y="134"/>
                    <a:pt x="535" y="132"/>
                    <a:pt x="540" y="125"/>
                  </a:cubicBezTo>
                  <a:cubicBezTo>
                    <a:pt x="524" y="120"/>
                    <a:pt x="517" y="108"/>
                    <a:pt x="496" y="107"/>
                  </a:cubicBezTo>
                  <a:cubicBezTo>
                    <a:pt x="495" y="106"/>
                    <a:pt x="493" y="105"/>
                    <a:pt x="492" y="102"/>
                  </a:cubicBezTo>
                  <a:cubicBezTo>
                    <a:pt x="491" y="102"/>
                    <a:pt x="490" y="102"/>
                    <a:pt x="489" y="102"/>
                  </a:cubicBezTo>
                  <a:cubicBezTo>
                    <a:pt x="482" y="102"/>
                    <a:pt x="475" y="98"/>
                    <a:pt x="470" y="94"/>
                  </a:cubicBezTo>
                  <a:cubicBezTo>
                    <a:pt x="464" y="89"/>
                    <a:pt x="459" y="85"/>
                    <a:pt x="455" y="85"/>
                  </a:cubicBezTo>
                  <a:moveTo>
                    <a:pt x="804" y="81"/>
                  </a:moveTo>
                  <a:cubicBezTo>
                    <a:pt x="800" y="81"/>
                    <a:pt x="796" y="83"/>
                    <a:pt x="796" y="87"/>
                  </a:cubicBezTo>
                  <a:cubicBezTo>
                    <a:pt x="797" y="89"/>
                    <a:pt x="801" y="90"/>
                    <a:pt x="805" y="90"/>
                  </a:cubicBezTo>
                  <a:cubicBezTo>
                    <a:pt x="809" y="90"/>
                    <a:pt x="812" y="89"/>
                    <a:pt x="812" y="86"/>
                  </a:cubicBezTo>
                  <a:cubicBezTo>
                    <a:pt x="812" y="83"/>
                    <a:pt x="808" y="81"/>
                    <a:pt x="804" y="81"/>
                  </a:cubicBezTo>
                  <a:moveTo>
                    <a:pt x="888" y="80"/>
                  </a:moveTo>
                  <a:cubicBezTo>
                    <a:pt x="882" y="80"/>
                    <a:pt x="876" y="82"/>
                    <a:pt x="875" y="87"/>
                  </a:cubicBezTo>
                  <a:cubicBezTo>
                    <a:pt x="877" y="89"/>
                    <a:pt x="880" y="89"/>
                    <a:pt x="883" y="89"/>
                  </a:cubicBezTo>
                  <a:cubicBezTo>
                    <a:pt x="888" y="89"/>
                    <a:pt x="894" y="88"/>
                    <a:pt x="896" y="86"/>
                  </a:cubicBezTo>
                  <a:cubicBezTo>
                    <a:pt x="896" y="81"/>
                    <a:pt x="896" y="81"/>
                    <a:pt x="896" y="81"/>
                  </a:cubicBezTo>
                  <a:cubicBezTo>
                    <a:pt x="894" y="80"/>
                    <a:pt x="891" y="80"/>
                    <a:pt x="888" y="80"/>
                  </a:cubicBezTo>
                  <a:moveTo>
                    <a:pt x="1219" y="79"/>
                  </a:moveTo>
                  <a:cubicBezTo>
                    <a:pt x="1215" y="79"/>
                    <a:pt x="1212" y="80"/>
                    <a:pt x="1210" y="81"/>
                  </a:cubicBezTo>
                  <a:cubicBezTo>
                    <a:pt x="1211" y="89"/>
                    <a:pt x="1224" y="92"/>
                    <a:pt x="1235" y="92"/>
                  </a:cubicBezTo>
                  <a:cubicBezTo>
                    <a:pt x="1236" y="92"/>
                    <a:pt x="1236" y="92"/>
                    <a:pt x="1237" y="92"/>
                  </a:cubicBezTo>
                  <a:cubicBezTo>
                    <a:pt x="1237" y="84"/>
                    <a:pt x="1237" y="84"/>
                    <a:pt x="1237" y="84"/>
                  </a:cubicBezTo>
                  <a:cubicBezTo>
                    <a:pt x="1233" y="81"/>
                    <a:pt x="1225" y="79"/>
                    <a:pt x="1219" y="79"/>
                  </a:cubicBezTo>
                  <a:moveTo>
                    <a:pt x="2851" y="77"/>
                  </a:moveTo>
                  <a:cubicBezTo>
                    <a:pt x="2844" y="77"/>
                    <a:pt x="2837" y="79"/>
                    <a:pt x="2833" y="82"/>
                  </a:cubicBezTo>
                  <a:cubicBezTo>
                    <a:pt x="2832" y="90"/>
                    <a:pt x="2844" y="88"/>
                    <a:pt x="2849" y="91"/>
                  </a:cubicBezTo>
                  <a:cubicBezTo>
                    <a:pt x="2848" y="94"/>
                    <a:pt x="2841" y="93"/>
                    <a:pt x="2840" y="98"/>
                  </a:cubicBezTo>
                  <a:cubicBezTo>
                    <a:pt x="2842" y="100"/>
                    <a:pt x="2844" y="101"/>
                    <a:pt x="2846" y="101"/>
                  </a:cubicBezTo>
                  <a:cubicBezTo>
                    <a:pt x="2850" y="101"/>
                    <a:pt x="2855" y="99"/>
                    <a:pt x="2858" y="98"/>
                  </a:cubicBezTo>
                  <a:cubicBezTo>
                    <a:pt x="2860" y="97"/>
                    <a:pt x="2862" y="97"/>
                    <a:pt x="2864" y="97"/>
                  </a:cubicBezTo>
                  <a:cubicBezTo>
                    <a:pt x="2875" y="97"/>
                    <a:pt x="2880" y="101"/>
                    <a:pt x="2886" y="108"/>
                  </a:cubicBezTo>
                  <a:cubicBezTo>
                    <a:pt x="2886" y="108"/>
                    <a:pt x="2887" y="108"/>
                    <a:pt x="2887" y="108"/>
                  </a:cubicBezTo>
                  <a:cubicBezTo>
                    <a:pt x="2893" y="108"/>
                    <a:pt x="2897" y="107"/>
                    <a:pt x="2901" y="106"/>
                  </a:cubicBezTo>
                  <a:cubicBezTo>
                    <a:pt x="2896" y="95"/>
                    <a:pt x="2886" y="84"/>
                    <a:pt x="2871" y="84"/>
                  </a:cubicBezTo>
                  <a:cubicBezTo>
                    <a:pt x="2869" y="84"/>
                    <a:pt x="2868" y="85"/>
                    <a:pt x="2867" y="85"/>
                  </a:cubicBezTo>
                  <a:cubicBezTo>
                    <a:pt x="2865" y="79"/>
                    <a:pt x="2858" y="77"/>
                    <a:pt x="2851" y="77"/>
                  </a:cubicBezTo>
                  <a:moveTo>
                    <a:pt x="825" y="76"/>
                  </a:moveTo>
                  <a:cubicBezTo>
                    <a:pt x="820" y="76"/>
                    <a:pt x="815" y="79"/>
                    <a:pt x="818" y="84"/>
                  </a:cubicBezTo>
                  <a:cubicBezTo>
                    <a:pt x="818" y="85"/>
                    <a:pt x="821" y="86"/>
                    <a:pt x="823" y="86"/>
                  </a:cubicBezTo>
                  <a:cubicBezTo>
                    <a:pt x="825" y="86"/>
                    <a:pt x="827" y="85"/>
                    <a:pt x="829" y="85"/>
                  </a:cubicBezTo>
                  <a:cubicBezTo>
                    <a:pt x="832" y="79"/>
                    <a:pt x="829" y="76"/>
                    <a:pt x="825" y="76"/>
                  </a:cubicBezTo>
                  <a:moveTo>
                    <a:pt x="490" y="68"/>
                  </a:moveTo>
                  <a:cubicBezTo>
                    <a:pt x="483" y="73"/>
                    <a:pt x="475" y="78"/>
                    <a:pt x="472" y="86"/>
                  </a:cubicBezTo>
                  <a:cubicBezTo>
                    <a:pt x="476" y="89"/>
                    <a:pt x="482" y="90"/>
                    <a:pt x="487" y="90"/>
                  </a:cubicBezTo>
                  <a:cubicBezTo>
                    <a:pt x="488" y="90"/>
                    <a:pt x="489" y="90"/>
                    <a:pt x="489" y="90"/>
                  </a:cubicBezTo>
                  <a:cubicBezTo>
                    <a:pt x="490" y="90"/>
                    <a:pt x="491" y="90"/>
                    <a:pt x="492" y="90"/>
                  </a:cubicBezTo>
                  <a:cubicBezTo>
                    <a:pt x="495" y="90"/>
                    <a:pt x="499" y="90"/>
                    <a:pt x="502" y="91"/>
                  </a:cubicBezTo>
                  <a:cubicBezTo>
                    <a:pt x="502" y="95"/>
                    <a:pt x="496" y="93"/>
                    <a:pt x="493" y="95"/>
                  </a:cubicBezTo>
                  <a:cubicBezTo>
                    <a:pt x="496" y="101"/>
                    <a:pt x="511" y="102"/>
                    <a:pt x="522" y="102"/>
                  </a:cubicBezTo>
                  <a:cubicBezTo>
                    <a:pt x="529" y="102"/>
                    <a:pt x="539" y="103"/>
                    <a:pt x="546" y="103"/>
                  </a:cubicBezTo>
                  <a:cubicBezTo>
                    <a:pt x="547" y="103"/>
                    <a:pt x="549" y="103"/>
                    <a:pt x="550" y="103"/>
                  </a:cubicBezTo>
                  <a:cubicBezTo>
                    <a:pt x="561" y="102"/>
                    <a:pt x="567" y="91"/>
                    <a:pt x="567" y="82"/>
                  </a:cubicBezTo>
                  <a:cubicBezTo>
                    <a:pt x="557" y="81"/>
                    <a:pt x="547" y="76"/>
                    <a:pt x="538" y="76"/>
                  </a:cubicBezTo>
                  <a:cubicBezTo>
                    <a:pt x="534" y="76"/>
                    <a:pt x="530" y="77"/>
                    <a:pt x="527" y="80"/>
                  </a:cubicBezTo>
                  <a:cubicBezTo>
                    <a:pt x="524" y="79"/>
                    <a:pt x="526" y="73"/>
                    <a:pt x="524" y="71"/>
                  </a:cubicBezTo>
                  <a:cubicBezTo>
                    <a:pt x="523" y="71"/>
                    <a:pt x="522" y="70"/>
                    <a:pt x="522" y="70"/>
                  </a:cubicBezTo>
                  <a:cubicBezTo>
                    <a:pt x="515" y="70"/>
                    <a:pt x="515" y="76"/>
                    <a:pt x="512" y="79"/>
                  </a:cubicBezTo>
                  <a:cubicBezTo>
                    <a:pt x="501" y="78"/>
                    <a:pt x="497" y="71"/>
                    <a:pt x="490" y="68"/>
                  </a:cubicBezTo>
                  <a:moveTo>
                    <a:pt x="752" y="66"/>
                  </a:moveTo>
                  <a:cubicBezTo>
                    <a:pt x="743" y="66"/>
                    <a:pt x="735" y="70"/>
                    <a:pt x="732" y="77"/>
                  </a:cubicBezTo>
                  <a:cubicBezTo>
                    <a:pt x="735" y="80"/>
                    <a:pt x="739" y="81"/>
                    <a:pt x="743" y="81"/>
                  </a:cubicBezTo>
                  <a:cubicBezTo>
                    <a:pt x="752" y="81"/>
                    <a:pt x="761" y="76"/>
                    <a:pt x="761" y="68"/>
                  </a:cubicBezTo>
                  <a:cubicBezTo>
                    <a:pt x="758" y="67"/>
                    <a:pt x="755" y="66"/>
                    <a:pt x="752" y="66"/>
                  </a:cubicBezTo>
                  <a:moveTo>
                    <a:pt x="796" y="65"/>
                  </a:moveTo>
                  <a:cubicBezTo>
                    <a:pt x="792" y="65"/>
                    <a:pt x="787" y="67"/>
                    <a:pt x="783" y="68"/>
                  </a:cubicBezTo>
                  <a:cubicBezTo>
                    <a:pt x="778" y="70"/>
                    <a:pt x="773" y="72"/>
                    <a:pt x="768" y="72"/>
                  </a:cubicBezTo>
                  <a:cubicBezTo>
                    <a:pt x="767" y="72"/>
                    <a:pt x="766" y="72"/>
                    <a:pt x="766" y="72"/>
                  </a:cubicBezTo>
                  <a:cubicBezTo>
                    <a:pt x="764" y="75"/>
                    <a:pt x="762" y="76"/>
                    <a:pt x="762" y="81"/>
                  </a:cubicBezTo>
                  <a:cubicBezTo>
                    <a:pt x="765" y="84"/>
                    <a:pt x="768" y="86"/>
                    <a:pt x="771" y="86"/>
                  </a:cubicBezTo>
                  <a:cubicBezTo>
                    <a:pt x="776" y="86"/>
                    <a:pt x="780" y="82"/>
                    <a:pt x="786" y="81"/>
                  </a:cubicBezTo>
                  <a:cubicBezTo>
                    <a:pt x="789" y="80"/>
                    <a:pt x="794" y="81"/>
                    <a:pt x="796" y="80"/>
                  </a:cubicBezTo>
                  <a:cubicBezTo>
                    <a:pt x="801" y="78"/>
                    <a:pt x="804" y="71"/>
                    <a:pt x="803" y="68"/>
                  </a:cubicBezTo>
                  <a:cubicBezTo>
                    <a:pt x="801" y="66"/>
                    <a:pt x="798" y="65"/>
                    <a:pt x="796" y="65"/>
                  </a:cubicBezTo>
                  <a:moveTo>
                    <a:pt x="1237" y="62"/>
                  </a:moveTo>
                  <a:cubicBezTo>
                    <a:pt x="1228" y="64"/>
                    <a:pt x="1220" y="66"/>
                    <a:pt x="1218" y="73"/>
                  </a:cubicBezTo>
                  <a:cubicBezTo>
                    <a:pt x="1225" y="75"/>
                    <a:pt x="1230" y="79"/>
                    <a:pt x="1237" y="80"/>
                  </a:cubicBezTo>
                  <a:cubicBezTo>
                    <a:pt x="1237" y="62"/>
                    <a:pt x="1237" y="62"/>
                    <a:pt x="1237" y="62"/>
                  </a:cubicBezTo>
                  <a:moveTo>
                    <a:pt x="850" y="61"/>
                  </a:moveTo>
                  <a:cubicBezTo>
                    <a:pt x="848" y="61"/>
                    <a:pt x="845" y="62"/>
                    <a:pt x="843" y="62"/>
                  </a:cubicBezTo>
                  <a:cubicBezTo>
                    <a:pt x="843" y="68"/>
                    <a:pt x="850" y="72"/>
                    <a:pt x="856" y="72"/>
                  </a:cubicBezTo>
                  <a:cubicBezTo>
                    <a:pt x="859" y="72"/>
                    <a:pt x="862" y="71"/>
                    <a:pt x="863" y="68"/>
                  </a:cubicBezTo>
                  <a:cubicBezTo>
                    <a:pt x="861" y="64"/>
                    <a:pt x="856" y="61"/>
                    <a:pt x="850" y="61"/>
                  </a:cubicBezTo>
                  <a:moveTo>
                    <a:pt x="1205" y="54"/>
                  </a:moveTo>
                  <a:cubicBezTo>
                    <a:pt x="1200" y="54"/>
                    <a:pt x="1195" y="58"/>
                    <a:pt x="1199" y="63"/>
                  </a:cubicBezTo>
                  <a:cubicBezTo>
                    <a:pt x="1201" y="63"/>
                    <a:pt x="1203" y="64"/>
                    <a:pt x="1205" y="64"/>
                  </a:cubicBezTo>
                  <a:cubicBezTo>
                    <a:pt x="1209" y="64"/>
                    <a:pt x="1212" y="63"/>
                    <a:pt x="1213" y="60"/>
                  </a:cubicBezTo>
                  <a:cubicBezTo>
                    <a:pt x="1213" y="56"/>
                    <a:pt x="1209" y="54"/>
                    <a:pt x="1205" y="54"/>
                  </a:cubicBezTo>
                  <a:moveTo>
                    <a:pt x="941" y="54"/>
                  </a:moveTo>
                  <a:cubicBezTo>
                    <a:pt x="935" y="54"/>
                    <a:pt x="926" y="57"/>
                    <a:pt x="921" y="59"/>
                  </a:cubicBezTo>
                  <a:cubicBezTo>
                    <a:pt x="919" y="61"/>
                    <a:pt x="922" y="63"/>
                    <a:pt x="920" y="65"/>
                  </a:cubicBezTo>
                  <a:cubicBezTo>
                    <a:pt x="916" y="67"/>
                    <a:pt x="913" y="67"/>
                    <a:pt x="910" y="67"/>
                  </a:cubicBezTo>
                  <a:cubicBezTo>
                    <a:pt x="908" y="67"/>
                    <a:pt x="907" y="67"/>
                    <a:pt x="905" y="67"/>
                  </a:cubicBezTo>
                  <a:cubicBezTo>
                    <a:pt x="903" y="67"/>
                    <a:pt x="901" y="66"/>
                    <a:pt x="899" y="66"/>
                  </a:cubicBezTo>
                  <a:cubicBezTo>
                    <a:pt x="896" y="66"/>
                    <a:pt x="894" y="67"/>
                    <a:pt x="891" y="68"/>
                  </a:cubicBezTo>
                  <a:cubicBezTo>
                    <a:pt x="891" y="76"/>
                    <a:pt x="895" y="79"/>
                    <a:pt x="901" y="79"/>
                  </a:cubicBezTo>
                  <a:cubicBezTo>
                    <a:pt x="909" y="79"/>
                    <a:pt x="920" y="73"/>
                    <a:pt x="925" y="70"/>
                  </a:cubicBezTo>
                  <a:cubicBezTo>
                    <a:pt x="927" y="71"/>
                    <a:pt x="930" y="71"/>
                    <a:pt x="932" y="71"/>
                  </a:cubicBezTo>
                  <a:cubicBezTo>
                    <a:pt x="938" y="71"/>
                    <a:pt x="944" y="67"/>
                    <a:pt x="952" y="66"/>
                  </a:cubicBezTo>
                  <a:cubicBezTo>
                    <a:pt x="953" y="57"/>
                    <a:pt x="948" y="54"/>
                    <a:pt x="941" y="54"/>
                  </a:cubicBezTo>
                  <a:moveTo>
                    <a:pt x="882" y="47"/>
                  </a:moveTo>
                  <a:cubicBezTo>
                    <a:pt x="872" y="47"/>
                    <a:pt x="860" y="52"/>
                    <a:pt x="860" y="61"/>
                  </a:cubicBezTo>
                  <a:cubicBezTo>
                    <a:pt x="864" y="67"/>
                    <a:pt x="872" y="68"/>
                    <a:pt x="875" y="74"/>
                  </a:cubicBezTo>
                  <a:cubicBezTo>
                    <a:pt x="864" y="76"/>
                    <a:pt x="852" y="76"/>
                    <a:pt x="848" y="84"/>
                  </a:cubicBezTo>
                  <a:cubicBezTo>
                    <a:pt x="850" y="86"/>
                    <a:pt x="852" y="86"/>
                    <a:pt x="854" y="86"/>
                  </a:cubicBezTo>
                  <a:cubicBezTo>
                    <a:pt x="856" y="86"/>
                    <a:pt x="859" y="85"/>
                    <a:pt x="861" y="84"/>
                  </a:cubicBezTo>
                  <a:cubicBezTo>
                    <a:pt x="864" y="83"/>
                    <a:pt x="867" y="82"/>
                    <a:pt x="870" y="82"/>
                  </a:cubicBezTo>
                  <a:cubicBezTo>
                    <a:pt x="872" y="82"/>
                    <a:pt x="873" y="82"/>
                    <a:pt x="875" y="83"/>
                  </a:cubicBezTo>
                  <a:cubicBezTo>
                    <a:pt x="879" y="77"/>
                    <a:pt x="884" y="73"/>
                    <a:pt x="887" y="68"/>
                  </a:cubicBezTo>
                  <a:cubicBezTo>
                    <a:pt x="882" y="64"/>
                    <a:pt x="872" y="64"/>
                    <a:pt x="868" y="60"/>
                  </a:cubicBezTo>
                  <a:cubicBezTo>
                    <a:pt x="872" y="54"/>
                    <a:pt x="889" y="58"/>
                    <a:pt x="887" y="48"/>
                  </a:cubicBezTo>
                  <a:cubicBezTo>
                    <a:pt x="886" y="47"/>
                    <a:pt x="884" y="47"/>
                    <a:pt x="882" y="47"/>
                  </a:cubicBezTo>
                  <a:moveTo>
                    <a:pt x="929" y="45"/>
                  </a:moveTo>
                  <a:cubicBezTo>
                    <a:pt x="926" y="45"/>
                    <a:pt x="923" y="47"/>
                    <a:pt x="924" y="52"/>
                  </a:cubicBezTo>
                  <a:cubicBezTo>
                    <a:pt x="925" y="53"/>
                    <a:pt x="927" y="53"/>
                    <a:pt x="929" y="53"/>
                  </a:cubicBezTo>
                  <a:cubicBezTo>
                    <a:pt x="929" y="53"/>
                    <a:pt x="930" y="53"/>
                    <a:pt x="930" y="53"/>
                  </a:cubicBezTo>
                  <a:cubicBezTo>
                    <a:pt x="931" y="53"/>
                    <a:pt x="931" y="53"/>
                    <a:pt x="932" y="53"/>
                  </a:cubicBezTo>
                  <a:cubicBezTo>
                    <a:pt x="932" y="53"/>
                    <a:pt x="933" y="53"/>
                    <a:pt x="933" y="53"/>
                  </a:cubicBezTo>
                  <a:cubicBezTo>
                    <a:pt x="936" y="48"/>
                    <a:pt x="933" y="45"/>
                    <a:pt x="929" y="45"/>
                  </a:cubicBezTo>
                  <a:moveTo>
                    <a:pt x="2955" y="34"/>
                  </a:moveTo>
                  <a:cubicBezTo>
                    <a:pt x="2951" y="34"/>
                    <a:pt x="2948" y="35"/>
                    <a:pt x="2947" y="38"/>
                  </a:cubicBezTo>
                  <a:cubicBezTo>
                    <a:pt x="2947" y="42"/>
                    <a:pt x="2956" y="39"/>
                    <a:pt x="2956" y="44"/>
                  </a:cubicBezTo>
                  <a:cubicBezTo>
                    <a:pt x="2955" y="45"/>
                    <a:pt x="2954" y="45"/>
                    <a:pt x="2953" y="45"/>
                  </a:cubicBezTo>
                  <a:cubicBezTo>
                    <a:pt x="2952" y="45"/>
                    <a:pt x="2951" y="45"/>
                    <a:pt x="2950" y="44"/>
                  </a:cubicBezTo>
                  <a:cubicBezTo>
                    <a:pt x="2949" y="44"/>
                    <a:pt x="2949" y="44"/>
                    <a:pt x="2948" y="44"/>
                  </a:cubicBezTo>
                  <a:cubicBezTo>
                    <a:pt x="2947" y="44"/>
                    <a:pt x="2946" y="44"/>
                    <a:pt x="2946" y="45"/>
                  </a:cubicBezTo>
                  <a:cubicBezTo>
                    <a:pt x="2943" y="47"/>
                    <a:pt x="2948" y="51"/>
                    <a:pt x="2944" y="53"/>
                  </a:cubicBezTo>
                  <a:cubicBezTo>
                    <a:pt x="2943" y="53"/>
                    <a:pt x="2942" y="53"/>
                    <a:pt x="2940" y="53"/>
                  </a:cubicBezTo>
                  <a:cubicBezTo>
                    <a:pt x="2934" y="53"/>
                    <a:pt x="2930" y="54"/>
                    <a:pt x="2928" y="58"/>
                  </a:cubicBezTo>
                  <a:cubicBezTo>
                    <a:pt x="2927" y="62"/>
                    <a:pt x="2930" y="61"/>
                    <a:pt x="2930" y="64"/>
                  </a:cubicBezTo>
                  <a:cubicBezTo>
                    <a:pt x="2929" y="67"/>
                    <a:pt x="2924" y="66"/>
                    <a:pt x="2925" y="70"/>
                  </a:cubicBezTo>
                  <a:cubicBezTo>
                    <a:pt x="2927" y="76"/>
                    <a:pt x="2932" y="77"/>
                    <a:pt x="2938" y="77"/>
                  </a:cubicBezTo>
                  <a:cubicBezTo>
                    <a:pt x="2942" y="77"/>
                    <a:pt x="2945" y="77"/>
                    <a:pt x="2949" y="76"/>
                  </a:cubicBezTo>
                  <a:cubicBezTo>
                    <a:pt x="2953" y="76"/>
                    <a:pt x="2957" y="75"/>
                    <a:pt x="2960" y="75"/>
                  </a:cubicBezTo>
                  <a:cubicBezTo>
                    <a:pt x="2964" y="75"/>
                    <a:pt x="2968" y="76"/>
                    <a:pt x="2971" y="79"/>
                  </a:cubicBezTo>
                  <a:cubicBezTo>
                    <a:pt x="2970" y="82"/>
                    <a:pt x="2968" y="83"/>
                    <a:pt x="2965" y="83"/>
                  </a:cubicBezTo>
                  <a:cubicBezTo>
                    <a:pt x="2961" y="83"/>
                    <a:pt x="2956" y="81"/>
                    <a:pt x="2952" y="80"/>
                  </a:cubicBezTo>
                  <a:cubicBezTo>
                    <a:pt x="2951" y="81"/>
                    <a:pt x="2951" y="84"/>
                    <a:pt x="2949" y="85"/>
                  </a:cubicBezTo>
                  <a:cubicBezTo>
                    <a:pt x="2951" y="93"/>
                    <a:pt x="2964" y="99"/>
                    <a:pt x="2976" y="99"/>
                  </a:cubicBezTo>
                  <a:cubicBezTo>
                    <a:pt x="2981" y="99"/>
                    <a:pt x="2987" y="98"/>
                    <a:pt x="2991" y="96"/>
                  </a:cubicBezTo>
                  <a:cubicBezTo>
                    <a:pt x="2995" y="97"/>
                    <a:pt x="2996" y="101"/>
                    <a:pt x="3002" y="101"/>
                  </a:cubicBezTo>
                  <a:cubicBezTo>
                    <a:pt x="3010" y="98"/>
                    <a:pt x="2998" y="88"/>
                    <a:pt x="3007" y="85"/>
                  </a:cubicBezTo>
                  <a:cubicBezTo>
                    <a:pt x="3010" y="86"/>
                    <a:pt x="3009" y="90"/>
                    <a:pt x="3014" y="90"/>
                  </a:cubicBezTo>
                  <a:cubicBezTo>
                    <a:pt x="3021" y="87"/>
                    <a:pt x="3028" y="84"/>
                    <a:pt x="3029" y="76"/>
                  </a:cubicBezTo>
                  <a:cubicBezTo>
                    <a:pt x="3016" y="76"/>
                    <a:pt x="3019" y="63"/>
                    <a:pt x="3006" y="63"/>
                  </a:cubicBezTo>
                  <a:cubicBezTo>
                    <a:pt x="3004" y="63"/>
                    <a:pt x="3003" y="63"/>
                    <a:pt x="3001" y="63"/>
                  </a:cubicBezTo>
                  <a:cubicBezTo>
                    <a:pt x="2993" y="55"/>
                    <a:pt x="2978" y="53"/>
                    <a:pt x="2976" y="41"/>
                  </a:cubicBezTo>
                  <a:cubicBezTo>
                    <a:pt x="2971" y="39"/>
                    <a:pt x="2962" y="34"/>
                    <a:pt x="2955" y="34"/>
                  </a:cubicBezTo>
                  <a:moveTo>
                    <a:pt x="3075" y="120"/>
                  </a:moveTo>
                  <a:cubicBezTo>
                    <a:pt x="3073" y="120"/>
                    <a:pt x="3070" y="120"/>
                    <a:pt x="3069" y="119"/>
                  </a:cubicBezTo>
                  <a:cubicBezTo>
                    <a:pt x="3065" y="113"/>
                    <a:pt x="3071" y="111"/>
                    <a:pt x="3077" y="111"/>
                  </a:cubicBezTo>
                  <a:cubicBezTo>
                    <a:pt x="3082" y="111"/>
                    <a:pt x="3088" y="113"/>
                    <a:pt x="3087" y="118"/>
                  </a:cubicBezTo>
                  <a:cubicBezTo>
                    <a:pt x="3085" y="119"/>
                    <a:pt x="3080" y="120"/>
                    <a:pt x="3075" y="120"/>
                  </a:cubicBezTo>
                  <a:moveTo>
                    <a:pt x="3192" y="43"/>
                  </a:moveTo>
                  <a:cubicBezTo>
                    <a:pt x="3189" y="43"/>
                    <a:pt x="3186" y="42"/>
                    <a:pt x="3184" y="41"/>
                  </a:cubicBezTo>
                  <a:cubicBezTo>
                    <a:pt x="3191" y="36"/>
                    <a:pt x="3198" y="31"/>
                    <a:pt x="3208" y="31"/>
                  </a:cubicBezTo>
                  <a:cubicBezTo>
                    <a:pt x="3211" y="31"/>
                    <a:pt x="3215" y="32"/>
                    <a:pt x="3218" y="33"/>
                  </a:cubicBezTo>
                  <a:cubicBezTo>
                    <a:pt x="3213" y="37"/>
                    <a:pt x="3201" y="43"/>
                    <a:pt x="3192" y="43"/>
                  </a:cubicBezTo>
                  <a:moveTo>
                    <a:pt x="3137" y="10"/>
                  </a:moveTo>
                  <a:cubicBezTo>
                    <a:pt x="3133" y="12"/>
                    <a:pt x="3131" y="16"/>
                    <a:pt x="3126" y="17"/>
                  </a:cubicBezTo>
                  <a:cubicBezTo>
                    <a:pt x="3122" y="15"/>
                    <a:pt x="3118" y="14"/>
                    <a:pt x="3114" y="14"/>
                  </a:cubicBezTo>
                  <a:cubicBezTo>
                    <a:pt x="3104" y="14"/>
                    <a:pt x="3092" y="19"/>
                    <a:pt x="3081" y="19"/>
                  </a:cubicBezTo>
                  <a:cubicBezTo>
                    <a:pt x="3079" y="20"/>
                    <a:pt x="3080" y="25"/>
                    <a:pt x="3077" y="25"/>
                  </a:cubicBezTo>
                  <a:cubicBezTo>
                    <a:pt x="3071" y="23"/>
                    <a:pt x="3065" y="19"/>
                    <a:pt x="3058" y="19"/>
                  </a:cubicBezTo>
                  <a:cubicBezTo>
                    <a:pt x="3055" y="19"/>
                    <a:pt x="3053" y="20"/>
                    <a:pt x="3050" y="22"/>
                  </a:cubicBezTo>
                  <a:cubicBezTo>
                    <a:pt x="3045" y="19"/>
                    <a:pt x="3041" y="16"/>
                    <a:pt x="3033" y="16"/>
                  </a:cubicBezTo>
                  <a:cubicBezTo>
                    <a:pt x="3033" y="16"/>
                    <a:pt x="3032" y="16"/>
                    <a:pt x="3031" y="16"/>
                  </a:cubicBezTo>
                  <a:cubicBezTo>
                    <a:pt x="3028" y="21"/>
                    <a:pt x="3024" y="23"/>
                    <a:pt x="3020" y="23"/>
                  </a:cubicBezTo>
                  <a:cubicBezTo>
                    <a:pt x="3017" y="23"/>
                    <a:pt x="3015" y="22"/>
                    <a:pt x="3012" y="22"/>
                  </a:cubicBezTo>
                  <a:cubicBezTo>
                    <a:pt x="3010" y="22"/>
                    <a:pt x="3007" y="21"/>
                    <a:pt x="3004" y="21"/>
                  </a:cubicBezTo>
                  <a:cubicBezTo>
                    <a:pt x="3003" y="21"/>
                    <a:pt x="3001" y="21"/>
                    <a:pt x="3000" y="22"/>
                  </a:cubicBezTo>
                  <a:cubicBezTo>
                    <a:pt x="2996" y="22"/>
                    <a:pt x="2992" y="26"/>
                    <a:pt x="2989" y="26"/>
                  </a:cubicBezTo>
                  <a:cubicBezTo>
                    <a:pt x="2988" y="26"/>
                    <a:pt x="2987" y="26"/>
                    <a:pt x="2986" y="26"/>
                  </a:cubicBezTo>
                  <a:cubicBezTo>
                    <a:pt x="2985" y="26"/>
                    <a:pt x="2984" y="26"/>
                    <a:pt x="2983" y="26"/>
                  </a:cubicBezTo>
                  <a:cubicBezTo>
                    <a:pt x="2982" y="26"/>
                    <a:pt x="2980" y="26"/>
                    <a:pt x="2979" y="26"/>
                  </a:cubicBezTo>
                  <a:cubicBezTo>
                    <a:pt x="2977" y="26"/>
                    <a:pt x="2975" y="26"/>
                    <a:pt x="2974" y="29"/>
                  </a:cubicBezTo>
                  <a:cubicBezTo>
                    <a:pt x="2975" y="33"/>
                    <a:pt x="2979" y="34"/>
                    <a:pt x="2983" y="34"/>
                  </a:cubicBezTo>
                  <a:cubicBezTo>
                    <a:pt x="2985" y="34"/>
                    <a:pt x="2986" y="34"/>
                    <a:pt x="2987" y="34"/>
                  </a:cubicBezTo>
                  <a:cubicBezTo>
                    <a:pt x="2988" y="34"/>
                    <a:pt x="2989" y="34"/>
                    <a:pt x="2991" y="34"/>
                  </a:cubicBezTo>
                  <a:cubicBezTo>
                    <a:pt x="2993" y="34"/>
                    <a:pt x="2995" y="34"/>
                    <a:pt x="2997" y="35"/>
                  </a:cubicBezTo>
                  <a:cubicBezTo>
                    <a:pt x="2993" y="41"/>
                    <a:pt x="2998" y="47"/>
                    <a:pt x="3000" y="52"/>
                  </a:cubicBezTo>
                  <a:cubicBezTo>
                    <a:pt x="3003" y="55"/>
                    <a:pt x="3007" y="55"/>
                    <a:pt x="3010" y="55"/>
                  </a:cubicBezTo>
                  <a:cubicBezTo>
                    <a:pt x="3015" y="55"/>
                    <a:pt x="3020" y="53"/>
                    <a:pt x="3025" y="51"/>
                  </a:cubicBezTo>
                  <a:cubicBezTo>
                    <a:pt x="3029" y="48"/>
                    <a:pt x="3034" y="46"/>
                    <a:pt x="3038" y="46"/>
                  </a:cubicBezTo>
                  <a:cubicBezTo>
                    <a:pt x="3039" y="46"/>
                    <a:pt x="3041" y="46"/>
                    <a:pt x="3042" y="47"/>
                  </a:cubicBezTo>
                  <a:cubicBezTo>
                    <a:pt x="3035" y="49"/>
                    <a:pt x="3026" y="50"/>
                    <a:pt x="3026" y="60"/>
                  </a:cubicBezTo>
                  <a:cubicBezTo>
                    <a:pt x="3037" y="59"/>
                    <a:pt x="3046" y="54"/>
                    <a:pt x="3056" y="54"/>
                  </a:cubicBezTo>
                  <a:cubicBezTo>
                    <a:pt x="3059" y="54"/>
                    <a:pt x="3062" y="55"/>
                    <a:pt x="3065" y="56"/>
                  </a:cubicBezTo>
                  <a:cubicBezTo>
                    <a:pt x="3076" y="53"/>
                    <a:pt x="3090" y="52"/>
                    <a:pt x="3088" y="38"/>
                  </a:cubicBezTo>
                  <a:cubicBezTo>
                    <a:pt x="3090" y="37"/>
                    <a:pt x="3093" y="35"/>
                    <a:pt x="3095" y="35"/>
                  </a:cubicBezTo>
                  <a:cubicBezTo>
                    <a:pt x="3096" y="35"/>
                    <a:pt x="3097" y="36"/>
                    <a:pt x="3098" y="36"/>
                  </a:cubicBezTo>
                  <a:cubicBezTo>
                    <a:pt x="3099" y="40"/>
                    <a:pt x="3093" y="39"/>
                    <a:pt x="3094" y="44"/>
                  </a:cubicBezTo>
                  <a:cubicBezTo>
                    <a:pt x="3095" y="47"/>
                    <a:pt x="3102" y="46"/>
                    <a:pt x="3101" y="51"/>
                  </a:cubicBezTo>
                  <a:cubicBezTo>
                    <a:pt x="3091" y="57"/>
                    <a:pt x="3076" y="59"/>
                    <a:pt x="3066" y="64"/>
                  </a:cubicBezTo>
                  <a:cubicBezTo>
                    <a:pt x="3068" y="70"/>
                    <a:pt x="3077" y="70"/>
                    <a:pt x="3079" y="75"/>
                  </a:cubicBezTo>
                  <a:cubicBezTo>
                    <a:pt x="3067" y="75"/>
                    <a:pt x="3057" y="62"/>
                    <a:pt x="3042" y="62"/>
                  </a:cubicBezTo>
                  <a:cubicBezTo>
                    <a:pt x="3041" y="62"/>
                    <a:pt x="3039" y="62"/>
                    <a:pt x="3037" y="62"/>
                  </a:cubicBezTo>
                  <a:cubicBezTo>
                    <a:pt x="3034" y="63"/>
                    <a:pt x="3028" y="67"/>
                    <a:pt x="3028" y="70"/>
                  </a:cubicBezTo>
                  <a:cubicBezTo>
                    <a:pt x="3027" y="79"/>
                    <a:pt x="3051" y="79"/>
                    <a:pt x="3055" y="87"/>
                  </a:cubicBezTo>
                  <a:cubicBezTo>
                    <a:pt x="3044" y="92"/>
                    <a:pt x="3026" y="89"/>
                    <a:pt x="3015" y="96"/>
                  </a:cubicBezTo>
                  <a:cubicBezTo>
                    <a:pt x="3015" y="99"/>
                    <a:pt x="3014" y="100"/>
                    <a:pt x="3015" y="103"/>
                  </a:cubicBezTo>
                  <a:cubicBezTo>
                    <a:pt x="3022" y="102"/>
                    <a:pt x="3031" y="99"/>
                    <a:pt x="3037" y="99"/>
                  </a:cubicBezTo>
                  <a:cubicBezTo>
                    <a:pt x="3038" y="99"/>
                    <a:pt x="3040" y="99"/>
                    <a:pt x="3041" y="99"/>
                  </a:cubicBezTo>
                  <a:cubicBezTo>
                    <a:pt x="3041" y="105"/>
                    <a:pt x="3034" y="104"/>
                    <a:pt x="3035" y="110"/>
                  </a:cubicBezTo>
                  <a:cubicBezTo>
                    <a:pt x="3037" y="114"/>
                    <a:pt x="3039" y="115"/>
                    <a:pt x="3041" y="115"/>
                  </a:cubicBezTo>
                  <a:cubicBezTo>
                    <a:pt x="3044" y="115"/>
                    <a:pt x="3047" y="114"/>
                    <a:pt x="3050" y="112"/>
                  </a:cubicBezTo>
                  <a:cubicBezTo>
                    <a:pt x="3052" y="111"/>
                    <a:pt x="3055" y="110"/>
                    <a:pt x="3057" y="110"/>
                  </a:cubicBezTo>
                  <a:cubicBezTo>
                    <a:pt x="3058" y="110"/>
                    <a:pt x="3058" y="110"/>
                    <a:pt x="3059" y="110"/>
                  </a:cubicBezTo>
                  <a:cubicBezTo>
                    <a:pt x="3058" y="117"/>
                    <a:pt x="3048" y="118"/>
                    <a:pt x="3041" y="121"/>
                  </a:cubicBezTo>
                  <a:cubicBezTo>
                    <a:pt x="3031" y="117"/>
                    <a:pt x="3026" y="105"/>
                    <a:pt x="3013" y="105"/>
                  </a:cubicBezTo>
                  <a:cubicBezTo>
                    <a:pt x="3010" y="105"/>
                    <a:pt x="3008" y="106"/>
                    <a:pt x="3004" y="107"/>
                  </a:cubicBezTo>
                  <a:cubicBezTo>
                    <a:pt x="3003" y="114"/>
                    <a:pt x="3013" y="112"/>
                    <a:pt x="3013" y="118"/>
                  </a:cubicBezTo>
                  <a:cubicBezTo>
                    <a:pt x="3007" y="121"/>
                    <a:pt x="2996" y="122"/>
                    <a:pt x="2994" y="129"/>
                  </a:cubicBezTo>
                  <a:cubicBezTo>
                    <a:pt x="2996" y="133"/>
                    <a:pt x="3000" y="134"/>
                    <a:pt x="3005" y="134"/>
                  </a:cubicBezTo>
                  <a:cubicBezTo>
                    <a:pt x="3009" y="134"/>
                    <a:pt x="3014" y="133"/>
                    <a:pt x="3018" y="132"/>
                  </a:cubicBezTo>
                  <a:cubicBezTo>
                    <a:pt x="3024" y="134"/>
                    <a:pt x="3029" y="137"/>
                    <a:pt x="3036" y="138"/>
                  </a:cubicBezTo>
                  <a:cubicBezTo>
                    <a:pt x="3043" y="133"/>
                    <a:pt x="3051" y="132"/>
                    <a:pt x="3060" y="132"/>
                  </a:cubicBezTo>
                  <a:cubicBezTo>
                    <a:pt x="3064" y="132"/>
                    <a:pt x="3069" y="133"/>
                    <a:pt x="3074" y="133"/>
                  </a:cubicBezTo>
                  <a:cubicBezTo>
                    <a:pt x="3079" y="133"/>
                    <a:pt x="3084" y="134"/>
                    <a:pt x="3089" y="134"/>
                  </a:cubicBezTo>
                  <a:cubicBezTo>
                    <a:pt x="3098" y="134"/>
                    <a:pt x="3107" y="132"/>
                    <a:pt x="3115" y="127"/>
                  </a:cubicBezTo>
                  <a:cubicBezTo>
                    <a:pt x="3114" y="118"/>
                    <a:pt x="3093" y="125"/>
                    <a:pt x="3094" y="113"/>
                  </a:cubicBezTo>
                  <a:cubicBezTo>
                    <a:pt x="3095" y="114"/>
                    <a:pt x="3097" y="114"/>
                    <a:pt x="3098" y="114"/>
                  </a:cubicBezTo>
                  <a:cubicBezTo>
                    <a:pt x="3105" y="114"/>
                    <a:pt x="3108" y="107"/>
                    <a:pt x="3114" y="105"/>
                  </a:cubicBezTo>
                  <a:cubicBezTo>
                    <a:pt x="3115" y="105"/>
                    <a:pt x="3117" y="104"/>
                    <a:pt x="3118" y="104"/>
                  </a:cubicBezTo>
                  <a:cubicBezTo>
                    <a:pt x="3119" y="104"/>
                    <a:pt x="3120" y="104"/>
                    <a:pt x="3120" y="105"/>
                  </a:cubicBezTo>
                  <a:cubicBezTo>
                    <a:pt x="3121" y="105"/>
                    <a:pt x="3122" y="105"/>
                    <a:pt x="3122" y="105"/>
                  </a:cubicBezTo>
                  <a:cubicBezTo>
                    <a:pt x="3125" y="105"/>
                    <a:pt x="3128" y="104"/>
                    <a:pt x="3131" y="101"/>
                  </a:cubicBezTo>
                  <a:cubicBezTo>
                    <a:pt x="3131" y="98"/>
                    <a:pt x="3127" y="98"/>
                    <a:pt x="3127" y="95"/>
                  </a:cubicBezTo>
                  <a:cubicBezTo>
                    <a:pt x="3132" y="93"/>
                    <a:pt x="3139" y="94"/>
                    <a:pt x="3139" y="89"/>
                  </a:cubicBezTo>
                  <a:cubicBezTo>
                    <a:pt x="3137" y="83"/>
                    <a:pt x="3123" y="87"/>
                    <a:pt x="3122" y="80"/>
                  </a:cubicBezTo>
                  <a:cubicBezTo>
                    <a:pt x="3123" y="78"/>
                    <a:pt x="3124" y="76"/>
                    <a:pt x="3127" y="75"/>
                  </a:cubicBezTo>
                  <a:cubicBezTo>
                    <a:pt x="3132" y="76"/>
                    <a:pt x="3133" y="79"/>
                    <a:pt x="3139" y="79"/>
                  </a:cubicBezTo>
                  <a:cubicBezTo>
                    <a:pt x="3139" y="79"/>
                    <a:pt x="3140" y="79"/>
                    <a:pt x="3141" y="79"/>
                  </a:cubicBezTo>
                  <a:cubicBezTo>
                    <a:pt x="3141" y="75"/>
                    <a:pt x="3135" y="75"/>
                    <a:pt x="3137" y="70"/>
                  </a:cubicBezTo>
                  <a:cubicBezTo>
                    <a:pt x="3139" y="69"/>
                    <a:pt x="3141" y="69"/>
                    <a:pt x="3142" y="69"/>
                  </a:cubicBezTo>
                  <a:cubicBezTo>
                    <a:pt x="3147" y="69"/>
                    <a:pt x="3151" y="70"/>
                    <a:pt x="3155" y="71"/>
                  </a:cubicBezTo>
                  <a:cubicBezTo>
                    <a:pt x="3159" y="73"/>
                    <a:pt x="3163" y="74"/>
                    <a:pt x="3167" y="74"/>
                  </a:cubicBezTo>
                  <a:cubicBezTo>
                    <a:pt x="3168" y="74"/>
                    <a:pt x="3169" y="74"/>
                    <a:pt x="3170" y="73"/>
                  </a:cubicBezTo>
                  <a:cubicBezTo>
                    <a:pt x="3173" y="71"/>
                    <a:pt x="3171" y="67"/>
                    <a:pt x="3170" y="64"/>
                  </a:cubicBezTo>
                  <a:cubicBezTo>
                    <a:pt x="3173" y="63"/>
                    <a:pt x="3177" y="63"/>
                    <a:pt x="3178" y="61"/>
                  </a:cubicBezTo>
                  <a:cubicBezTo>
                    <a:pt x="3180" y="59"/>
                    <a:pt x="3176" y="55"/>
                    <a:pt x="3182" y="54"/>
                  </a:cubicBezTo>
                  <a:cubicBezTo>
                    <a:pt x="3182" y="54"/>
                    <a:pt x="3183" y="53"/>
                    <a:pt x="3184" y="53"/>
                  </a:cubicBezTo>
                  <a:cubicBezTo>
                    <a:pt x="3187" y="53"/>
                    <a:pt x="3191" y="55"/>
                    <a:pt x="3194" y="55"/>
                  </a:cubicBezTo>
                  <a:cubicBezTo>
                    <a:pt x="3203" y="43"/>
                    <a:pt x="3227" y="44"/>
                    <a:pt x="3235" y="32"/>
                  </a:cubicBezTo>
                  <a:cubicBezTo>
                    <a:pt x="3234" y="32"/>
                    <a:pt x="3233" y="31"/>
                    <a:pt x="3232" y="31"/>
                  </a:cubicBezTo>
                  <a:cubicBezTo>
                    <a:pt x="3230" y="31"/>
                    <a:pt x="3229" y="32"/>
                    <a:pt x="3227" y="33"/>
                  </a:cubicBezTo>
                  <a:cubicBezTo>
                    <a:pt x="3226" y="33"/>
                    <a:pt x="3224" y="34"/>
                    <a:pt x="3223" y="34"/>
                  </a:cubicBezTo>
                  <a:cubicBezTo>
                    <a:pt x="3222" y="34"/>
                    <a:pt x="3221" y="33"/>
                    <a:pt x="3220" y="33"/>
                  </a:cubicBezTo>
                  <a:cubicBezTo>
                    <a:pt x="3228" y="22"/>
                    <a:pt x="3260" y="34"/>
                    <a:pt x="3266" y="20"/>
                  </a:cubicBezTo>
                  <a:cubicBezTo>
                    <a:pt x="3253" y="15"/>
                    <a:pt x="3238" y="13"/>
                    <a:pt x="3222" y="13"/>
                  </a:cubicBezTo>
                  <a:cubicBezTo>
                    <a:pt x="3214" y="13"/>
                    <a:pt x="3206" y="14"/>
                    <a:pt x="3198" y="14"/>
                  </a:cubicBezTo>
                  <a:cubicBezTo>
                    <a:pt x="3190" y="14"/>
                    <a:pt x="3182" y="15"/>
                    <a:pt x="3175" y="15"/>
                  </a:cubicBezTo>
                  <a:cubicBezTo>
                    <a:pt x="3161" y="15"/>
                    <a:pt x="3148" y="14"/>
                    <a:pt x="3137" y="10"/>
                  </a:cubicBezTo>
                  <a:moveTo>
                    <a:pt x="3537" y="345"/>
                  </a:moveTo>
                  <a:cubicBezTo>
                    <a:pt x="3513" y="345"/>
                    <a:pt x="3486" y="343"/>
                    <a:pt x="3468" y="336"/>
                  </a:cubicBezTo>
                  <a:cubicBezTo>
                    <a:pt x="3467" y="329"/>
                    <a:pt x="3475" y="329"/>
                    <a:pt x="3476" y="324"/>
                  </a:cubicBezTo>
                  <a:cubicBezTo>
                    <a:pt x="3476" y="318"/>
                    <a:pt x="3472" y="312"/>
                    <a:pt x="3473" y="309"/>
                  </a:cubicBezTo>
                  <a:cubicBezTo>
                    <a:pt x="3473" y="308"/>
                    <a:pt x="3473" y="307"/>
                    <a:pt x="3474" y="307"/>
                  </a:cubicBezTo>
                  <a:cubicBezTo>
                    <a:pt x="3482" y="307"/>
                    <a:pt x="3509" y="311"/>
                    <a:pt x="3523" y="315"/>
                  </a:cubicBezTo>
                  <a:cubicBezTo>
                    <a:pt x="3537" y="318"/>
                    <a:pt x="3549" y="324"/>
                    <a:pt x="3554" y="334"/>
                  </a:cubicBezTo>
                  <a:cubicBezTo>
                    <a:pt x="3552" y="338"/>
                    <a:pt x="3549" y="342"/>
                    <a:pt x="3546" y="345"/>
                  </a:cubicBezTo>
                  <a:cubicBezTo>
                    <a:pt x="3543" y="345"/>
                    <a:pt x="3540" y="345"/>
                    <a:pt x="3537" y="345"/>
                  </a:cubicBezTo>
                  <a:moveTo>
                    <a:pt x="3376" y="0"/>
                  </a:moveTo>
                  <a:cubicBezTo>
                    <a:pt x="3372" y="0"/>
                    <a:pt x="3370" y="2"/>
                    <a:pt x="3368" y="4"/>
                  </a:cubicBezTo>
                  <a:cubicBezTo>
                    <a:pt x="3366" y="15"/>
                    <a:pt x="3373" y="19"/>
                    <a:pt x="3376" y="25"/>
                  </a:cubicBezTo>
                  <a:cubicBezTo>
                    <a:pt x="3375" y="26"/>
                    <a:pt x="3372" y="27"/>
                    <a:pt x="3370" y="27"/>
                  </a:cubicBezTo>
                  <a:cubicBezTo>
                    <a:pt x="3367" y="27"/>
                    <a:pt x="3364" y="26"/>
                    <a:pt x="3361" y="25"/>
                  </a:cubicBezTo>
                  <a:cubicBezTo>
                    <a:pt x="3358" y="24"/>
                    <a:pt x="3354" y="23"/>
                    <a:pt x="3351" y="23"/>
                  </a:cubicBezTo>
                  <a:cubicBezTo>
                    <a:pt x="3350" y="23"/>
                    <a:pt x="3350" y="23"/>
                    <a:pt x="3350" y="23"/>
                  </a:cubicBezTo>
                  <a:cubicBezTo>
                    <a:pt x="3348" y="27"/>
                    <a:pt x="3348" y="32"/>
                    <a:pt x="3343" y="33"/>
                  </a:cubicBezTo>
                  <a:cubicBezTo>
                    <a:pt x="3341" y="30"/>
                    <a:pt x="3343" y="24"/>
                    <a:pt x="3342" y="20"/>
                  </a:cubicBezTo>
                  <a:cubicBezTo>
                    <a:pt x="3339" y="14"/>
                    <a:pt x="3333" y="13"/>
                    <a:pt x="3326" y="13"/>
                  </a:cubicBezTo>
                  <a:cubicBezTo>
                    <a:pt x="3324" y="13"/>
                    <a:pt x="3323" y="13"/>
                    <a:pt x="3321" y="13"/>
                  </a:cubicBezTo>
                  <a:cubicBezTo>
                    <a:pt x="3319" y="13"/>
                    <a:pt x="3318" y="14"/>
                    <a:pt x="3316" y="14"/>
                  </a:cubicBezTo>
                  <a:cubicBezTo>
                    <a:pt x="3314" y="14"/>
                    <a:pt x="3312" y="13"/>
                    <a:pt x="3310" y="13"/>
                  </a:cubicBezTo>
                  <a:cubicBezTo>
                    <a:pt x="3303" y="12"/>
                    <a:pt x="3296" y="7"/>
                    <a:pt x="3289" y="7"/>
                  </a:cubicBezTo>
                  <a:cubicBezTo>
                    <a:pt x="3287" y="7"/>
                    <a:pt x="3284" y="8"/>
                    <a:pt x="3282" y="10"/>
                  </a:cubicBezTo>
                  <a:cubicBezTo>
                    <a:pt x="3282" y="10"/>
                    <a:pt x="3282" y="11"/>
                    <a:pt x="3281" y="11"/>
                  </a:cubicBezTo>
                  <a:cubicBezTo>
                    <a:pt x="3283" y="16"/>
                    <a:pt x="3283" y="20"/>
                    <a:pt x="3286" y="23"/>
                  </a:cubicBezTo>
                  <a:cubicBezTo>
                    <a:pt x="3290" y="29"/>
                    <a:pt x="3302" y="29"/>
                    <a:pt x="3305" y="36"/>
                  </a:cubicBezTo>
                  <a:cubicBezTo>
                    <a:pt x="3304" y="37"/>
                    <a:pt x="3303" y="37"/>
                    <a:pt x="3303" y="38"/>
                  </a:cubicBezTo>
                  <a:cubicBezTo>
                    <a:pt x="3303" y="38"/>
                    <a:pt x="3302" y="38"/>
                    <a:pt x="3302" y="38"/>
                  </a:cubicBezTo>
                  <a:cubicBezTo>
                    <a:pt x="3296" y="38"/>
                    <a:pt x="3292" y="36"/>
                    <a:pt x="3289" y="34"/>
                  </a:cubicBezTo>
                  <a:cubicBezTo>
                    <a:pt x="3285" y="32"/>
                    <a:pt x="3282" y="30"/>
                    <a:pt x="3278" y="30"/>
                  </a:cubicBezTo>
                  <a:cubicBezTo>
                    <a:pt x="3275" y="30"/>
                    <a:pt x="3272" y="30"/>
                    <a:pt x="3269" y="33"/>
                  </a:cubicBezTo>
                  <a:cubicBezTo>
                    <a:pt x="3267" y="36"/>
                    <a:pt x="3270" y="38"/>
                    <a:pt x="3267" y="41"/>
                  </a:cubicBezTo>
                  <a:cubicBezTo>
                    <a:pt x="3265" y="41"/>
                    <a:pt x="3264" y="41"/>
                    <a:pt x="3263" y="41"/>
                  </a:cubicBezTo>
                  <a:cubicBezTo>
                    <a:pt x="3256" y="41"/>
                    <a:pt x="3255" y="45"/>
                    <a:pt x="3249" y="46"/>
                  </a:cubicBezTo>
                  <a:cubicBezTo>
                    <a:pt x="3246" y="43"/>
                    <a:pt x="3243" y="42"/>
                    <a:pt x="3241" y="42"/>
                  </a:cubicBezTo>
                  <a:cubicBezTo>
                    <a:pt x="3236" y="42"/>
                    <a:pt x="3233" y="45"/>
                    <a:pt x="3229" y="48"/>
                  </a:cubicBezTo>
                  <a:cubicBezTo>
                    <a:pt x="3224" y="52"/>
                    <a:pt x="3220" y="55"/>
                    <a:pt x="3213" y="55"/>
                  </a:cubicBezTo>
                  <a:cubicBezTo>
                    <a:pt x="3212" y="55"/>
                    <a:pt x="3211" y="55"/>
                    <a:pt x="3209" y="55"/>
                  </a:cubicBezTo>
                  <a:cubicBezTo>
                    <a:pt x="3209" y="61"/>
                    <a:pt x="3209" y="61"/>
                    <a:pt x="3209" y="61"/>
                  </a:cubicBezTo>
                  <a:cubicBezTo>
                    <a:pt x="3220" y="65"/>
                    <a:pt x="3239" y="59"/>
                    <a:pt x="3240" y="71"/>
                  </a:cubicBezTo>
                  <a:cubicBezTo>
                    <a:pt x="3241" y="74"/>
                    <a:pt x="3235" y="82"/>
                    <a:pt x="3229" y="84"/>
                  </a:cubicBezTo>
                  <a:cubicBezTo>
                    <a:pt x="3228" y="84"/>
                    <a:pt x="3227" y="84"/>
                    <a:pt x="3226" y="84"/>
                  </a:cubicBezTo>
                  <a:cubicBezTo>
                    <a:pt x="3224" y="84"/>
                    <a:pt x="3221" y="83"/>
                    <a:pt x="3218" y="83"/>
                  </a:cubicBezTo>
                  <a:cubicBezTo>
                    <a:pt x="3215" y="82"/>
                    <a:pt x="3211" y="82"/>
                    <a:pt x="3208" y="82"/>
                  </a:cubicBezTo>
                  <a:cubicBezTo>
                    <a:pt x="3207" y="82"/>
                    <a:pt x="3206" y="82"/>
                    <a:pt x="3205" y="82"/>
                  </a:cubicBezTo>
                  <a:cubicBezTo>
                    <a:pt x="3193" y="83"/>
                    <a:pt x="3183" y="92"/>
                    <a:pt x="3175" y="93"/>
                  </a:cubicBezTo>
                  <a:cubicBezTo>
                    <a:pt x="3174" y="93"/>
                    <a:pt x="3174" y="93"/>
                    <a:pt x="3173" y="93"/>
                  </a:cubicBezTo>
                  <a:cubicBezTo>
                    <a:pt x="3170" y="93"/>
                    <a:pt x="3168" y="93"/>
                    <a:pt x="3166" y="92"/>
                  </a:cubicBezTo>
                  <a:cubicBezTo>
                    <a:pt x="3164" y="92"/>
                    <a:pt x="3162" y="91"/>
                    <a:pt x="3160" y="91"/>
                  </a:cubicBezTo>
                  <a:cubicBezTo>
                    <a:pt x="3158" y="91"/>
                    <a:pt x="3156" y="92"/>
                    <a:pt x="3155" y="93"/>
                  </a:cubicBezTo>
                  <a:cubicBezTo>
                    <a:pt x="3154" y="98"/>
                    <a:pt x="3158" y="106"/>
                    <a:pt x="3165" y="108"/>
                  </a:cubicBezTo>
                  <a:cubicBezTo>
                    <a:pt x="3170" y="108"/>
                    <a:pt x="3171" y="103"/>
                    <a:pt x="3176" y="103"/>
                  </a:cubicBezTo>
                  <a:cubicBezTo>
                    <a:pt x="3184" y="107"/>
                    <a:pt x="3185" y="114"/>
                    <a:pt x="3195" y="114"/>
                  </a:cubicBezTo>
                  <a:cubicBezTo>
                    <a:pt x="3195" y="114"/>
                    <a:pt x="3196" y="114"/>
                    <a:pt x="3196" y="114"/>
                  </a:cubicBezTo>
                  <a:cubicBezTo>
                    <a:pt x="3202" y="114"/>
                    <a:pt x="3210" y="108"/>
                    <a:pt x="3217" y="108"/>
                  </a:cubicBezTo>
                  <a:cubicBezTo>
                    <a:pt x="3220" y="108"/>
                    <a:pt x="3222" y="109"/>
                    <a:pt x="3224" y="114"/>
                  </a:cubicBezTo>
                  <a:cubicBezTo>
                    <a:pt x="3216" y="118"/>
                    <a:pt x="3200" y="114"/>
                    <a:pt x="3196" y="121"/>
                  </a:cubicBezTo>
                  <a:cubicBezTo>
                    <a:pt x="3191" y="119"/>
                    <a:pt x="3186" y="116"/>
                    <a:pt x="3180" y="116"/>
                  </a:cubicBezTo>
                  <a:cubicBezTo>
                    <a:pt x="3178" y="116"/>
                    <a:pt x="3176" y="116"/>
                    <a:pt x="3174" y="117"/>
                  </a:cubicBezTo>
                  <a:cubicBezTo>
                    <a:pt x="3174" y="129"/>
                    <a:pt x="3190" y="127"/>
                    <a:pt x="3201" y="129"/>
                  </a:cubicBezTo>
                  <a:cubicBezTo>
                    <a:pt x="3206" y="135"/>
                    <a:pt x="3211" y="145"/>
                    <a:pt x="3221" y="145"/>
                  </a:cubicBezTo>
                  <a:cubicBezTo>
                    <a:pt x="3222" y="145"/>
                    <a:pt x="3223" y="145"/>
                    <a:pt x="3224" y="145"/>
                  </a:cubicBezTo>
                  <a:cubicBezTo>
                    <a:pt x="3224" y="139"/>
                    <a:pt x="3218" y="139"/>
                    <a:pt x="3219" y="134"/>
                  </a:cubicBezTo>
                  <a:cubicBezTo>
                    <a:pt x="3222" y="134"/>
                    <a:pt x="3224" y="134"/>
                    <a:pt x="3227" y="134"/>
                  </a:cubicBezTo>
                  <a:cubicBezTo>
                    <a:pt x="3232" y="134"/>
                    <a:pt x="3238" y="134"/>
                    <a:pt x="3244" y="133"/>
                  </a:cubicBezTo>
                  <a:cubicBezTo>
                    <a:pt x="3250" y="133"/>
                    <a:pt x="3256" y="132"/>
                    <a:pt x="3262" y="132"/>
                  </a:cubicBezTo>
                  <a:cubicBezTo>
                    <a:pt x="3267" y="132"/>
                    <a:pt x="3272" y="132"/>
                    <a:pt x="3277" y="134"/>
                  </a:cubicBezTo>
                  <a:cubicBezTo>
                    <a:pt x="3283" y="135"/>
                    <a:pt x="3283" y="140"/>
                    <a:pt x="3288" y="145"/>
                  </a:cubicBezTo>
                  <a:cubicBezTo>
                    <a:pt x="3298" y="154"/>
                    <a:pt x="3317" y="162"/>
                    <a:pt x="3323" y="172"/>
                  </a:cubicBezTo>
                  <a:cubicBezTo>
                    <a:pt x="3323" y="176"/>
                    <a:pt x="3325" y="178"/>
                    <a:pt x="3326" y="181"/>
                  </a:cubicBezTo>
                  <a:cubicBezTo>
                    <a:pt x="3335" y="184"/>
                    <a:pt x="3348" y="196"/>
                    <a:pt x="3330" y="199"/>
                  </a:cubicBezTo>
                  <a:cubicBezTo>
                    <a:pt x="3331" y="204"/>
                    <a:pt x="3330" y="209"/>
                    <a:pt x="3331" y="213"/>
                  </a:cubicBezTo>
                  <a:cubicBezTo>
                    <a:pt x="3333" y="214"/>
                    <a:pt x="3335" y="214"/>
                    <a:pt x="3336" y="214"/>
                  </a:cubicBezTo>
                  <a:cubicBezTo>
                    <a:pt x="3343" y="214"/>
                    <a:pt x="3346" y="207"/>
                    <a:pt x="3353" y="206"/>
                  </a:cubicBezTo>
                  <a:cubicBezTo>
                    <a:pt x="3354" y="206"/>
                    <a:pt x="3355" y="206"/>
                    <a:pt x="3356" y="206"/>
                  </a:cubicBezTo>
                  <a:cubicBezTo>
                    <a:pt x="3370" y="206"/>
                    <a:pt x="3381" y="218"/>
                    <a:pt x="3378" y="229"/>
                  </a:cubicBezTo>
                  <a:cubicBezTo>
                    <a:pt x="3366" y="228"/>
                    <a:pt x="3358" y="218"/>
                    <a:pt x="3347" y="218"/>
                  </a:cubicBezTo>
                  <a:cubicBezTo>
                    <a:pt x="3345" y="218"/>
                    <a:pt x="3343" y="218"/>
                    <a:pt x="3341" y="219"/>
                  </a:cubicBezTo>
                  <a:cubicBezTo>
                    <a:pt x="3348" y="230"/>
                    <a:pt x="3371" y="228"/>
                    <a:pt x="3380" y="239"/>
                  </a:cubicBezTo>
                  <a:cubicBezTo>
                    <a:pt x="3377" y="243"/>
                    <a:pt x="3376" y="249"/>
                    <a:pt x="3372" y="252"/>
                  </a:cubicBezTo>
                  <a:cubicBezTo>
                    <a:pt x="3371" y="252"/>
                    <a:pt x="3369" y="251"/>
                    <a:pt x="3367" y="251"/>
                  </a:cubicBezTo>
                  <a:cubicBezTo>
                    <a:pt x="3364" y="251"/>
                    <a:pt x="3360" y="253"/>
                    <a:pt x="3359" y="254"/>
                  </a:cubicBezTo>
                  <a:cubicBezTo>
                    <a:pt x="3358" y="258"/>
                    <a:pt x="3364" y="257"/>
                    <a:pt x="3364" y="261"/>
                  </a:cubicBezTo>
                  <a:cubicBezTo>
                    <a:pt x="3362" y="264"/>
                    <a:pt x="3353" y="261"/>
                    <a:pt x="3354" y="266"/>
                  </a:cubicBezTo>
                  <a:cubicBezTo>
                    <a:pt x="3354" y="268"/>
                    <a:pt x="3355" y="268"/>
                    <a:pt x="3357" y="268"/>
                  </a:cubicBezTo>
                  <a:cubicBezTo>
                    <a:pt x="3358" y="268"/>
                    <a:pt x="3359" y="268"/>
                    <a:pt x="3360" y="267"/>
                  </a:cubicBezTo>
                  <a:cubicBezTo>
                    <a:pt x="3361" y="267"/>
                    <a:pt x="3362" y="267"/>
                    <a:pt x="3363" y="267"/>
                  </a:cubicBezTo>
                  <a:cubicBezTo>
                    <a:pt x="3365" y="267"/>
                    <a:pt x="3366" y="268"/>
                    <a:pt x="3367" y="269"/>
                  </a:cubicBezTo>
                  <a:cubicBezTo>
                    <a:pt x="3360" y="272"/>
                    <a:pt x="3352" y="274"/>
                    <a:pt x="3352" y="282"/>
                  </a:cubicBezTo>
                  <a:cubicBezTo>
                    <a:pt x="3354" y="285"/>
                    <a:pt x="3358" y="286"/>
                    <a:pt x="3362" y="288"/>
                  </a:cubicBezTo>
                  <a:cubicBezTo>
                    <a:pt x="3365" y="294"/>
                    <a:pt x="3359" y="308"/>
                    <a:pt x="3369" y="311"/>
                  </a:cubicBezTo>
                  <a:cubicBezTo>
                    <a:pt x="3373" y="310"/>
                    <a:pt x="3374" y="305"/>
                    <a:pt x="3379" y="305"/>
                  </a:cubicBezTo>
                  <a:cubicBezTo>
                    <a:pt x="3380" y="305"/>
                    <a:pt x="3380" y="305"/>
                    <a:pt x="3381" y="305"/>
                  </a:cubicBezTo>
                  <a:cubicBezTo>
                    <a:pt x="3381" y="307"/>
                    <a:pt x="3385" y="306"/>
                    <a:pt x="3384" y="308"/>
                  </a:cubicBezTo>
                  <a:cubicBezTo>
                    <a:pt x="3381" y="315"/>
                    <a:pt x="3371" y="316"/>
                    <a:pt x="3371" y="323"/>
                  </a:cubicBezTo>
                  <a:cubicBezTo>
                    <a:pt x="3370" y="335"/>
                    <a:pt x="3395" y="345"/>
                    <a:pt x="3401" y="353"/>
                  </a:cubicBezTo>
                  <a:cubicBezTo>
                    <a:pt x="3401" y="356"/>
                    <a:pt x="3399" y="356"/>
                    <a:pt x="3400" y="359"/>
                  </a:cubicBezTo>
                  <a:cubicBezTo>
                    <a:pt x="3402" y="361"/>
                    <a:pt x="3405" y="362"/>
                    <a:pt x="3408" y="362"/>
                  </a:cubicBezTo>
                  <a:cubicBezTo>
                    <a:pt x="3410" y="362"/>
                    <a:pt x="3412" y="361"/>
                    <a:pt x="3414" y="361"/>
                  </a:cubicBezTo>
                  <a:cubicBezTo>
                    <a:pt x="3417" y="361"/>
                    <a:pt x="3419" y="361"/>
                    <a:pt x="3422" y="361"/>
                  </a:cubicBezTo>
                  <a:cubicBezTo>
                    <a:pt x="3422" y="361"/>
                    <a:pt x="3423" y="361"/>
                    <a:pt x="3424" y="361"/>
                  </a:cubicBezTo>
                  <a:cubicBezTo>
                    <a:pt x="3429" y="367"/>
                    <a:pt x="3435" y="373"/>
                    <a:pt x="3447" y="373"/>
                  </a:cubicBezTo>
                  <a:cubicBezTo>
                    <a:pt x="3448" y="373"/>
                    <a:pt x="3449" y="373"/>
                    <a:pt x="3450" y="373"/>
                  </a:cubicBezTo>
                  <a:cubicBezTo>
                    <a:pt x="3456" y="370"/>
                    <a:pt x="3454" y="361"/>
                    <a:pt x="3462" y="359"/>
                  </a:cubicBezTo>
                  <a:cubicBezTo>
                    <a:pt x="3481" y="361"/>
                    <a:pt x="3512" y="369"/>
                    <a:pt x="3536" y="369"/>
                  </a:cubicBezTo>
                  <a:cubicBezTo>
                    <a:pt x="3546" y="369"/>
                    <a:pt x="3556" y="368"/>
                    <a:pt x="3563" y="364"/>
                  </a:cubicBezTo>
                  <a:cubicBezTo>
                    <a:pt x="3572" y="358"/>
                    <a:pt x="3583" y="341"/>
                    <a:pt x="3583" y="334"/>
                  </a:cubicBezTo>
                  <a:cubicBezTo>
                    <a:pt x="3582" y="330"/>
                    <a:pt x="3579" y="322"/>
                    <a:pt x="3577" y="319"/>
                  </a:cubicBezTo>
                  <a:cubicBezTo>
                    <a:pt x="3569" y="306"/>
                    <a:pt x="3547" y="299"/>
                    <a:pt x="3529" y="293"/>
                  </a:cubicBezTo>
                  <a:cubicBezTo>
                    <a:pt x="3540" y="283"/>
                    <a:pt x="3549" y="272"/>
                    <a:pt x="3564" y="265"/>
                  </a:cubicBezTo>
                  <a:cubicBezTo>
                    <a:pt x="3563" y="262"/>
                    <a:pt x="3561" y="255"/>
                    <a:pt x="3566" y="254"/>
                  </a:cubicBezTo>
                  <a:cubicBezTo>
                    <a:pt x="3570" y="257"/>
                    <a:pt x="3574" y="258"/>
                    <a:pt x="3578" y="258"/>
                  </a:cubicBezTo>
                  <a:cubicBezTo>
                    <a:pt x="3585" y="258"/>
                    <a:pt x="3591" y="255"/>
                    <a:pt x="3600" y="253"/>
                  </a:cubicBezTo>
                  <a:cubicBezTo>
                    <a:pt x="3609" y="251"/>
                    <a:pt x="3618" y="251"/>
                    <a:pt x="3625" y="249"/>
                  </a:cubicBezTo>
                  <a:cubicBezTo>
                    <a:pt x="3630" y="247"/>
                    <a:pt x="3633" y="242"/>
                    <a:pt x="3638" y="240"/>
                  </a:cubicBezTo>
                  <a:cubicBezTo>
                    <a:pt x="3649" y="236"/>
                    <a:pt x="3666" y="237"/>
                    <a:pt x="3667" y="227"/>
                  </a:cubicBezTo>
                  <a:cubicBezTo>
                    <a:pt x="3660" y="228"/>
                    <a:pt x="3652" y="230"/>
                    <a:pt x="3644" y="230"/>
                  </a:cubicBezTo>
                  <a:cubicBezTo>
                    <a:pt x="3639" y="230"/>
                    <a:pt x="3634" y="229"/>
                    <a:pt x="3629" y="226"/>
                  </a:cubicBezTo>
                  <a:cubicBezTo>
                    <a:pt x="3627" y="223"/>
                    <a:pt x="3628" y="219"/>
                    <a:pt x="3626" y="218"/>
                  </a:cubicBezTo>
                  <a:cubicBezTo>
                    <a:pt x="3625" y="218"/>
                    <a:pt x="3625" y="218"/>
                    <a:pt x="3624" y="218"/>
                  </a:cubicBezTo>
                  <a:cubicBezTo>
                    <a:pt x="3624" y="218"/>
                    <a:pt x="3623" y="218"/>
                    <a:pt x="3622" y="218"/>
                  </a:cubicBezTo>
                  <a:cubicBezTo>
                    <a:pt x="3622" y="218"/>
                    <a:pt x="3621" y="218"/>
                    <a:pt x="3620" y="218"/>
                  </a:cubicBezTo>
                  <a:cubicBezTo>
                    <a:pt x="3618" y="218"/>
                    <a:pt x="3617" y="218"/>
                    <a:pt x="3616" y="219"/>
                  </a:cubicBezTo>
                  <a:cubicBezTo>
                    <a:pt x="3613" y="222"/>
                    <a:pt x="3617" y="224"/>
                    <a:pt x="3615" y="227"/>
                  </a:cubicBezTo>
                  <a:cubicBezTo>
                    <a:pt x="3613" y="229"/>
                    <a:pt x="3610" y="229"/>
                    <a:pt x="3608" y="229"/>
                  </a:cubicBezTo>
                  <a:cubicBezTo>
                    <a:pt x="3602" y="229"/>
                    <a:pt x="3596" y="226"/>
                    <a:pt x="3596" y="221"/>
                  </a:cubicBezTo>
                  <a:cubicBezTo>
                    <a:pt x="3599" y="215"/>
                    <a:pt x="3607" y="213"/>
                    <a:pt x="3616" y="213"/>
                  </a:cubicBezTo>
                  <a:cubicBezTo>
                    <a:pt x="3613" y="207"/>
                    <a:pt x="3602" y="208"/>
                    <a:pt x="3601" y="201"/>
                  </a:cubicBezTo>
                  <a:cubicBezTo>
                    <a:pt x="3604" y="200"/>
                    <a:pt x="3602" y="197"/>
                    <a:pt x="3604" y="197"/>
                  </a:cubicBezTo>
                  <a:cubicBezTo>
                    <a:pt x="3604" y="197"/>
                    <a:pt x="3605" y="197"/>
                    <a:pt x="3605" y="197"/>
                  </a:cubicBezTo>
                  <a:cubicBezTo>
                    <a:pt x="3605" y="197"/>
                    <a:pt x="3606" y="197"/>
                    <a:pt x="3606" y="197"/>
                  </a:cubicBezTo>
                  <a:cubicBezTo>
                    <a:pt x="3610" y="197"/>
                    <a:pt x="3612" y="202"/>
                    <a:pt x="3616" y="204"/>
                  </a:cubicBezTo>
                  <a:cubicBezTo>
                    <a:pt x="3617" y="205"/>
                    <a:pt x="3620" y="204"/>
                    <a:pt x="3621" y="205"/>
                  </a:cubicBezTo>
                  <a:cubicBezTo>
                    <a:pt x="3623" y="206"/>
                    <a:pt x="3623" y="209"/>
                    <a:pt x="3623" y="209"/>
                  </a:cubicBezTo>
                  <a:cubicBezTo>
                    <a:pt x="3629" y="211"/>
                    <a:pt x="3635" y="209"/>
                    <a:pt x="3639" y="212"/>
                  </a:cubicBezTo>
                  <a:cubicBezTo>
                    <a:pt x="3645" y="216"/>
                    <a:pt x="3645" y="225"/>
                    <a:pt x="3653" y="226"/>
                  </a:cubicBezTo>
                  <a:cubicBezTo>
                    <a:pt x="3654" y="226"/>
                    <a:pt x="3654" y="226"/>
                    <a:pt x="3654" y="226"/>
                  </a:cubicBezTo>
                  <a:cubicBezTo>
                    <a:pt x="3659" y="226"/>
                    <a:pt x="3664" y="222"/>
                    <a:pt x="3669" y="221"/>
                  </a:cubicBezTo>
                  <a:cubicBezTo>
                    <a:pt x="3666" y="200"/>
                    <a:pt x="3636" y="201"/>
                    <a:pt x="3626" y="187"/>
                  </a:cubicBezTo>
                  <a:cubicBezTo>
                    <a:pt x="3620" y="185"/>
                    <a:pt x="3613" y="185"/>
                    <a:pt x="3612" y="179"/>
                  </a:cubicBezTo>
                  <a:cubicBezTo>
                    <a:pt x="3615" y="178"/>
                    <a:pt x="3618" y="177"/>
                    <a:pt x="3621" y="177"/>
                  </a:cubicBezTo>
                  <a:cubicBezTo>
                    <a:pt x="3632" y="177"/>
                    <a:pt x="3644" y="186"/>
                    <a:pt x="3647" y="194"/>
                  </a:cubicBezTo>
                  <a:cubicBezTo>
                    <a:pt x="3653" y="196"/>
                    <a:pt x="3658" y="202"/>
                    <a:pt x="3664" y="202"/>
                  </a:cubicBezTo>
                  <a:cubicBezTo>
                    <a:pt x="3665" y="202"/>
                    <a:pt x="3666" y="202"/>
                    <a:pt x="3667" y="201"/>
                  </a:cubicBezTo>
                  <a:cubicBezTo>
                    <a:pt x="3668" y="194"/>
                    <a:pt x="3656" y="195"/>
                    <a:pt x="3662" y="188"/>
                  </a:cubicBezTo>
                  <a:cubicBezTo>
                    <a:pt x="3656" y="182"/>
                    <a:pt x="3641" y="182"/>
                    <a:pt x="3635" y="175"/>
                  </a:cubicBezTo>
                  <a:cubicBezTo>
                    <a:pt x="3637" y="172"/>
                    <a:pt x="3640" y="171"/>
                    <a:pt x="3643" y="171"/>
                  </a:cubicBezTo>
                  <a:cubicBezTo>
                    <a:pt x="3650" y="171"/>
                    <a:pt x="3656" y="182"/>
                    <a:pt x="3662" y="183"/>
                  </a:cubicBezTo>
                  <a:cubicBezTo>
                    <a:pt x="3663" y="183"/>
                    <a:pt x="3663" y="183"/>
                    <a:pt x="3664" y="183"/>
                  </a:cubicBezTo>
                  <a:cubicBezTo>
                    <a:pt x="3669" y="183"/>
                    <a:pt x="3676" y="179"/>
                    <a:pt x="3680" y="175"/>
                  </a:cubicBezTo>
                  <a:cubicBezTo>
                    <a:pt x="3677" y="171"/>
                    <a:pt x="3664" y="174"/>
                    <a:pt x="3663" y="167"/>
                  </a:cubicBezTo>
                  <a:cubicBezTo>
                    <a:pt x="3664" y="164"/>
                    <a:pt x="3666" y="163"/>
                    <a:pt x="3669" y="163"/>
                  </a:cubicBezTo>
                  <a:cubicBezTo>
                    <a:pt x="3671" y="163"/>
                    <a:pt x="3672" y="163"/>
                    <a:pt x="3674" y="164"/>
                  </a:cubicBezTo>
                  <a:cubicBezTo>
                    <a:pt x="3677" y="164"/>
                    <a:pt x="3679" y="164"/>
                    <a:pt x="3681" y="164"/>
                  </a:cubicBezTo>
                  <a:cubicBezTo>
                    <a:pt x="3682" y="164"/>
                    <a:pt x="3684" y="164"/>
                    <a:pt x="3686" y="163"/>
                  </a:cubicBezTo>
                  <a:cubicBezTo>
                    <a:pt x="3682" y="155"/>
                    <a:pt x="3667" y="155"/>
                    <a:pt x="3668" y="143"/>
                  </a:cubicBezTo>
                  <a:cubicBezTo>
                    <a:pt x="3671" y="141"/>
                    <a:pt x="3679" y="142"/>
                    <a:pt x="3679" y="137"/>
                  </a:cubicBezTo>
                  <a:cubicBezTo>
                    <a:pt x="3675" y="132"/>
                    <a:pt x="3664" y="133"/>
                    <a:pt x="3662" y="126"/>
                  </a:cubicBezTo>
                  <a:cubicBezTo>
                    <a:pt x="3670" y="120"/>
                    <a:pt x="3694" y="126"/>
                    <a:pt x="3694" y="117"/>
                  </a:cubicBezTo>
                  <a:cubicBezTo>
                    <a:pt x="3695" y="106"/>
                    <a:pt x="3665" y="118"/>
                    <a:pt x="3666" y="103"/>
                  </a:cubicBezTo>
                  <a:cubicBezTo>
                    <a:pt x="3671" y="93"/>
                    <a:pt x="3680" y="86"/>
                    <a:pt x="3680" y="72"/>
                  </a:cubicBezTo>
                  <a:cubicBezTo>
                    <a:pt x="3683" y="66"/>
                    <a:pt x="3693" y="62"/>
                    <a:pt x="3688" y="56"/>
                  </a:cubicBezTo>
                  <a:cubicBezTo>
                    <a:pt x="3688" y="56"/>
                    <a:pt x="3687" y="56"/>
                    <a:pt x="3687" y="56"/>
                  </a:cubicBezTo>
                  <a:cubicBezTo>
                    <a:pt x="3684" y="56"/>
                    <a:pt x="3682" y="57"/>
                    <a:pt x="3680" y="59"/>
                  </a:cubicBezTo>
                  <a:cubicBezTo>
                    <a:pt x="3678" y="61"/>
                    <a:pt x="3676" y="62"/>
                    <a:pt x="3673" y="62"/>
                  </a:cubicBezTo>
                  <a:cubicBezTo>
                    <a:pt x="3672" y="62"/>
                    <a:pt x="3671" y="62"/>
                    <a:pt x="3670" y="61"/>
                  </a:cubicBezTo>
                  <a:cubicBezTo>
                    <a:pt x="3673" y="55"/>
                    <a:pt x="3675" y="51"/>
                    <a:pt x="3673" y="45"/>
                  </a:cubicBezTo>
                  <a:cubicBezTo>
                    <a:pt x="3696" y="45"/>
                    <a:pt x="3716" y="43"/>
                    <a:pt x="3725" y="32"/>
                  </a:cubicBezTo>
                  <a:cubicBezTo>
                    <a:pt x="3726" y="32"/>
                    <a:pt x="3727" y="32"/>
                    <a:pt x="3727" y="32"/>
                  </a:cubicBezTo>
                  <a:cubicBezTo>
                    <a:pt x="3730" y="32"/>
                    <a:pt x="3732" y="31"/>
                    <a:pt x="3734" y="31"/>
                  </a:cubicBezTo>
                  <a:cubicBezTo>
                    <a:pt x="3734" y="29"/>
                    <a:pt x="3735" y="28"/>
                    <a:pt x="3736" y="27"/>
                  </a:cubicBezTo>
                  <a:cubicBezTo>
                    <a:pt x="3736" y="22"/>
                    <a:pt x="3726" y="20"/>
                    <a:pt x="3716" y="20"/>
                  </a:cubicBezTo>
                  <a:cubicBezTo>
                    <a:pt x="3710" y="20"/>
                    <a:pt x="3704" y="21"/>
                    <a:pt x="3700" y="22"/>
                  </a:cubicBezTo>
                  <a:cubicBezTo>
                    <a:pt x="3692" y="23"/>
                    <a:pt x="3678" y="31"/>
                    <a:pt x="3670" y="36"/>
                  </a:cubicBezTo>
                  <a:cubicBezTo>
                    <a:pt x="3660" y="42"/>
                    <a:pt x="3653" y="51"/>
                    <a:pt x="3645" y="53"/>
                  </a:cubicBezTo>
                  <a:cubicBezTo>
                    <a:pt x="3642" y="42"/>
                    <a:pt x="3666" y="34"/>
                    <a:pt x="3654" y="22"/>
                  </a:cubicBezTo>
                  <a:cubicBezTo>
                    <a:pt x="3654" y="22"/>
                    <a:pt x="3654" y="22"/>
                    <a:pt x="3653" y="22"/>
                  </a:cubicBezTo>
                  <a:cubicBezTo>
                    <a:pt x="3646" y="22"/>
                    <a:pt x="3640" y="25"/>
                    <a:pt x="3634" y="29"/>
                  </a:cubicBezTo>
                  <a:cubicBezTo>
                    <a:pt x="3628" y="33"/>
                    <a:pt x="3622" y="37"/>
                    <a:pt x="3616" y="37"/>
                  </a:cubicBezTo>
                  <a:cubicBezTo>
                    <a:pt x="3614" y="37"/>
                    <a:pt x="3611" y="36"/>
                    <a:pt x="3608" y="34"/>
                  </a:cubicBezTo>
                  <a:cubicBezTo>
                    <a:pt x="3611" y="30"/>
                    <a:pt x="3621" y="32"/>
                    <a:pt x="3621" y="25"/>
                  </a:cubicBezTo>
                  <a:cubicBezTo>
                    <a:pt x="3617" y="24"/>
                    <a:pt x="3610" y="23"/>
                    <a:pt x="3604" y="23"/>
                  </a:cubicBezTo>
                  <a:cubicBezTo>
                    <a:pt x="3598" y="23"/>
                    <a:pt x="3591" y="24"/>
                    <a:pt x="3585" y="24"/>
                  </a:cubicBezTo>
                  <a:cubicBezTo>
                    <a:pt x="3575" y="25"/>
                    <a:pt x="3567" y="31"/>
                    <a:pt x="3560" y="31"/>
                  </a:cubicBezTo>
                  <a:cubicBezTo>
                    <a:pt x="3558" y="31"/>
                    <a:pt x="3556" y="31"/>
                    <a:pt x="3554" y="29"/>
                  </a:cubicBezTo>
                  <a:cubicBezTo>
                    <a:pt x="3555" y="27"/>
                    <a:pt x="3558" y="26"/>
                    <a:pt x="3562" y="26"/>
                  </a:cubicBezTo>
                  <a:cubicBezTo>
                    <a:pt x="3563" y="26"/>
                    <a:pt x="3564" y="26"/>
                    <a:pt x="3565" y="26"/>
                  </a:cubicBezTo>
                  <a:cubicBezTo>
                    <a:pt x="3565" y="20"/>
                    <a:pt x="3565" y="20"/>
                    <a:pt x="3565" y="20"/>
                  </a:cubicBezTo>
                  <a:cubicBezTo>
                    <a:pt x="3543" y="14"/>
                    <a:pt x="3516" y="12"/>
                    <a:pt x="3489" y="12"/>
                  </a:cubicBezTo>
                  <a:cubicBezTo>
                    <a:pt x="3482" y="12"/>
                    <a:pt x="3474" y="12"/>
                    <a:pt x="3466" y="12"/>
                  </a:cubicBezTo>
                  <a:cubicBezTo>
                    <a:pt x="3460" y="14"/>
                    <a:pt x="3462" y="22"/>
                    <a:pt x="3456" y="23"/>
                  </a:cubicBezTo>
                  <a:cubicBezTo>
                    <a:pt x="3441" y="20"/>
                    <a:pt x="3431" y="13"/>
                    <a:pt x="3416" y="10"/>
                  </a:cubicBezTo>
                  <a:cubicBezTo>
                    <a:pt x="3416" y="20"/>
                    <a:pt x="3430" y="17"/>
                    <a:pt x="3431" y="25"/>
                  </a:cubicBezTo>
                  <a:cubicBezTo>
                    <a:pt x="3429" y="28"/>
                    <a:pt x="3427" y="28"/>
                    <a:pt x="3425" y="28"/>
                  </a:cubicBezTo>
                  <a:cubicBezTo>
                    <a:pt x="3420" y="28"/>
                    <a:pt x="3417" y="22"/>
                    <a:pt x="3413" y="20"/>
                  </a:cubicBezTo>
                  <a:cubicBezTo>
                    <a:pt x="3405" y="14"/>
                    <a:pt x="3390" y="12"/>
                    <a:pt x="3384" y="8"/>
                  </a:cubicBezTo>
                  <a:cubicBezTo>
                    <a:pt x="3384" y="5"/>
                    <a:pt x="3381" y="4"/>
                    <a:pt x="3380" y="1"/>
                  </a:cubicBezTo>
                  <a:cubicBezTo>
                    <a:pt x="3378" y="1"/>
                    <a:pt x="3377" y="0"/>
                    <a:pt x="337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50"/>
            <p:cNvSpPr>
              <a:spLocks noEditPoints="1"/>
            </p:cNvSpPr>
            <p:nvPr/>
          </p:nvSpPr>
          <p:spPr bwMode="auto">
            <a:xfrm>
              <a:off x="-627" y="1568"/>
              <a:ext cx="8343" cy="2197"/>
            </a:xfrm>
            <a:custGeom>
              <a:avLst/>
              <a:gdLst>
                <a:gd name="T0" fmla="*/ 1802 w 3529"/>
                <a:gd name="T1" fmla="*/ 846 h 928"/>
                <a:gd name="T2" fmla="*/ 1998 w 3529"/>
                <a:gd name="T3" fmla="*/ 895 h 928"/>
                <a:gd name="T4" fmla="*/ 1797 w 3529"/>
                <a:gd name="T5" fmla="*/ 812 h 928"/>
                <a:gd name="T6" fmla="*/ 2083 w 3529"/>
                <a:gd name="T7" fmla="*/ 797 h 928"/>
                <a:gd name="T8" fmla="*/ 1966 w 3529"/>
                <a:gd name="T9" fmla="*/ 639 h 928"/>
                <a:gd name="T10" fmla="*/ 1675 w 3529"/>
                <a:gd name="T11" fmla="*/ 566 h 928"/>
                <a:gd name="T12" fmla="*/ 1539 w 3529"/>
                <a:gd name="T13" fmla="*/ 619 h 928"/>
                <a:gd name="T14" fmla="*/ 1487 w 3529"/>
                <a:gd name="T15" fmla="*/ 772 h 928"/>
                <a:gd name="T16" fmla="*/ 1694 w 3529"/>
                <a:gd name="T17" fmla="*/ 758 h 928"/>
                <a:gd name="T18" fmla="*/ 1852 w 3529"/>
                <a:gd name="T19" fmla="*/ 675 h 928"/>
                <a:gd name="T20" fmla="*/ 1525 w 3529"/>
                <a:gd name="T21" fmla="*/ 555 h 928"/>
                <a:gd name="T22" fmla="*/ 1536 w 3529"/>
                <a:gd name="T23" fmla="*/ 541 h 928"/>
                <a:gd name="T24" fmla="*/ 1437 w 3529"/>
                <a:gd name="T25" fmla="*/ 538 h 928"/>
                <a:gd name="T26" fmla="*/ 1422 w 3529"/>
                <a:gd name="T27" fmla="*/ 518 h 928"/>
                <a:gd name="T28" fmla="*/ 1545 w 3529"/>
                <a:gd name="T29" fmla="*/ 499 h 928"/>
                <a:gd name="T30" fmla="*/ 1704 w 3529"/>
                <a:gd name="T31" fmla="*/ 523 h 928"/>
                <a:gd name="T32" fmla="*/ 1819 w 3529"/>
                <a:gd name="T33" fmla="*/ 552 h 928"/>
                <a:gd name="T34" fmla="*/ 1844 w 3529"/>
                <a:gd name="T35" fmla="*/ 504 h 928"/>
                <a:gd name="T36" fmla="*/ 833 w 3529"/>
                <a:gd name="T37" fmla="*/ 369 h 928"/>
                <a:gd name="T38" fmla="*/ 3244 w 3529"/>
                <a:gd name="T39" fmla="*/ 300 h 928"/>
                <a:gd name="T40" fmla="*/ 3189 w 3529"/>
                <a:gd name="T41" fmla="*/ 313 h 928"/>
                <a:gd name="T42" fmla="*/ 3153 w 3529"/>
                <a:gd name="T43" fmla="*/ 293 h 928"/>
                <a:gd name="T44" fmla="*/ 118 w 3529"/>
                <a:gd name="T45" fmla="*/ 223 h 928"/>
                <a:gd name="T46" fmla="*/ 166 w 3529"/>
                <a:gd name="T47" fmla="*/ 210 h 928"/>
                <a:gd name="T48" fmla="*/ 142 w 3529"/>
                <a:gd name="T49" fmla="*/ 181 h 928"/>
                <a:gd name="T50" fmla="*/ 449 w 3529"/>
                <a:gd name="T51" fmla="*/ 128 h 928"/>
                <a:gd name="T52" fmla="*/ 340 w 3529"/>
                <a:gd name="T53" fmla="*/ 111 h 928"/>
                <a:gd name="T54" fmla="*/ 3276 w 3529"/>
                <a:gd name="T55" fmla="*/ 35 h 928"/>
                <a:gd name="T56" fmla="*/ 330 w 3529"/>
                <a:gd name="T57" fmla="*/ 0 h 928"/>
                <a:gd name="T58" fmla="*/ 246 w 3529"/>
                <a:gd name="T59" fmla="*/ 77 h 928"/>
                <a:gd name="T60" fmla="*/ 250 w 3529"/>
                <a:gd name="T61" fmla="*/ 150 h 928"/>
                <a:gd name="T62" fmla="*/ 345 w 3529"/>
                <a:gd name="T63" fmla="*/ 81 h 928"/>
                <a:gd name="T64" fmla="*/ 484 w 3529"/>
                <a:gd name="T65" fmla="*/ 123 h 928"/>
                <a:gd name="T66" fmla="*/ 501 w 3529"/>
                <a:gd name="T67" fmla="*/ 100 h 928"/>
                <a:gd name="T68" fmla="*/ 623 w 3529"/>
                <a:gd name="T69" fmla="*/ 47 h 928"/>
                <a:gd name="T70" fmla="*/ 684 w 3529"/>
                <a:gd name="T71" fmla="*/ 61 h 928"/>
                <a:gd name="T72" fmla="*/ 588 w 3529"/>
                <a:gd name="T73" fmla="*/ 146 h 928"/>
                <a:gd name="T74" fmla="*/ 603 w 3529"/>
                <a:gd name="T75" fmla="*/ 198 h 928"/>
                <a:gd name="T76" fmla="*/ 399 w 3529"/>
                <a:gd name="T77" fmla="*/ 140 h 928"/>
                <a:gd name="T78" fmla="*/ 263 w 3529"/>
                <a:gd name="T79" fmla="*/ 160 h 928"/>
                <a:gd name="T80" fmla="*/ 176 w 3529"/>
                <a:gd name="T81" fmla="*/ 411 h 928"/>
                <a:gd name="T82" fmla="*/ 316 w 3529"/>
                <a:gd name="T83" fmla="*/ 415 h 928"/>
                <a:gd name="T84" fmla="*/ 750 w 3529"/>
                <a:gd name="T85" fmla="*/ 460 h 928"/>
                <a:gd name="T86" fmla="*/ 681 w 3529"/>
                <a:gd name="T87" fmla="*/ 283 h 928"/>
                <a:gd name="T88" fmla="*/ 716 w 3529"/>
                <a:gd name="T89" fmla="*/ 301 h 928"/>
                <a:gd name="T90" fmla="*/ 815 w 3529"/>
                <a:gd name="T91" fmla="*/ 342 h 928"/>
                <a:gd name="T92" fmla="*/ 830 w 3529"/>
                <a:gd name="T93" fmla="*/ 259 h 928"/>
                <a:gd name="T94" fmla="*/ 1005 w 3529"/>
                <a:gd name="T95" fmla="*/ 278 h 928"/>
                <a:gd name="T96" fmla="*/ 1119 w 3529"/>
                <a:gd name="T97" fmla="*/ 339 h 928"/>
                <a:gd name="T98" fmla="*/ 3257 w 3529"/>
                <a:gd name="T99" fmla="*/ 43 h 928"/>
                <a:gd name="T100" fmla="*/ 2707 w 3529"/>
                <a:gd name="T101" fmla="*/ 160 h 928"/>
                <a:gd name="T102" fmla="*/ 2820 w 3529"/>
                <a:gd name="T103" fmla="*/ 239 h 928"/>
                <a:gd name="T104" fmla="*/ 3036 w 3529"/>
                <a:gd name="T105" fmla="*/ 354 h 928"/>
                <a:gd name="T106" fmla="*/ 3529 w 3529"/>
                <a:gd name="T107" fmla="*/ 499 h 928"/>
                <a:gd name="T108" fmla="*/ 3363 w 3529"/>
                <a:gd name="T109" fmla="*/ 410 h 928"/>
                <a:gd name="T110" fmla="*/ 3197 w 3529"/>
                <a:gd name="T111" fmla="*/ 371 h 928"/>
                <a:gd name="T112" fmla="*/ 3034 w 3529"/>
                <a:gd name="T113" fmla="*/ 329 h 928"/>
                <a:gd name="T114" fmla="*/ 2936 w 3529"/>
                <a:gd name="T115" fmla="*/ 266 h 928"/>
                <a:gd name="T116" fmla="*/ 3039 w 3529"/>
                <a:gd name="T117" fmla="*/ 198 h 928"/>
                <a:gd name="T118" fmla="*/ 3097 w 3529"/>
                <a:gd name="T119" fmla="*/ 191 h 928"/>
                <a:gd name="T120" fmla="*/ 3202 w 3529"/>
                <a:gd name="T121" fmla="*/ 88 h 928"/>
                <a:gd name="T122" fmla="*/ 3272 w 3529"/>
                <a:gd name="T123" fmla="*/ 54 h 928"/>
                <a:gd name="T124" fmla="*/ 3267 w 3529"/>
                <a:gd name="T125" fmla="*/ 7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529" h="928">
                  <a:moveTo>
                    <a:pt x="1978" y="918"/>
                  </a:moveTo>
                  <a:cubicBezTo>
                    <a:pt x="1975" y="918"/>
                    <a:pt x="1971" y="921"/>
                    <a:pt x="1973" y="927"/>
                  </a:cubicBezTo>
                  <a:cubicBezTo>
                    <a:pt x="1974" y="928"/>
                    <a:pt x="1976" y="928"/>
                    <a:pt x="1979" y="928"/>
                  </a:cubicBezTo>
                  <a:cubicBezTo>
                    <a:pt x="1981" y="928"/>
                    <a:pt x="1983" y="928"/>
                    <a:pt x="1984" y="927"/>
                  </a:cubicBezTo>
                  <a:cubicBezTo>
                    <a:pt x="1987" y="922"/>
                    <a:pt x="1983" y="918"/>
                    <a:pt x="1978" y="918"/>
                  </a:cubicBezTo>
                  <a:moveTo>
                    <a:pt x="1798" y="824"/>
                  </a:moveTo>
                  <a:cubicBezTo>
                    <a:pt x="1790" y="824"/>
                    <a:pt x="1787" y="829"/>
                    <a:pt x="1780" y="830"/>
                  </a:cubicBezTo>
                  <a:cubicBezTo>
                    <a:pt x="1776" y="829"/>
                    <a:pt x="1770" y="824"/>
                    <a:pt x="1766" y="824"/>
                  </a:cubicBezTo>
                  <a:cubicBezTo>
                    <a:pt x="1764" y="824"/>
                    <a:pt x="1762" y="825"/>
                    <a:pt x="1761" y="828"/>
                  </a:cubicBezTo>
                  <a:cubicBezTo>
                    <a:pt x="1763" y="833"/>
                    <a:pt x="1769" y="834"/>
                    <a:pt x="1771" y="838"/>
                  </a:cubicBezTo>
                  <a:cubicBezTo>
                    <a:pt x="1766" y="848"/>
                    <a:pt x="1776" y="856"/>
                    <a:pt x="1786" y="859"/>
                  </a:cubicBezTo>
                  <a:cubicBezTo>
                    <a:pt x="1791" y="854"/>
                    <a:pt x="1793" y="848"/>
                    <a:pt x="1802" y="846"/>
                  </a:cubicBezTo>
                  <a:cubicBezTo>
                    <a:pt x="1804" y="841"/>
                    <a:pt x="1806" y="827"/>
                    <a:pt x="1800" y="824"/>
                  </a:cubicBezTo>
                  <a:cubicBezTo>
                    <a:pt x="1800" y="824"/>
                    <a:pt x="1799" y="824"/>
                    <a:pt x="1798" y="824"/>
                  </a:cubicBezTo>
                  <a:moveTo>
                    <a:pt x="2042" y="822"/>
                  </a:moveTo>
                  <a:cubicBezTo>
                    <a:pt x="2038" y="822"/>
                    <a:pt x="2038" y="822"/>
                    <a:pt x="2038" y="822"/>
                  </a:cubicBezTo>
                  <a:cubicBezTo>
                    <a:pt x="2032" y="854"/>
                    <a:pt x="1986" y="851"/>
                    <a:pt x="1979" y="882"/>
                  </a:cubicBezTo>
                  <a:cubicBezTo>
                    <a:pt x="1980" y="883"/>
                    <a:pt x="1983" y="883"/>
                    <a:pt x="1985" y="883"/>
                  </a:cubicBezTo>
                  <a:cubicBezTo>
                    <a:pt x="1986" y="883"/>
                    <a:pt x="1986" y="883"/>
                    <a:pt x="1987" y="883"/>
                  </a:cubicBezTo>
                  <a:cubicBezTo>
                    <a:pt x="1988" y="883"/>
                    <a:pt x="1988" y="883"/>
                    <a:pt x="1989" y="883"/>
                  </a:cubicBezTo>
                  <a:cubicBezTo>
                    <a:pt x="1991" y="883"/>
                    <a:pt x="1994" y="884"/>
                    <a:pt x="1996" y="885"/>
                  </a:cubicBezTo>
                  <a:cubicBezTo>
                    <a:pt x="1995" y="888"/>
                    <a:pt x="1990" y="887"/>
                    <a:pt x="1991" y="891"/>
                  </a:cubicBezTo>
                  <a:cubicBezTo>
                    <a:pt x="1994" y="892"/>
                    <a:pt x="1994" y="895"/>
                    <a:pt x="1997" y="895"/>
                  </a:cubicBezTo>
                  <a:cubicBezTo>
                    <a:pt x="1998" y="895"/>
                    <a:pt x="1998" y="895"/>
                    <a:pt x="1998" y="895"/>
                  </a:cubicBezTo>
                  <a:cubicBezTo>
                    <a:pt x="2001" y="893"/>
                    <a:pt x="2000" y="889"/>
                    <a:pt x="2002" y="887"/>
                  </a:cubicBezTo>
                  <a:cubicBezTo>
                    <a:pt x="2004" y="888"/>
                    <a:pt x="2005" y="888"/>
                    <a:pt x="2007" y="888"/>
                  </a:cubicBezTo>
                  <a:cubicBezTo>
                    <a:pt x="2028" y="888"/>
                    <a:pt x="2025" y="862"/>
                    <a:pt x="2044" y="858"/>
                  </a:cubicBezTo>
                  <a:cubicBezTo>
                    <a:pt x="2045" y="845"/>
                    <a:pt x="2057" y="843"/>
                    <a:pt x="2060" y="833"/>
                  </a:cubicBezTo>
                  <a:cubicBezTo>
                    <a:pt x="2053" y="830"/>
                    <a:pt x="2047" y="827"/>
                    <a:pt x="2042" y="822"/>
                  </a:cubicBezTo>
                  <a:moveTo>
                    <a:pt x="1759" y="814"/>
                  </a:moveTo>
                  <a:cubicBezTo>
                    <a:pt x="1755" y="814"/>
                    <a:pt x="1753" y="816"/>
                    <a:pt x="1753" y="820"/>
                  </a:cubicBezTo>
                  <a:cubicBezTo>
                    <a:pt x="1754" y="821"/>
                    <a:pt x="1756" y="822"/>
                    <a:pt x="1758" y="822"/>
                  </a:cubicBezTo>
                  <a:cubicBezTo>
                    <a:pt x="1759" y="822"/>
                    <a:pt x="1760" y="822"/>
                    <a:pt x="1760" y="821"/>
                  </a:cubicBezTo>
                  <a:cubicBezTo>
                    <a:pt x="1762" y="820"/>
                    <a:pt x="1761" y="816"/>
                    <a:pt x="1760" y="814"/>
                  </a:cubicBezTo>
                  <a:cubicBezTo>
                    <a:pt x="1760" y="814"/>
                    <a:pt x="1760" y="814"/>
                    <a:pt x="1759" y="814"/>
                  </a:cubicBezTo>
                  <a:moveTo>
                    <a:pt x="1797" y="812"/>
                  </a:moveTo>
                  <a:cubicBezTo>
                    <a:pt x="1793" y="812"/>
                    <a:pt x="1790" y="818"/>
                    <a:pt x="1797" y="820"/>
                  </a:cubicBezTo>
                  <a:cubicBezTo>
                    <a:pt x="1799" y="818"/>
                    <a:pt x="1801" y="817"/>
                    <a:pt x="1801" y="814"/>
                  </a:cubicBezTo>
                  <a:cubicBezTo>
                    <a:pt x="1800" y="813"/>
                    <a:pt x="1798" y="812"/>
                    <a:pt x="1797" y="812"/>
                  </a:cubicBezTo>
                  <a:moveTo>
                    <a:pt x="2043" y="759"/>
                  </a:moveTo>
                  <a:cubicBezTo>
                    <a:pt x="2040" y="759"/>
                    <a:pt x="2039" y="761"/>
                    <a:pt x="2038" y="763"/>
                  </a:cubicBezTo>
                  <a:cubicBezTo>
                    <a:pt x="2035" y="775"/>
                    <a:pt x="2070" y="782"/>
                    <a:pt x="2064" y="800"/>
                  </a:cubicBezTo>
                  <a:cubicBezTo>
                    <a:pt x="2063" y="804"/>
                    <a:pt x="2057" y="804"/>
                    <a:pt x="2057" y="809"/>
                  </a:cubicBezTo>
                  <a:cubicBezTo>
                    <a:pt x="2064" y="814"/>
                    <a:pt x="2068" y="822"/>
                    <a:pt x="2073" y="828"/>
                  </a:cubicBezTo>
                  <a:cubicBezTo>
                    <a:pt x="2082" y="828"/>
                    <a:pt x="2082" y="819"/>
                    <a:pt x="2087" y="814"/>
                  </a:cubicBezTo>
                  <a:cubicBezTo>
                    <a:pt x="2093" y="809"/>
                    <a:pt x="2105" y="806"/>
                    <a:pt x="2103" y="795"/>
                  </a:cubicBezTo>
                  <a:cubicBezTo>
                    <a:pt x="2101" y="793"/>
                    <a:pt x="2099" y="792"/>
                    <a:pt x="2097" y="792"/>
                  </a:cubicBezTo>
                  <a:cubicBezTo>
                    <a:pt x="2092" y="792"/>
                    <a:pt x="2088" y="797"/>
                    <a:pt x="2083" y="797"/>
                  </a:cubicBezTo>
                  <a:cubicBezTo>
                    <a:pt x="2078" y="796"/>
                    <a:pt x="2079" y="791"/>
                    <a:pt x="2079" y="786"/>
                  </a:cubicBezTo>
                  <a:cubicBezTo>
                    <a:pt x="2078" y="785"/>
                    <a:pt x="2077" y="785"/>
                    <a:pt x="2075" y="785"/>
                  </a:cubicBezTo>
                  <a:cubicBezTo>
                    <a:pt x="2074" y="785"/>
                    <a:pt x="2074" y="785"/>
                    <a:pt x="2073" y="785"/>
                  </a:cubicBezTo>
                  <a:cubicBezTo>
                    <a:pt x="2072" y="785"/>
                    <a:pt x="2072" y="785"/>
                    <a:pt x="2071" y="785"/>
                  </a:cubicBezTo>
                  <a:cubicBezTo>
                    <a:pt x="2071" y="785"/>
                    <a:pt x="2071" y="785"/>
                    <a:pt x="2070" y="785"/>
                  </a:cubicBezTo>
                  <a:cubicBezTo>
                    <a:pt x="2064" y="775"/>
                    <a:pt x="2053" y="768"/>
                    <a:pt x="2045" y="759"/>
                  </a:cubicBezTo>
                  <a:cubicBezTo>
                    <a:pt x="2044" y="759"/>
                    <a:pt x="2044" y="759"/>
                    <a:pt x="2043" y="759"/>
                  </a:cubicBezTo>
                  <a:moveTo>
                    <a:pt x="1966" y="639"/>
                  </a:moveTo>
                  <a:cubicBezTo>
                    <a:pt x="1963" y="639"/>
                    <a:pt x="1961" y="641"/>
                    <a:pt x="1962" y="645"/>
                  </a:cubicBezTo>
                  <a:cubicBezTo>
                    <a:pt x="1962" y="649"/>
                    <a:pt x="1972" y="655"/>
                    <a:pt x="1980" y="655"/>
                  </a:cubicBezTo>
                  <a:cubicBezTo>
                    <a:pt x="1983" y="655"/>
                    <a:pt x="1987" y="654"/>
                    <a:pt x="1988" y="650"/>
                  </a:cubicBezTo>
                  <a:cubicBezTo>
                    <a:pt x="1985" y="647"/>
                    <a:pt x="1973" y="639"/>
                    <a:pt x="1966" y="639"/>
                  </a:cubicBezTo>
                  <a:moveTo>
                    <a:pt x="1745" y="556"/>
                  </a:moveTo>
                  <a:cubicBezTo>
                    <a:pt x="1720" y="564"/>
                    <a:pt x="1746" y="613"/>
                    <a:pt x="1717" y="613"/>
                  </a:cubicBezTo>
                  <a:cubicBezTo>
                    <a:pt x="1716" y="613"/>
                    <a:pt x="1716" y="613"/>
                    <a:pt x="1715" y="613"/>
                  </a:cubicBezTo>
                  <a:cubicBezTo>
                    <a:pt x="1709" y="612"/>
                    <a:pt x="1706" y="607"/>
                    <a:pt x="1702" y="605"/>
                  </a:cubicBezTo>
                  <a:cubicBezTo>
                    <a:pt x="1701" y="604"/>
                    <a:pt x="1700" y="604"/>
                    <a:pt x="1698" y="604"/>
                  </a:cubicBezTo>
                  <a:cubicBezTo>
                    <a:pt x="1698" y="604"/>
                    <a:pt x="1698" y="604"/>
                    <a:pt x="1698" y="604"/>
                  </a:cubicBezTo>
                  <a:cubicBezTo>
                    <a:pt x="1697" y="604"/>
                    <a:pt x="1697" y="604"/>
                    <a:pt x="1697" y="604"/>
                  </a:cubicBezTo>
                  <a:cubicBezTo>
                    <a:pt x="1696" y="604"/>
                    <a:pt x="1695" y="604"/>
                    <a:pt x="1694" y="604"/>
                  </a:cubicBezTo>
                  <a:cubicBezTo>
                    <a:pt x="1685" y="600"/>
                    <a:pt x="1678" y="592"/>
                    <a:pt x="1673" y="587"/>
                  </a:cubicBezTo>
                  <a:cubicBezTo>
                    <a:pt x="1677" y="580"/>
                    <a:pt x="1686" y="577"/>
                    <a:pt x="1688" y="568"/>
                  </a:cubicBezTo>
                  <a:cubicBezTo>
                    <a:pt x="1686" y="566"/>
                    <a:pt x="1684" y="565"/>
                    <a:pt x="1682" y="565"/>
                  </a:cubicBezTo>
                  <a:cubicBezTo>
                    <a:pt x="1680" y="565"/>
                    <a:pt x="1677" y="566"/>
                    <a:pt x="1675" y="566"/>
                  </a:cubicBezTo>
                  <a:cubicBezTo>
                    <a:pt x="1672" y="567"/>
                    <a:pt x="1670" y="568"/>
                    <a:pt x="1667" y="568"/>
                  </a:cubicBezTo>
                  <a:cubicBezTo>
                    <a:pt x="1666" y="568"/>
                    <a:pt x="1666" y="568"/>
                    <a:pt x="1665" y="567"/>
                  </a:cubicBezTo>
                  <a:cubicBezTo>
                    <a:pt x="1658" y="566"/>
                    <a:pt x="1651" y="556"/>
                    <a:pt x="1643" y="556"/>
                  </a:cubicBezTo>
                  <a:cubicBezTo>
                    <a:pt x="1641" y="556"/>
                    <a:pt x="1638" y="558"/>
                    <a:pt x="1635" y="561"/>
                  </a:cubicBezTo>
                  <a:cubicBezTo>
                    <a:pt x="1637" y="564"/>
                    <a:pt x="1645" y="564"/>
                    <a:pt x="1642" y="568"/>
                  </a:cubicBezTo>
                  <a:cubicBezTo>
                    <a:pt x="1639" y="568"/>
                    <a:pt x="1637" y="568"/>
                    <a:pt x="1635" y="568"/>
                  </a:cubicBezTo>
                  <a:cubicBezTo>
                    <a:pt x="1619" y="568"/>
                    <a:pt x="1618" y="585"/>
                    <a:pt x="1607" y="592"/>
                  </a:cubicBezTo>
                  <a:cubicBezTo>
                    <a:pt x="1596" y="589"/>
                    <a:pt x="1595" y="580"/>
                    <a:pt x="1585" y="580"/>
                  </a:cubicBezTo>
                  <a:cubicBezTo>
                    <a:pt x="1584" y="580"/>
                    <a:pt x="1583" y="580"/>
                    <a:pt x="1582" y="580"/>
                  </a:cubicBezTo>
                  <a:cubicBezTo>
                    <a:pt x="1569" y="582"/>
                    <a:pt x="1566" y="599"/>
                    <a:pt x="1555" y="605"/>
                  </a:cubicBezTo>
                  <a:cubicBezTo>
                    <a:pt x="1546" y="605"/>
                    <a:pt x="1546" y="605"/>
                    <a:pt x="1546" y="605"/>
                  </a:cubicBezTo>
                  <a:cubicBezTo>
                    <a:pt x="1539" y="608"/>
                    <a:pt x="1541" y="615"/>
                    <a:pt x="1539" y="619"/>
                  </a:cubicBezTo>
                  <a:cubicBezTo>
                    <a:pt x="1534" y="629"/>
                    <a:pt x="1513" y="638"/>
                    <a:pt x="1497" y="640"/>
                  </a:cubicBezTo>
                  <a:cubicBezTo>
                    <a:pt x="1496" y="640"/>
                    <a:pt x="1496" y="640"/>
                    <a:pt x="1495" y="640"/>
                  </a:cubicBezTo>
                  <a:cubicBezTo>
                    <a:pt x="1494" y="640"/>
                    <a:pt x="1493" y="640"/>
                    <a:pt x="1491" y="640"/>
                  </a:cubicBezTo>
                  <a:cubicBezTo>
                    <a:pt x="1490" y="639"/>
                    <a:pt x="1488" y="639"/>
                    <a:pt x="1487" y="639"/>
                  </a:cubicBezTo>
                  <a:cubicBezTo>
                    <a:pt x="1486" y="639"/>
                    <a:pt x="1485" y="639"/>
                    <a:pt x="1483" y="640"/>
                  </a:cubicBezTo>
                  <a:cubicBezTo>
                    <a:pt x="1474" y="642"/>
                    <a:pt x="1468" y="653"/>
                    <a:pt x="1457" y="653"/>
                  </a:cubicBezTo>
                  <a:cubicBezTo>
                    <a:pt x="1456" y="653"/>
                    <a:pt x="1455" y="653"/>
                    <a:pt x="1453" y="653"/>
                  </a:cubicBezTo>
                  <a:cubicBezTo>
                    <a:pt x="1449" y="664"/>
                    <a:pt x="1446" y="676"/>
                    <a:pt x="1457" y="686"/>
                  </a:cubicBezTo>
                  <a:cubicBezTo>
                    <a:pt x="1447" y="694"/>
                    <a:pt x="1456" y="700"/>
                    <a:pt x="1459" y="707"/>
                  </a:cubicBezTo>
                  <a:cubicBezTo>
                    <a:pt x="1464" y="719"/>
                    <a:pt x="1473" y="738"/>
                    <a:pt x="1470" y="750"/>
                  </a:cubicBezTo>
                  <a:cubicBezTo>
                    <a:pt x="1469" y="756"/>
                    <a:pt x="1462" y="759"/>
                    <a:pt x="1465" y="767"/>
                  </a:cubicBezTo>
                  <a:cubicBezTo>
                    <a:pt x="1470" y="771"/>
                    <a:pt x="1478" y="772"/>
                    <a:pt x="1487" y="772"/>
                  </a:cubicBezTo>
                  <a:cubicBezTo>
                    <a:pt x="1489" y="772"/>
                    <a:pt x="1491" y="772"/>
                    <a:pt x="1492" y="772"/>
                  </a:cubicBezTo>
                  <a:cubicBezTo>
                    <a:pt x="1505" y="765"/>
                    <a:pt x="1514" y="756"/>
                    <a:pt x="1530" y="756"/>
                  </a:cubicBezTo>
                  <a:cubicBezTo>
                    <a:pt x="1531" y="756"/>
                    <a:pt x="1532" y="756"/>
                    <a:pt x="1533" y="757"/>
                  </a:cubicBezTo>
                  <a:cubicBezTo>
                    <a:pt x="1537" y="757"/>
                    <a:pt x="1541" y="759"/>
                    <a:pt x="1545" y="759"/>
                  </a:cubicBezTo>
                  <a:cubicBezTo>
                    <a:pt x="1545" y="759"/>
                    <a:pt x="1546" y="759"/>
                    <a:pt x="1546" y="759"/>
                  </a:cubicBezTo>
                  <a:cubicBezTo>
                    <a:pt x="1557" y="759"/>
                    <a:pt x="1560" y="751"/>
                    <a:pt x="1570" y="748"/>
                  </a:cubicBezTo>
                  <a:cubicBezTo>
                    <a:pt x="1575" y="747"/>
                    <a:pt x="1583" y="747"/>
                    <a:pt x="1589" y="745"/>
                  </a:cubicBezTo>
                  <a:cubicBezTo>
                    <a:pt x="1599" y="742"/>
                    <a:pt x="1611" y="739"/>
                    <a:pt x="1625" y="737"/>
                  </a:cubicBezTo>
                  <a:cubicBezTo>
                    <a:pt x="1634" y="742"/>
                    <a:pt x="1644" y="741"/>
                    <a:pt x="1652" y="745"/>
                  </a:cubicBezTo>
                  <a:cubicBezTo>
                    <a:pt x="1662" y="752"/>
                    <a:pt x="1663" y="764"/>
                    <a:pt x="1674" y="770"/>
                  </a:cubicBezTo>
                  <a:cubicBezTo>
                    <a:pt x="1682" y="768"/>
                    <a:pt x="1682" y="758"/>
                    <a:pt x="1690" y="758"/>
                  </a:cubicBezTo>
                  <a:cubicBezTo>
                    <a:pt x="1691" y="758"/>
                    <a:pt x="1692" y="758"/>
                    <a:pt x="1694" y="758"/>
                  </a:cubicBezTo>
                  <a:cubicBezTo>
                    <a:pt x="1697" y="764"/>
                    <a:pt x="1686" y="765"/>
                    <a:pt x="1686" y="771"/>
                  </a:cubicBezTo>
                  <a:cubicBezTo>
                    <a:pt x="1695" y="773"/>
                    <a:pt x="1698" y="779"/>
                    <a:pt x="1707" y="780"/>
                  </a:cubicBezTo>
                  <a:cubicBezTo>
                    <a:pt x="1712" y="785"/>
                    <a:pt x="1717" y="798"/>
                    <a:pt x="1727" y="803"/>
                  </a:cubicBezTo>
                  <a:cubicBezTo>
                    <a:pt x="1729" y="804"/>
                    <a:pt x="1734" y="803"/>
                    <a:pt x="1737" y="805"/>
                  </a:cubicBezTo>
                  <a:cubicBezTo>
                    <a:pt x="1742" y="807"/>
                    <a:pt x="1741" y="810"/>
                    <a:pt x="1746" y="810"/>
                  </a:cubicBezTo>
                  <a:cubicBezTo>
                    <a:pt x="1746" y="810"/>
                    <a:pt x="1746" y="810"/>
                    <a:pt x="1747" y="810"/>
                  </a:cubicBezTo>
                  <a:cubicBezTo>
                    <a:pt x="1754" y="810"/>
                    <a:pt x="1757" y="805"/>
                    <a:pt x="1764" y="802"/>
                  </a:cubicBezTo>
                  <a:cubicBezTo>
                    <a:pt x="1768" y="805"/>
                    <a:pt x="1772" y="809"/>
                    <a:pt x="1779" y="809"/>
                  </a:cubicBezTo>
                  <a:cubicBezTo>
                    <a:pt x="1787" y="801"/>
                    <a:pt x="1793" y="801"/>
                    <a:pt x="1806" y="798"/>
                  </a:cubicBezTo>
                  <a:cubicBezTo>
                    <a:pt x="1819" y="795"/>
                    <a:pt x="1817" y="785"/>
                    <a:pt x="1820" y="775"/>
                  </a:cubicBezTo>
                  <a:cubicBezTo>
                    <a:pt x="1824" y="760"/>
                    <a:pt x="1841" y="751"/>
                    <a:pt x="1846" y="739"/>
                  </a:cubicBezTo>
                  <a:cubicBezTo>
                    <a:pt x="1853" y="718"/>
                    <a:pt x="1844" y="693"/>
                    <a:pt x="1852" y="675"/>
                  </a:cubicBezTo>
                  <a:cubicBezTo>
                    <a:pt x="1851" y="674"/>
                    <a:pt x="1851" y="674"/>
                    <a:pt x="1850" y="674"/>
                  </a:cubicBezTo>
                  <a:cubicBezTo>
                    <a:pt x="1849" y="674"/>
                    <a:pt x="1848" y="675"/>
                    <a:pt x="1847" y="676"/>
                  </a:cubicBezTo>
                  <a:cubicBezTo>
                    <a:pt x="1846" y="678"/>
                    <a:pt x="1845" y="679"/>
                    <a:pt x="1843" y="679"/>
                  </a:cubicBezTo>
                  <a:cubicBezTo>
                    <a:pt x="1843" y="679"/>
                    <a:pt x="1843" y="679"/>
                    <a:pt x="1842" y="679"/>
                  </a:cubicBezTo>
                  <a:cubicBezTo>
                    <a:pt x="1836" y="672"/>
                    <a:pt x="1822" y="669"/>
                    <a:pt x="1825" y="657"/>
                  </a:cubicBezTo>
                  <a:cubicBezTo>
                    <a:pt x="1817" y="655"/>
                    <a:pt x="1811" y="651"/>
                    <a:pt x="1813" y="641"/>
                  </a:cubicBezTo>
                  <a:cubicBezTo>
                    <a:pt x="1794" y="631"/>
                    <a:pt x="1772" y="620"/>
                    <a:pt x="1775" y="595"/>
                  </a:cubicBezTo>
                  <a:cubicBezTo>
                    <a:pt x="1772" y="588"/>
                    <a:pt x="1761" y="588"/>
                    <a:pt x="1755" y="583"/>
                  </a:cubicBezTo>
                  <a:cubicBezTo>
                    <a:pt x="1759" y="571"/>
                    <a:pt x="1752" y="562"/>
                    <a:pt x="1745" y="556"/>
                  </a:cubicBezTo>
                  <a:moveTo>
                    <a:pt x="1512" y="541"/>
                  </a:moveTo>
                  <a:cubicBezTo>
                    <a:pt x="1508" y="541"/>
                    <a:pt x="1505" y="543"/>
                    <a:pt x="1506" y="549"/>
                  </a:cubicBezTo>
                  <a:cubicBezTo>
                    <a:pt x="1513" y="550"/>
                    <a:pt x="1517" y="555"/>
                    <a:pt x="1525" y="555"/>
                  </a:cubicBezTo>
                  <a:cubicBezTo>
                    <a:pt x="1526" y="555"/>
                    <a:pt x="1526" y="554"/>
                    <a:pt x="1527" y="554"/>
                  </a:cubicBezTo>
                  <a:cubicBezTo>
                    <a:pt x="1527" y="554"/>
                    <a:pt x="1527" y="554"/>
                    <a:pt x="1528" y="554"/>
                  </a:cubicBezTo>
                  <a:cubicBezTo>
                    <a:pt x="1529" y="553"/>
                    <a:pt x="1529" y="550"/>
                    <a:pt x="1529" y="547"/>
                  </a:cubicBezTo>
                  <a:cubicBezTo>
                    <a:pt x="1525" y="545"/>
                    <a:pt x="1518" y="541"/>
                    <a:pt x="1512" y="541"/>
                  </a:cubicBezTo>
                  <a:moveTo>
                    <a:pt x="1577" y="534"/>
                  </a:moveTo>
                  <a:cubicBezTo>
                    <a:pt x="1566" y="534"/>
                    <a:pt x="1553" y="541"/>
                    <a:pt x="1553" y="550"/>
                  </a:cubicBezTo>
                  <a:cubicBezTo>
                    <a:pt x="1555" y="550"/>
                    <a:pt x="1556" y="551"/>
                    <a:pt x="1556" y="553"/>
                  </a:cubicBezTo>
                  <a:cubicBezTo>
                    <a:pt x="1571" y="551"/>
                    <a:pt x="1581" y="547"/>
                    <a:pt x="1590" y="541"/>
                  </a:cubicBezTo>
                  <a:cubicBezTo>
                    <a:pt x="1588" y="536"/>
                    <a:pt x="1583" y="534"/>
                    <a:pt x="1577" y="534"/>
                  </a:cubicBezTo>
                  <a:moveTo>
                    <a:pt x="1529" y="531"/>
                  </a:moveTo>
                  <a:cubicBezTo>
                    <a:pt x="1523" y="531"/>
                    <a:pt x="1519" y="532"/>
                    <a:pt x="1517" y="535"/>
                  </a:cubicBezTo>
                  <a:cubicBezTo>
                    <a:pt x="1520" y="539"/>
                    <a:pt x="1528" y="541"/>
                    <a:pt x="1536" y="541"/>
                  </a:cubicBezTo>
                  <a:cubicBezTo>
                    <a:pt x="1542" y="541"/>
                    <a:pt x="1548" y="539"/>
                    <a:pt x="1550" y="534"/>
                  </a:cubicBezTo>
                  <a:cubicBezTo>
                    <a:pt x="1545" y="533"/>
                    <a:pt x="1536" y="531"/>
                    <a:pt x="1529" y="531"/>
                  </a:cubicBezTo>
                  <a:moveTo>
                    <a:pt x="1390" y="516"/>
                  </a:moveTo>
                  <a:cubicBezTo>
                    <a:pt x="1381" y="516"/>
                    <a:pt x="1371" y="518"/>
                    <a:pt x="1366" y="521"/>
                  </a:cubicBezTo>
                  <a:cubicBezTo>
                    <a:pt x="1366" y="527"/>
                    <a:pt x="1374" y="526"/>
                    <a:pt x="1379" y="528"/>
                  </a:cubicBezTo>
                  <a:cubicBezTo>
                    <a:pt x="1384" y="529"/>
                    <a:pt x="1389" y="532"/>
                    <a:pt x="1394" y="533"/>
                  </a:cubicBezTo>
                  <a:cubicBezTo>
                    <a:pt x="1395" y="533"/>
                    <a:pt x="1396" y="533"/>
                    <a:pt x="1397" y="533"/>
                  </a:cubicBezTo>
                  <a:cubicBezTo>
                    <a:pt x="1399" y="533"/>
                    <a:pt x="1401" y="533"/>
                    <a:pt x="1403" y="533"/>
                  </a:cubicBezTo>
                  <a:cubicBezTo>
                    <a:pt x="1405" y="533"/>
                    <a:pt x="1407" y="533"/>
                    <a:pt x="1409" y="533"/>
                  </a:cubicBezTo>
                  <a:cubicBezTo>
                    <a:pt x="1410" y="533"/>
                    <a:pt x="1411" y="533"/>
                    <a:pt x="1412" y="533"/>
                  </a:cubicBezTo>
                  <a:cubicBezTo>
                    <a:pt x="1418" y="534"/>
                    <a:pt x="1424" y="537"/>
                    <a:pt x="1429" y="538"/>
                  </a:cubicBezTo>
                  <a:cubicBezTo>
                    <a:pt x="1432" y="538"/>
                    <a:pt x="1434" y="538"/>
                    <a:pt x="1437" y="538"/>
                  </a:cubicBezTo>
                  <a:cubicBezTo>
                    <a:pt x="1440" y="538"/>
                    <a:pt x="1443" y="538"/>
                    <a:pt x="1446" y="538"/>
                  </a:cubicBezTo>
                  <a:cubicBezTo>
                    <a:pt x="1449" y="538"/>
                    <a:pt x="1452" y="537"/>
                    <a:pt x="1454" y="537"/>
                  </a:cubicBezTo>
                  <a:cubicBezTo>
                    <a:pt x="1459" y="537"/>
                    <a:pt x="1464" y="538"/>
                    <a:pt x="1468" y="541"/>
                  </a:cubicBezTo>
                  <a:cubicBezTo>
                    <a:pt x="1470" y="540"/>
                    <a:pt x="1471" y="538"/>
                    <a:pt x="1474" y="538"/>
                  </a:cubicBezTo>
                  <a:cubicBezTo>
                    <a:pt x="1474" y="538"/>
                    <a:pt x="1474" y="538"/>
                    <a:pt x="1475" y="538"/>
                  </a:cubicBezTo>
                  <a:cubicBezTo>
                    <a:pt x="1477" y="540"/>
                    <a:pt x="1483" y="542"/>
                    <a:pt x="1490" y="542"/>
                  </a:cubicBezTo>
                  <a:cubicBezTo>
                    <a:pt x="1500" y="542"/>
                    <a:pt x="1510" y="539"/>
                    <a:pt x="1512" y="534"/>
                  </a:cubicBezTo>
                  <a:cubicBezTo>
                    <a:pt x="1509" y="532"/>
                    <a:pt x="1503" y="531"/>
                    <a:pt x="1497" y="531"/>
                  </a:cubicBezTo>
                  <a:cubicBezTo>
                    <a:pt x="1489" y="531"/>
                    <a:pt x="1480" y="533"/>
                    <a:pt x="1476" y="537"/>
                  </a:cubicBezTo>
                  <a:cubicBezTo>
                    <a:pt x="1477" y="531"/>
                    <a:pt x="1468" y="534"/>
                    <a:pt x="1466" y="532"/>
                  </a:cubicBezTo>
                  <a:cubicBezTo>
                    <a:pt x="1462" y="530"/>
                    <a:pt x="1463" y="524"/>
                    <a:pt x="1458" y="523"/>
                  </a:cubicBezTo>
                  <a:cubicBezTo>
                    <a:pt x="1447" y="521"/>
                    <a:pt x="1435" y="518"/>
                    <a:pt x="1422" y="518"/>
                  </a:cubicBezTo>
                  <a:cubicBezTo>
                    <a:pt x="1418" y="518"/>
                    <a:pt x="1413" y="518"/>
                    <a:pt x="1409" y="519"/>
                  </a:cubicBezTo>
                  <a:cubicBezTo>
                    <a:pt x="1405" y="517"/>
                    <a:pt x="1398" y="516"/>
                    <a:pt x="1390" y="516"/>
                  </a:cubicBezTo>
                  <a:moveTo>
                    <a:pt x="1375" y="499"/>
                  </a:moveTo>
                  <a:cubicBezTo>
                    <a:pt x="1336" y="499"/>
                    <a:pt x="1336" y="499"/>
                    <a:pt x="1336" y="499"/>
                  </a:cubicBezTo>
                  <a:cubicBezTo>
                    <a:pt x="1346" y="507"/>
                    <a:pt x="1359" y="514"/>
                    <a:pt x="1367" y="514"/>
                  </a:cubicBezTo>
                  <a:cubicBezTo>
                    <a:pt x="1374" y="514"/>
                    <a:pt x="1377" y="510"/>
                    <a:pt x="1375" y="499"/>
                  </a:cubicBezTo>
                  <a:moveTo>
                    <a:pt x="1522" y="499"/>
                  </a:moveTo>
                  <a:cubicBezTo>
                    <a:pt x="1511" y="499"/>
                    <a:pt x="1511" y="499"/>
                    <a:pt x="1511" y="499"/>
                  </a:cubicBezTo>
                  <a:cubicBezTo>
                    <a:pt x="1512" y="500"/>
                    <a:pt x="1512" y="501"/>
                    <a:pt x="1512" y="502"/>
                  </a:cubicBezTo>
                  <a:cubicBezTo>
                    <a:pt x="1509" y="507"/>
                    <a:pt x="1505" y="516"/>
                    <a:pt x="1513" y="519"/>
                  </a:cubicBezTo>
                  <a:cubicBezTo>
                    <a:pt x="1529" y="518"/>
                    <a:pt x="1523" y="507"/>
                    <a:pt x="1522" y="499"/>
                  </a:cubicBezTo>
                  <a:moveTo>
                    <a:pt x="1545" y="499"/>
                  </a:moveTo>
                  <a:cubicBezTo>
                    <a:pt x="1530" y="499"/>
                    <a:pt x="1530" y="499"/>
                    <a:pt x="1530" y="499"/>
                  </a:cubicBezTo>
                  <a:cubicBezTo>
                    <a:pt x="1531" y="502"/>
                    <a:pt x="1532" y="505"/>
                    <a:pt x="1537" y="506"/>
                  </a:cubicBezTo>
                  <a:cubicBezTo>
                    <a:pt x="1542" y="505"/>
                    <a:pt x="1544" y="502"/>
                    <a:pt x="1545" y="499"/>
                  </a:cubicBezTo>
                  <a:moveTo>
                    <a:pt x="1652" y="499"/>
                  </a:moveTo>
                  <a:cubicBezTo>
                    <a:pt x="1642" y="499"/>
                    <a:pt x="1642" y="499"/>
                    <a:pt x="1642" y="499"/>
                  </a:cubicBezTo>
                  <a:cubicBezTo>
                    <a:pt x="1644" y="501"/>
                    <a:pt x="1645" y="502"/>
                    <a:pt x="1647" y="503"/>
                  </a:cubicBezTo>
                  <a:cubicBezTo>
                    <a:pt x="1650" y="502"/>
                    <a:pt x="1651" y="500"/>
                    <a:pt x="1652" y="499"/>
                  </a:cubicBezTo>
                  <a:moveTo>
                    <a:pt x="1767" y="499"/>
                  </a:moveTo>
                  <a:cubicBezTo>
                    <a:pt x="1657" y="499"/>
                    <a:pt x="1657" y="499"/>
                    <a:pt x="1657" y="499"/>
                  </a:cubicBezTo>
                  <a:cubicBezTo>
                    <a:pt x="1663" y="503"/>
                    <a:pt x="1671" y="506"/>
                    <a:pt x="1681" y="506"/>
                  </a:cubicBezTo>
                  <a:cubicBezTo>
                    <a:pt x="1683" y="506"/>
                    <a:pt x="1685" y="506"/>
                    <a:pt x="1687" y="505"/>
                  </a:cubicBezTo>
                  <a:cubicBezTo>
                    <a:pt x="1693" y="511"/>
                    <a:pt x="1700" y="516"/>
                    <a:pt x="1704" y="523"/>
                  </a:cubicBezTo>
                  <a:cubicBezTo>
                    <a:pt x="1701" y="529"/>
                    <a:pt x="1693" y="530"/>
                    <a:pt x="1693" y="539"/>
                  </a:cubicBezTo>
                  <a:cubicBezTo>
                    <a:pt x="1694" y="539"/>
                    <a:pt x="1695" y="539"/>
                    <a:pt x="1697" y="539"/>
                  </a:cubicBezTo>
                  <a:cubicBezTo>
                    <a:pt x="1702" y="539"/>
                    <a:pt x="1703" y="535"/>
                    <a:pt x="1709" y="535"/>
                  </a:cubicBezTo>
                  <a:cubicBezTo>
                    <a:pt x="1710" y="535"/>
                    <a:pt x="1710" y="535"/>
                    <a:pt x="1710" y="535"/>
                  </a:cubicBezTo>
                  <a:cubicBezTo>
                    <a:pt x="1716" y="535"/>
                    <a:pt x="1721" y="538"/>
                    <a:pt x="1725" y="540"/>
                  </a:cubicBezTo>
                  <a:cubicBezTo>
                    <a:pt x="1730" y="543"/>
                    <a:pt x="1734" y="546"/>
                    <a:pt x="1740" y="546"/>
                  </a:cubicBezTo>
                  <a:cubicBezTo>
                    <a:pt x="1742" y="546"/>
                    <a:pt x="1744" y="545"/>
                    <a:pt x="1747" y="544"/>
                  </a:cubicBezTo>
                  <a:cubicBezTo>
                    <a:pt x="1750" y="542"/>
                    <a:pt x="1750" y="537"/>
                    <a:pt x="1751" y="533"/>
                  </a:cubicBezTo>
                  <a:cubicBezTo>
                    <a:pt x="1755" y="531"/>
                    <a:pt x="1759" y="531"/>
                    <a:pt x="1762" y="531"/>
                  </a:cubicBezTo>
                  <a:cubicBezTo>
                    <a:pt x="1772" y="531"/>
                    <a:pt x="1778" y="537"/>
                    <a:pt x="1785" y="542"/>
                  </a:cubicBezTo>
                  <a:cubicBezTo>
                    <a:pt x="1792" y="548"/>
                    <a:pt x="1799" y="554"/>
                    <a:pt x="1808" y="554"/>
                  </a:cubicBezTo>
                  <a:cubicBezTo>
                    <a:pt x="1811" y="554"/>
                    <a:pt x="1815" y="553"/>
                    <a:pt x="1819" y="552"/>
                  </a:cubicBezTo>
                  <a:cubicBezTo>
                    <a:pt x="1819" y="545"/>
                    <a:pt x="1814" y="543"/>
                    <a:pt x="1811" y="539"/>
                  </a:cubicBezTo>
                  <a:cubicBezTo>
                    <a:pt x="1797" y="536"/>
                    <a:pt x="1796" y="525"/>
                    <a:pt x="1790" y="516"/>
                  </a:cubicBezTo>
                  <a:cubicBezTo>
                    <a:pt x="1785" y="508"/>
                    <a:pt x="1776" y="504"/>
                    <a:pt x="1767" y="499"/>
                  </a:cubicBezTo>
                  <a:moveTo>
                    <a:pt x="1850" y="499"/>
                  </a:moveTo>
                  <a:cubicBezTo>
                    <a:pt x="1839" y="499"/>
                    <a:pt x="1839" y="499"/>
                    <a:pt x="1839" y="499"/>
                  </a:cubicBezTo>
                  <a:cubicBezTo>
                    <a:pt x="1840" y="500"/>
                    <a:pt x="1840" y="500"/>
                    <a:pt x="1840" y="501"/>
                  </a:cubicBezTo>
                  <a:cubicBezTo>
                    <a:pt x="1833" y="502"/>
                    <a:pt x="1824" y="508"/>
                    <a:pt x="1814" y="508"/>
                  </a:cubicBezTo>
                  <a:cubicBezTo>
                    <a:pt x="1811" y="508"/>
                    <a:pt x="1808" y="508"/>
                    <a:pt x="1805" y="506"/>
                  </a:cubicBezTo>
                  <a:cubicBezTo>
                    <a:pt x="1803" y="507"/>
                    <a:pt x="1803" y="510"/>
                    <a:pt x="1803" y="513"/>
                  </a:cubicBezTo>
                  <a:cubicBezTo>
                    <a:pt x="1808" y="516"/>
                    <a:pt x="1814" y="518"/>
                    <a:pt x="1819" y="518"/>
                  </a:cubicBezTo>
                  <a:cubicBezTo>
                    <a:pt x="1830" y="518"/>
                    <a:pt x="1840" y="512"/>
                    <a:pt x="1843" y="504"/>
                  </a:cubicBezTo>
                  <a:cubicBezTo>
                    <a:pt x="1844" y="504"/>
                    <a:pt x="1844" y="504"/>
                    <a:pt x="1844" y="504"/>
                  </a:cubicBezTo>
                  <a:cubicBezTo>
                    <a:pt x="1845" y="504"/>
                    <a:pt x="1846" y="505"/>
                    <a:pt x="1847" y="505"/>
                  </a:cubicBezTo>
                  <a:cubicBezTo>
                    <a:pt x="1847" y="505"/>
                    <a:pt x="1848" y="505"/>
                    <a:pt x="1849" y="505"/>
                  </a:cubicBezTo>
                  <a:cubicBezTo>
                    <a:pt x="1850" y="505"/>
                    <a:pt x="1850" y="505"/>
                    <a:pt x="1851" y="504"/>
                  </a:cubicBezTo>
                  <a:cubicBezTo>
                    <a:pt x="1852" y="503"/>
                    <a:pt x="1851" y="501"/>
                    <a:pt x="1850" y="499"/>
                  </a:cubicBezTo>
                  <a:moveTo>
                    <a:pt x="1122" y="382"/>
                  </a:moveTo>
                  <a:cubicBezTo>
                    <a:pt x="1115" y="382"/>
                    <a:pt x="1109" y="391"/>
                    <a:pt x="1108" y="398"/>
                  </a:cubicBezTo>
                  <a:cubicBezTo>
                    <a:pt x="1106" y="407"/>
                    <a:pt x="1112" y="421"/>
                    <a:pt x="1120" y="421"/>
                  </a:cubicBezTo>
                  <a:cubicBezTo>
                    <a:pt x="1120" y="421"/>
                    <a:pt x="1120" y="421"/>
                    <a:pt x="1120" y="421"/>
                  </a:cubicBezTo>
                  <a:cubicBezTo>
                    <a:pt x="1127" y="421"/>
                    <a:pt x="1134" y="412"/>
                    <a:pt x="1134" y="406"/>
                  </a:cubicBezTo>
                  <a:cubicBezTo>
                    <a:pt x="1135" y="397"/>
                    <a:pt x="1122" y="390"/>
                    <a:pt x="1122" y="382"/>
                  </a:cubicBezTo>
                  <a:moveTo>
                    <a:pt x="836" y="361"/>
                  </a:moveTo>
                  <a:cubicBezTo>
                    <a:pt x="833" y="361"/>
                    <a:pt x="830" y="364"/>
                    <a:pt x="833" y="369"/>
                  </a:cubicBezTo>
                  <a:cubicBezTo>
                    <a:pt x="834" y="369"/>
                    <a:pt x="835" y="370"/>
                    <a:pt x="836" y="370"/>
                  </a:cubicBezTo>
                  <a:cubicBezTo>
                    <a:pt x="839" y="370"/>
                    <a:pt x="842" y="368"/>
                    <a:pt x="842" y="365"/>
                  </a:cubicBezTo>
                  <a:cubicBezTo>
                    <a:pt x="841" y="363"/>
                    <a:pt x="839" y="361"/>
                    <a:pt x="836" y="361"/>
                  </a:cubicBezTo>
                  <a:moveTo>
                    <a:pt x="853" y="357"/>
                  </a:moveTo>
                  <a:cubicBezTo>
                    <a:pt x="849" y="357"/>
                    <a:pt x="844" y="359"/>
                    <a:pt x="843" y="363"/>
                  </a:cubicBezTo>
                  <a:cubicBezTo>
                    <a:pt x="845" y="364"/>
                    <a:pt x="849" y="365"/>
                    <a:pt x="853" y="365"/>
                  </a:cubicBezTo>
                  <a:cubicBezTo>
                    <a:pt x="857" y="365"/>
                    <a:pt x="860" y="364"/>
                    <a:pt x="861" y="361"/>
                  </a:cubicBezTo>
                  <a:cubicBezTo>
                    <a:pt x="860" y="358"/>
                    <a:pt x="857" y="357"/>
                    <a:pt x="853" y="357"/>
                  </a:cubicBezTo>
                  <a:moveTo>
                    <a:pt x="1258" y="322"/>
                  </a:moveTo>
                  <a:cubicBezTo>
                    <a:pt x="1258" y="325"/>
                    <a:pt x="1258" y="328"/>
                    <a:pt x="1258" y="330"/>
                  </a:cubicBezTo>
                  <a:cubicBezTo>
                    <a:pt x="1258" y="322"/>
                    <a:pt x="1258" y="322"/>
                    <a:pt x="1258" y="322"/>
                  </a:cubicBezTo>
                  <a:moveTo>
                    <a:pt x="3244" y="300"/>
                  </a:moveTo>
                  <a:cubicBezTo>
                    <a:pt x="3238" y="300"/>
                    <a:pt x="3232" y="302"/>
                    <a:pt x="3230" y="304"/>
                  </a:cubicBezTo>
                  <a:cubicBezTo>
                    <a:pt x="3230" y="311"/>
                    <a:pt x="3237" y="315"/>
                    <a:pt x="3243" y="315"/>
                  </a:cubicBezTo>
                  <a:cubicBezTo>
                    <a:pt x="3249" y="315"/>
                    <a:pt x="3255" y="311"/>
                    <a:pt x="3255" y="303"/>
                  </a:cubicBezTo>
                  <a:cubicBezTo>
                    <a:pt x="3253" y="301"/>
                    <a:pt x="3248" y="300"/>
                    <a:pt x="3244" y="300"/>
                  </a:cubicBezTo>
                  <a:moveTo>
                    <a:pt x="3191" y="290"/>
                  </a:moveTo>
                  <a:cubicBezTo>
                    <a:pt x="3179" y="290"/>
                    <a:pt x="3168" y="294"/>
                    <a:pt x="3166" y="304"/>
                  </a:cubicBezTo>
                  <a:cubicBezTo>
                    <a:pt x="3167" y="306"/>
                    <a:pt x="3168" y="306"/>
                    <a:pt x="3169" y="306"/>
                  </a:cubicBezTo>
                  <a:cubicBezTo>
                    <a:pt x="3170" y="306"/>
                    <a:pt x="3171" y="306"/>
                    <a:pt x="3172" y="306"/>
                  </a:cubicBezTo>
                  <a:cubicBezTo>
                    <a:pt x="3173" y="306"/>
                    <a:pt x="3174" y="306"/>
                    <a:pt x="3175" y="306"/>
                  </a:cubicBezTo>
                  <a:cubicBezTo>
                    <a:pt x="3176" y="306"/>
                    <a:pt x="3177" y="306"/>
                    <a:pt x="3178" y="306"/>
                  </a:cubicBezTo>
                  <a:cubicBezTo>
                    <a:pt x="3184" y="308"/>
                    <a:pt x="3183" y="313"/>
                    <a:pt x="3189" y="313"/>
                  </a:cubicBezTo>
                  <a:cubicBezTo>
                    <a:pt x="3189" y="313"/>
                    <a:pt x="3189" y="313"/>
                    <a:pt x="3189" y="313"/>
                  </a:cubicBezTo>
                  <a:cubicBezTo>
                    <a:pt x="3196" y="312"/>
                    <a:pt x="3196" y="306"/>
                    <a:pt x="3204" y="305"/>
                  </a:cubicBezTo>
                  <a:cubicBezTo>
                    <a:pt x="3207" y="306"/>
                    <a:pt x="3213" y="308"/>
                    <a:pt x="3218" y="308"/>
                  </a:cubicBezTo>
                  <a:cubicBezTo>
                    <a:pt x="3222" y="308"/>
                    <a:pt x="3225" y="307"/>
                    <a:pt x="3226" y="302"/>
                  </a:cubicBezTo>
                  <a:cubicBezTo>
                    <a:pt x="3220" y="296"/>
                    <a:pt x="3205" y="290"/>
                    <a:pt x="3191" y="290"/>
                  </a:cubicBezTo>
                  <a:moveTo>
                    <a:pt x="3091" y="260"/>
                  </a:moveTo>
                  <a:cubicBezTo>
                    <a:pt x="3088" y="260"/>
                    <a:pt x="3085" y="260"/>
                    <a:pt x="3082" y="262"/>
                  </a:cubicBezTo>
                  <a:cubicBezTo>
                    <a:pt x="3082" y="263"/>
                    <a:pt x="3080" y="263"/>
                    <a:pt x="3081" y="264"/>
                  </a:cubicBezTo>
                  <a:cubicBezTo>
                    <a:pt x="3089" y="272"/>
                    <a:pt x="3105" y="273"/>
                    <a:pt x="3116" y="278"/>
                  </a:cubicBezTo>
                  <a:cubicBezTo>
                    <a:pt x="3121" y="283"/>
                    <a:pt x="3131" y="285"/>
                    <a:pt x="3133" y="293"/>
                  </a:cubicBezTo>
                  <a:cubicBezTo>
                    <a:pt x="3134" y="293"/>
                    <a:pt x="3136" y="293"/>
                    <a:pt x="3138" y="293"/>
                  </a:cubicBezTo>
                  <a:cubicBezTo>
                    <a:pt x="3140" y="293"/>
                    <a:pt x="3143" y="293"/>
                    <a:pt x="3145" y="293"/>
                  </a:cubicBezTo>
                  <a:cubicBezTo>
                    <a:pt x="3148" y="293"/>
                    <a:pt x="3151" y="293"/>
                    <a:pt x="3153" y="293"/>
                  </a:cubicBezTo>
                  <a:cubicBezTo>
                    <a:pt x="3160" y="293"/>
                    <a:pt x="3165" y="292"/>
                    <a:pt x="3165" y="287"/>
                  </a:cubicBezTo>
                  <a:cubicBezTo>
                    <a:pt x="3157" y="281"/>
                    <a:pt x="3148" y="277"/>
                    <a:pt x="3138" y="274"/>
                  </a:cubicBezTo>
                  <a:cubicBezTo>
                    <a:pt x="3134" y="272"/>
                    <a:pt x="3131" y="268"/>
                    <a:pt x="3128" y="267"/>
                  </a:cubicBezTo>
                  <a:cubicBezTo>
                    <a:pt x="3128" y="267"/>
                    <a:pt x="3127" y="267"/>
                    <a:pt x="3126" y="267"/>
                  </a:cubicBezTo>
                  <a:cubicBezTo>
                    <a:pt x="3125" y="267"/>
                    <a:pt x="3124" y="267"/>
                    <a:pt x="3123" y="267"/>
                  </a:cubicBezTo>
                  <a:cubicBezTo>
                    <a:pt x="3122" y="267"/>
                    <a:pt x="3120" y="267"/>
                    <a:pt x="3119" y="267"/>
                  </a:cubicBezTo>
                  <a:cubicBezTo>
                    <a:pt x="3119" y="267"/>
                    <a:pt x="3118" y="267"/>
                    <a:pt x="3117" y="267"/>
                  </a:cubicBezTo>
                  <a:cubicBezTo>
                    <a:pt x="3109" y="266"/>
                    <a:pt x="3101" y="260"/>
                    <a:pt x="3091" y="260"/>
                  </a:cubicBezTo>
                  <a:moveTo>
                    <a:pt x="135" y="221"/>
                  </a:moveTo>
                  <a:cubicBezTo>
                    <a:pt x="133" y="221"/>
                    <a:pt x="131" y="222"/>
                    <a:pt x="129" y="225"/>
                  </a:cubicBezTo>
                  <a:cubicBezTo>
                    <a:pt x="128" y="223"/>
                    <a:pt x="125" y="221"/>
                    <a:pt x="122" y="221"/>
                  </a:cubicBezTo>
                  <a:cubicBezTo>
                    <a:pt x="120" y="221"/>
                    <a:pt x="119" y="221"/>
                    <a:pt x="118" y="223"/>
                  </a:cubicBezTo>
                  <a:cubicBezTo>
                    <a:pt x="120" y="227"/>
                    <a:pt x="118" y="231"/>
                    <a:pt x="119" y="234"/>
                  </a:cubicBezTo>
                  <a:cubicBezTo>
                    <a:pt x="120" y="234"/>
                    <a:pt x="120" y="234"/>
                    <a:pt x="121" y="234"/>
                  </a:cubicBezTo>
                  <a:cubicBezTo>
                    <a:pt x="124" y="234"/>
                    <a:pt x="127" y="232"/>
                    <a:pt x="130" y="230"/>
                  </a:cubicBezTo>
                  <a:cubicBezTo>
                    <a:pt x="133" y="228"/>
                    <a:pt x="136" y="226"/>
                    <a:pt x="141" y="226"/>
                  </a:cubicBezTo>
                  <a:cubicBezTo>
                    <a:pt x="141" y="226"/>
                    <a:pt x="141" y="226"/>
                    <a:pt x="141" y="226"/>
                  </a:cubicBezTo>
                  <a:cubicBezTo>
                    <a:pt x="142" y="228"/>
                    <a:pt x="143" y="231"/>
                    <a:pt x="146" y="231"/>
                  </a:cubicBezTo>
                  <a:cubicBezTo>
                    <a:pt x="146" y="231"/>
                    <a:pt x="146" y="231"/>
                    <a:pt x="146" y="231"/>
                  </a:cubicBezTo>
                  <a:cubicBezTo>
                    <a:pt x="147" y="231"/>
                    <a:pt x="147" y="231"/>
                    <a:pt x="147" y="231"/>
                  </a:cubicBezTo>
                  <a:cubicBezTo>
                    <a:pt x="151" y="231"/>
                    <a:pt x="152" y="229"/>
                    <a:pt x="152" y="226"/>
                  </a:cubicBezTo>
                  <a:cubicBezTo>
                    <a:pt x="146" y="225"/>
                    <a:pt x="140" y="221"/>
                    <a:pt x="135" y="221"/>
                  </a:cubicBezTo>
                  <a:moveTo>
                    <a:pt x="167" y="209"/>
                  </a:moveTo>
                  <a:cubicBezTo>
                    <a:pt x="167" y="209"/>
                    <a:pt x="167" y="210"/>
                    <a:pt x="166" y="210"/>
                  </a:cubicBezTo>
                  <a:cubicBezTo>
                    <a:pt x="164" y="213"/>
                    <a:pt x="161" y="215"/>
                    <a:pt x="163" y="219"/>
                  </a:cubicBezTo>
                  <a:cubicBezTo>
                    <a:pt x="160" y="220"/>
                    <a:pt x="157" y="221"/>
                    <a:pt x="156" y="224"/>
                  </a:cubicBezTo>
                  <a:cubicBezTo>
                    <a:pt x="158" y="225"/>
                    <a:pt x="160" y="227"/>
                    <a:pt x="162" y="227"/>
                  </a:cubicBezTo>
                  <a:cubicBezTo>
                    <a:pt x="165" y="224"/>
                    <a:pt x="165" y="223"/>
                    <a:pt x="164" y="219"/>
                  </a:cubicBezTo>
                  <a:cubicBezTo>
                    <a:pt x="164" y="219"/>
                    <a:pt x="164" y="219"/>
                    <a:pt x="164" y="219"/>
                  </a:cubicBezTo>
                  <a:cubicBezTo>
                    <a:pt x="169" y="219"/>
                    <a:pt x="171" y="216"/>
                    <a:pt x="171" y="211"/>
                  </a:cubicBezTo>
                  <a:cubicBezTo>
                    <a:pt x="169" y="211"/>
                    <a:pt x="169" y="209"/>
                    <a:pt x="167" y="209"/>
                  </a:cubicBezTo>
                  <a:moveTo>
                    <a:pt x="142" y="181"/>
                  </a:moveTo>
                  <a:cubicBezTo>
                    <a:pt x="138" y="181"/>
                    <a:pt x="135" y="185"/>
                    <a:pt x="139" y="189"/>
                  </a:cubicBezTo>
                  <a:cubicBezTo>
                    <a:pt x="139" y="189"/>
                    <a:pt x="140" y="189"/>
                    <a:pt x="141" y="189"/>
                  </a:cubicBezTo>
                  <a:cubicBezTo>
                    <a:pt x="145" y="189"/>
                    <a:pt x="147" y="187"/>
                    <a:pt x="146" y="183"/>
                  </a:cubicBezTo>
                  <a:cubicBezTo>
                    <a:pt x="145" y="181"/>
                    <a:pt x="144" y="181"/>
                    <a:pt x="142" y="181"/>
                  </a:cubicBezTo>
                  <a:moveTo>
                    <a:pt x="15" y="155"/>
                  </a:moveTo>
                  <a:cubicBezTo>
                    <a:pt x="10" y="155"/>
                    <a:pt x="6" y="160"/>
                    <a:pt x="0" y="160"/>
                  </a:cubicBezTo>
                  <a:cubicBezTo>
                    <a:pt x="0" y="165"/>
                    <a:pt x="3" y="167"/>
                    <a:pt x="7" y="167"/>
                  </a:cubicBezTo>
                  <a:cubicBezTo>
                    <a:pt x="12" y="167"/>
                    <a:pt x="20" y="162"/>
                    <a:pt x="18" y="156"/>
                  </a:cubicBezTo>
                  <a:cubicBezTo>
                    <a:pt x="17" y="156"/>
                    <a:pt x="16" y="155"/>
                    <a:pt x="15" y="155"/>
                  </a:cubicBezTo>
                  <a:moveTo>
                    <a:pt x="560" y="154"/>
                  </a:moveTo>
                  <a:cubicBezTo>
                    <a:pt x="553" y="154"/>
                    <a:pt x="547" y="155"/>
                    <a:pt x="543" y="155"/>
                  </a:cubicBezTo>
                  <a:cubicBezTo>
                    <a:pt x="543" y="156"/>
                    <a:pt x="541" y="157"/>
                    <a:pt x="542" y="159"/>
                  </a:cubicBezTo>
                  <a:cubicBezTo>
                    <a:pt x="545" y="162"/>
                    <a:pt x="553" y="165"/>
                    <a:pt x="560" y="165"/>
                  </a:cubicBezTo>
                  <a:cubicBezTo>
                    <a:pt x="566" y="165"/>
                    <a:pt x="573" y="163"/>
                    <a:pt x="576" y="159"/>
                  </a:cubicBezTo>
                  <a:cubicBezTo>
                    <a:pt x="574" y="155"/>
                    <a:pt x="567" y="154"/>
                    <a:pt x="560" y="154"/>
                  </a:cubicBezTo>
                  <a:moveTo>
                    <a:pt x="449" y="128"/>
                  </a:moveTo>
                  <a:cubicBezTo>
                    <a:pt x="442" y="128"/>
                    <a:pt x="434" y="129"/>
                    <a:pt x="429" y="130"/>
                  </a:cubicBezTo>
                  <a:cubicBezTo>
                    <a:pt x="429" y="135"/>
                    <a:pt x="429" y="135"/>
                    <a:pt x="429" y="135"/>
                  </a:cubicBezTo>
                  <a:cubicBezTo>
                    <a:pt x="440" y="139"/>
                    <a:pt x="450" y="149"/>
                    <a:pt x="461" y="150"/>
                  </a:cubicBezTo>
                  <a:cubicBezTo>
                    <a:pt x="467" y="145"/>
                    <a:pt x="459" y="138"/>
                    <a:pt x="461" y="130"/>
                  </a:cubicBezTo>
                  <a:cubicBezTo>
                    <a:pt x="458" y="128"/>
                    <a:pt x="454" y="128"/>
                    <a:pt x="449" y="128"/>
                  </a:cubicBezTo>
                  <a:moveTo>
                    <a:pt x="320" y="122"/>
                  </a:moveTo>
                  <a:cubicBezTo>
                    <a:pt x="319" y="122"/>
                    <a:pt x="319" y="122"/>
                    <a:pt x="318" y="122"/>
                  </a:cubicBezTo>
                  <a:cubicBezTo>
                    <a:pt x="316" y="125"/>
                    <a:pt x="317" y="130"/>
                    <a:pt x="322" y="130"/>
                  </a:cubicBezTo>
                  <a:cubicBezTo>
                    <a:pt x="322" y="130"/>
                    <a:pt x="323" y="130"/>
                    <a:pt x="324" y="130"/>
                  </a:cubicBezTo>
                  <a:cubicBezTo>
                    <a:pt x="326" y="127"/>
                    <a:pt x="325" y="122"/>
                    <a:pt x="320" y="122"/>
                  </a:cubicBezTo>
                  <a:moveTo>
                    <a:pt x="345" y="109"/>
                  </a:moveTo>
                  <a:cubicBezTo>
                    <a:pt x="344" y="109"/>
                    <a:pt x="342" y="110"/>
                    <a:pt x="340" y="111"/>
                  </a:cubicBezTo>
                  <a:cubicBezTo>
                    <a:pt x="341" y="116"/>
                    <a:pt x="344" y="118"/>
                    <a:pt x="348" y="120"/>
                  </a:cubicBezTo>
                  <a:cubicBezTo>
                    <a:pt x="356" y="117"/>
                    <a:pt x="351" y="109"/>
                    <a:pt x="345" y="109"/>
                  </a:cubicBezTo>
                  <a:moveTo>
                    <a:pt x="399" y="102"/>
                  </a:moveTo>
                  <a:cubicBezTo>
                    <a:pt x="394" y="102"/>
                    <a:pt x="388" y="104"/>
                    <a:pt x="386" y="108"/>
                  </a:cubicBezTo>
                  <a:cubicBezTo>
                    <a:pt x="393" y="113"/>
                    <a:pt x="385" y="126"/>
                    <a:pt x="396" y="127"/>
                  </a:cubicBezTo>
                  <a:cubicBezTo>
                    <a:pt x="396" y="127"/>
                    <a:pt x="396" y="127"/>
                    <a:pt x="396" y="127"/>
                  </a:cubicBezTo>
                  <a:cubicBezTo>
                    <a:pt x="404" y="127"/>
                    <a:pt x="409" y="117"/>
                    <a:pt x="408" y="106"/>
                  </a:cubicBezTo>
                  <a:cubicBezTo>
                    <a:pt x="406" y="103"/>
                    <a:pt x="402" y="102"/>
                    <a:pt x="399" y="102"/>
                  </a:cubicBezTo>
                  <a:moveTo>
                    <a:pt x="3270" y="26"/>
                  </a:moveTo>
                  <a:cubicBezTo>
                    <a:pt x="3266" y="28"/>
                    <a:pt x="3269" y="33"/>
                    <a:pt x="3271" y="35"/>
                  </a:cubicBezTo>
                  <a:cubicBezTo>
                    <a:pt x="3272" y="35"/>
                    <a:pt x="3273" y="35"/>
                    <a:pt x="3273" y="35"/>
                  </a:cubicBezTo>
                  <a:cubicBezTo>
                    <a:pt x="3274" y="35"/>
                    <a:pt x="3275" y="35"/>
                    <a:pt x="3276" y="35"/>
                  </a:cubicBezTo>
                  <a:cubicBezTo>
                    <a:pt x="3277" y="35"/>
                    <a:pt x="3278" y="35"/>
                    <a:pt x="3279" y="35"/>
                  </a:cubicBezTo>
                  <a:cubicBezTo>
                    <a:pt x="3283" y="35"/>
                    <a:pt x="3286" y="35"/>
                    <a:pt x="3287" y="32"/>
                  </a:cubicBezTo>
                  <a:cubicBezTo>
                    <a:pt x="3280" y="30"/>
                    <a:pt x="3274" y="29"/>
                    <a:pt x="3270" y="26"/>
                  </a:cubicBezTo>
                  <a:moveTo>
                    <a:pt x="314" y="0"/>
                  </a:moveTo>
                  <a:cubicBezTo>
                    <a:pt x="259" y="0"/>
                    <a:pt x="259" y="0"/>
                    <a:pt x="259" y="0"/>
                  </a:cubicBezTo>
                  <a:cubicBezTo>
                    <a:pt x="256" y="2"/>
                    <a:pt x="250" y="3"/>
                    <a:pt x="246" y="5"/>
                  </a:cubicBezTo>
                  <a:cubicBezTo>
                    <a:pt x="246" y="8"/>
                    <a:pt x="249" y="7"/>
                    <a:pt x="251" y="9"/>
                  </a:cubicBezTo>
                  <a:cubicBezTo>
                    <a:pt x="255" y="9"/>
                    <a:pt x="259" y="8"/>
                    <a:pt x="262" y="8"/>
                  </a:cubicBezTo>
                  <a:cubicBezTo>
                    <a:pt x="265" y="8"/>
                    <a:pt x="267" y="8"/>
                    <a:pt x="269" y="9"/>
                  </a:cubicBezTo>
                  <a:cubicBezTo>
                    <a:pt x="281" y="3"/>
                    <a:pt x="302" y="6"/>
                    <a:pt x="314" y="0"/>
                  </a:cubicBezTo>
                  <a:moveTo>
                    <a:pt x="1258" y="0"/>
                  </a:moveTo>
                  <a:cubicBezTo>
                    <a:pt x="330" y="0"/>
                    <a:pt x="330" y="0"/>
                    <a:pt x="330" y="0"/>
                  </a:cubicBezTo>
                  <a:cubicBezTo>
                    <a:pt x="321" y="7"/>
                    <a:pt x="311" y="13"/>
                    <a:pt x="300" y="19"/>
                  </a:cubicBezTo>
                  <a:cubicBezTo>
                    <a:pt x="296" y="18"/>
                    <a:pt x="296" y="14"/>
                    <a:pt x="291" y="14"/>
                  </a:cubicBezTo>
                  <a:cubicBezTo>
                    <a:pt x="290" y="14"/>
                    <a:pt x="290" y="14"/>
                    <a:pt x="290" y="14"/>
                  </a:cubicBezTo>
                  <a:cubicBezTo>
                    <a:pt x="288" y="17"/>
                    <a:pt x="293" y="24"/>
                    <a:pt x="287" y="25"/>
                  </a:cubicBezTo>
                  <a:cubicBezTo>
                    <a:pt x="284" y="24"/>
                    <a:pt x="277" y="23"/>
                    <a:pt x="270" y="23"/>
                  </a:cubicBezTo>
                  <a:cubicBezTo>
                    <a:pt x="264" y="23"/>
                    <a:pt x="259" y="24"/>
                    <a:pt x="257" y="29"/>
                  </a:cubicBezTo>
                  <a:cubicBezTo>
                    <a:pt x="259" y="34"/>
                    <a:pt x="263" y="37"/>
                    <a:pt x="268" y="39"/>
                  </a:cubicBezTo>
                  <a:cubicBezTo>
                    <a:pt x="270" y="38"/>
                    <a:pt x="272" y="38"/>
                    <a:pt x="274" y="38"/>
                  </a:cubicBezTo>
                  <a:cubicBezTo>
                    <a:pt x="288" y="38"/>
                    <a:pt x="298" y="52"/>
                    <a:pt x="297" y="62"/>
                  </a:cubicBezTo>
                  <a:cubicBezTo>
                    <a:pt x="297" y="67"/>
                    <a:pt x="290" y="78"/>
                    <a:pt x="286" y="80"/>
                  </a:cubicBezTo>
                  <a:cubicBezTo>
                    <a:pt x="283" y="81"/>
                    <a:pt x="280" y="81"/>
                    <a:pt x="276" y="81"/>
                  </a:cubicBezTo>
                  <a:cubicBezTo>
                    <a:pt x="265" y="81"/>
                    <a:pt x="250" y="78"/>
                    <a:pt x="246" y="77"/>
                  </a:cubicBezTo>
                  <a:cubicBezTo>
                    <a:pt x="245" y="77"/>
                    <a:pt x="244" y="77"/>
                    <a:pt x="242" y="77"/>
                  </a:cubicBezTo>
                  <a:cubicBezTo>
                    <a:pt x="241" y="77"/>
                    <a:pt x="239" y="77"/>
                    <a:pt x="238" y="77"/>
                  </a:cubicBezTo>
                  <a:cubicBezTo>
                    <a:pt x="237" y="77"/>
                    <a:pt x="235" y="77"/>
                    <a:pt x="234" y="77"/>
                  </a:cubicBezTo>
                  <a:cubicBezTo>
                    <a:pt x="230" y="77"/>
                    <a:pt x="227" y="77"/>
                    <a:pt x="225" y="74"/>
                  </a:cubicBezTo>
                  <a:cubicBezTo>
                    <a:pt x="221" y="80"/>
                    <a:pt x="211" y="78"/>
                    <a:pt x="209" y="84"/>
                  </a:cubicBezTo>
                  <a:cubicBezTo>
                    <a:pt x="208" y="89"/>
                    <a:pt x="218" y="96"/>
                    <a:pt x="218" y="103"/>
                  </a:cubicBezTo>
                  <a:cubicBezTo>
                    <a:pt x="219" y="113"/>
                    <a:pt x="214" y="114"/>
                    <a:pt x="209" y="123"/>
                  </a:cubicBezTo>
                  <a:cubicBezTo>
                    <a:pt x="217" y="128"/>
                    <a:pt x="211" y="141"/>
                    <a:pt x="218" y="147"/>
                  </a:cubicBezTo>
                  <a:cubicBezTo>
                    <a:pt x="219" y="148"/>
                    <a:pt x="220" y="148"/>
                    <a:pt x="220" y="148"/>
                  </a:cubicBezTo>
                  <a:cubicBezTo>
                    <a:pt x="228" y="148"/>
                    <a:pt x="230" y="143"/>
                    <a:pt x="236" y="141"/>
                  </a:cubicBezTo>
                  <a:cubicBezTo>
                    <a:pt x="241" y="143"/>
                    <a:pt x="244" y="150"/>
                    <a:pt x="249" y="150"/>
                  </a:cubicBezTo>
                  <a:cubicBezTo>
                    <a:pt x="250" y="150"/>
                    <a:pt x="250" y="150"/>
                    <a:pt x="250" y="150"/>
                  </a:cubicBezTo>
                  <a:cubicBezTo>
                    <a:pt x="253" y="150"/>
                    <a:pt x="256" y="149"/>
                    <a:pt x="258" y="148"/>
                  </a:cubicBezTo>
                  <a:cubicBezTo>
                    <a:pt x="261" y="147"/>
                    <a:pt x="264" y="146"/>
                    <a:pt x="268" y="146"/>
                  </a:cubicBezTo>
                  <a:cubicBezTo>
                    <a:pt x="268" y="146"/>
                    <a:pt x="268" y="146"/>
                    <a:pt x="268" y="146"/>
                  </a:cubicBezTo>
                  <a:cubicBezTo>
                    <a:pt x="273" y="146"/>
                    <a:pt x="279" y="150"/>
                    <a:pt x="283" y="150"/>
                  </a:cubicBezTo>
                  <a:cubicBezTo>
                    <a:pt x="284" y="150"/>
                    <a:pt x="284" y="150"/>
                    <a:pt x="285" y="149"/>
                  </a:cubicBezTo>
                  <a:cubicBezTo>
                    <a:pt x="291" y="148"/>
                    <a:pt x="287" y="143"/>
                    <a:pt x="291" y="138"/>
                  </a:cubicBezTo>
                  <a:cubicBezTo>
                    <a:pt x="295" y="134"/>
                    <a:pt x="302" y="134"/>
                    <a:pt x="306" y="131"/>
                  </a:cubicBezTo>
                  <a:cubicBezTo>
                    <a:pt x="307" y="126"/>
                    <a:pt x="305" y="124"/>
                    <a:pt x="304" y="122"/>
                  </a:cubicBezTo>
                  <a:cubicBezTo>
                    <a:pt x="310" y="116"/>
                    <a:pt x="313" y="109"/>
                    <a:pt x="321" y="105"/>
                  </a:cubicBezTo>
                  <a:cubicBezTo>
                    <a:pt x="328" y="102"/>
                    <a:pt x="339" y="102"/>
                    <a:pt x="340" y="94"/>
                  </a:cubicBezTo>
                  <a:cubicBezTo>
                    <a:pt x="341" y="89"/>
                    <a:pt x="336" y="89"/>
                    <a:pt x="337" y="84"/>
                  </a:cubicBezTo>
                  <a:cubicBezTo>
                    <a:pt x="340" y="82"/>
                    <a:pt x="342" y="81"/>
                    <a:pt x="345" y="81"/>
                  </a:cubicBezTo>
                  <a:cubicBezTo>
                    <a:pt x="348" y="81"/>
                    <a:pt x="351" y="82"/>
                    <a:pt x="354" y="83"/>
                  </a:cubicBezTo>
                  <a:cubicBezTo>
                    <a:pt x="357" y="84"/>
                    <a:pt x="361" y="85"/>
                    <a:pt x="364" y="85"/>
                  </a:cubicBezTo>
                  <a:cubicBezTo>
                    <a:pt x="365" y="85"/>
                    <a:pt x="366" y="85"/>
                    <a:pt x="367" y="84"/>
                  </a:cubicBezTo>
                  <a:cubicBezTo>
                    <a:pt x="375" y="83"/>
                    <a:pt x="388" y="73"/>
                    <a:pt x="399" y="73"/>
                  </a:cubicBezTo>
                  <a:cubicBezTo>
                    <a:pt x="404" y="73"/>
                    <a:pt x="409" y="75"/>
                    <a:pt x="412" y="83"/>
                  </a:cubicBezTo>
                  <a:cubicBezTo>
                    <a:pt x="406" y="87"/>
                    <a:pt x="392" y="85"/>
                    <a:pt x="393" y="96"/>
                  </a:cubicBezTo>
                  <a:cubicBezTo>
                    <a:pt x="396" y="96"/>
                    <a:pt x="397" y="98"/>
                    <a:pt x="400" y="98"/>
                  </a:cubicBezTo>
                  <a:cubicBezTo>
                    <a:pt x="400" y="98"/>
                    <a:pt x="400" y="98"/>
                    <a:pt x="400" y="98"/>
                  </a:cubicBezTo>
                  <a:cubicBezTo>
                    <a:pt x="405" y="97"/>
                    <a:pt x="404" y="90"/>
                    <a:pt x="410" y="89"/>
                  </a:cubicBezTo>
                  <a:cubicBezTo>
                    <a:pt x="433" y="97"/>
                    <a:pt x="454" y="107"/>
                    <a:pt x="468" y="123"/>
                  </a:cubicBezTo>
                  <a:cubicBezTo>
                    <a:pt x="465" y="127"/>
                    <a:pt x="465" y="132"/>
                    <a:pt x="469" y="135"/>
                  </a:cubicBezTo>
                  <a:cubicBezTo>
                    <a:pt x="474" y="129"/>
                    <a:pt x="484" y="129"/>
                    <a:pt x="484" y="123"/>
                  </a:cubicBezTo>
                  <a:cubicBezTo>
                    <a:pt x="485" y="118"/>
                    <a:pt x="474" y="118"/>
                    <a:pt x="475" y="110"/>
                  </a:cubicBezTo>
                  <a:cubicBezTo>
                    <a:pt x="476" y="110"/>
                    <a:pt x="477" y="110"/>
                    <a:pt x="478" y="110"/>
                  </a:cubicBezTo>
                  <a:cubicBezTo>
                    <a:pt x="480" y="110"/>
                    <a:pt x="482" y="111"/>
                    <a:pt x="483" y="111"/>
                  </a:cubicBezTo>
                  <a:cubicBezTo>
                    <a:pt x="485" y="112"/>
                    <a:pt x="487" y="113"/>
                    <a:pt x="488" y="113"/>
                  </a:cubicBezTo>
                  <a:cubicBezTo>
                    <a:pt x="490" y="113"/>
                    <a:pt x="491" y="113"/>
                    <a:pt x="492" y="112"/>
                  </a:cubicBezTo>
                  <a:cubicBezTo>
                    <a:pt x="489" y="103"/>
                    <a:pt x="473" y="97"/>
                    <a:pt x="459" y="94"/>
                  </a:cubicBezTo>
                  <a:cubicBezTo>
                    <a:pt x="453" y="87"/>
                    <a:pt x="432" y="76"/>
                    <a:pt x="432" y="65"/>
                  </a:cubicBezTo>
                  <a:cubicBezTo>
                    <a:pt x="432" y="59"/>
                    <a:pt x="437" y="55"/>
                    <a:pt x="443" y="55"/>
                  </a:cubicBezTo>
                  <a:cubicBezTo>
                    <a:pt x="443" y="55"/>
                    <a:pt x="444" y="55"/>
                    <a:pt x="444" y="55"/>
                  </a:cubicBezTo>
                  <a:cubicBezTo>
                    <a:pt x="455" y="55"/>
                    <a:pt x="457" y="66"/>
                    <a:pt x="463" y="72"/>
                  </a:cubicBezTo>
                  <a:cubicBezTo>
                    <a:pt x="471" y="73"/>
                    <a:pt x="474" y="81"/>
                    <a:pt x="481" y="85"/>
                  </a:cubicBezTo>
                  <a:cubicBezTo>
                    <a:pt x="488" y="90"/>
                    <a:pt x="499" y="92"/>
                    <a:pt x="501" y="100"/>
                  </a:cubicBezTo>
                  <a:cubicBezTo>
                    <a:pt x="504" y="122"/>
                    <a:pt x="531" y="124"/>
                    <a:pt x="525" y="145"/>
                  </a:cubicBezTo>
                  <a:cubicBezTo>
                    <a:pt x="530" y="147"/>
                    <a:pt x="534" y="149"/>
                    <a:pt x="540" y="150"/>
                  </a:cubicBezTo>
                  <a:cubicBezTo>
                    <a:pt x="552" y="146"/>
                    <a:pt x="546" y="125"/>
                    <a:pt x="544" y="114"/>
                  </a:cubicBezTo>
                  <a:cubicBezTo>
                    <a:pt x="550" y="109"/>
                    <a:pt x="556" y="105"/>
                    <a:pt x="564" y="102"/>
                  </a:cubicBezTo>
                  <a:cubicBezTo>
                    <a:pt x="567" y="104"/>
                    <a:pt x="569" y="106"/>
                    <a:pt x="573" y="108"/>
                  </a:cubicBezTo>
                  <a:cubicBezTo>
                    <a:pt x="581" y="105"/>
                    <a:pt x="587" y="100"/>
                    <a:pt x="594" y="96"/>
                  </a:cubicBezTo>
                  <a:cubicBezTo>
                    <a:pt x="594" y="90"/>
                    <a:pt x="587" y="91"/>
                    <a:pt x="587" y="85"/>
                  </a:cubicBezTo>
                  <a:cubicBezTo>
                    <a:pt x="588" y="80"/>
                    <a:pt x="596" y="81"/>
                    <a:pt x="596" y="76"/>
                  </a:cubicBezTo>
                  <a:cubicBezTo>
                    <a:pt x="592" y="72"/>
                    <a:pt x="578" y="65"/>
                    <a:pt x="587" y="58"/>
                  </a:cubicBezTo>
                  <a:cubicBezTo>
                    <a:pt x="594" y="60"/>
                    <a:pt x="597" y="64"/>
                    <a:pt x="606" y="64"/>
                  </a:cubicBezTo>
                  <a:cubicBezTo>
                    <a:pt x="606" y="64"/>
                    <a:pt x="607" y="64"/>
                    <a:pt x="607" y="64"/>
                  </a:cubicBezTo>
                  <a:cubicBezTo>
                    <a:pt x="609" y="56"/>
                    <a:pt x="614" y="48"/>
                    <a:pt x="623" y="47"/>
                  </a:cubicBezTo>
                  <a:cubicBezTo>
                    <a:pt x="623" y="47"/>
                    <a:pt x="624" y="47"/>
                    <a:pt x="624" y="47"/>
                  </a:cubicBezTo>
                  <a:cubicBezTo>
                    <a:pt x="627" y="47"/>
                    <a:pt x="629" y="48"/>
                    <a:pt x="632" y="49"/>
                  </a:cubicBezTo>
                  <a:cubicBezTo>
                    <a:pt x="635" y="50"/>
                    <a:pt x="637" y="50"/>
                    <a:pt x="640" y="50"/>
                  </a:cubicBezTo>
                  <a:cubicBezTo>
                    <a:pt x="640" y="50"/>
                    <a:pt x="641" y="50"/>
                    <a:pt x="642" y="50"/>
                  </a:cubicBezTo>
                  <a:cubicBezTo>
                    <a:pt x="635" y="57"/>
                    <a:pt x="644" y="63"/>
                    <a:pt x="647" y="70"/>
                  </a:cubicBezTo>
                  <a:cubicBezTo>
                    <a:pt x="657" y="67"/>
                    <a:pt x="665" y="63"/>
                    <a:pt x="675" y="60"/>
                  </a:cubicBezTo>
                  <a:cubicBezTo>
                    <a:pt x="673" y="52"/>
                    <a:pt x="654" y="57"/>
                    <a:pt x="654" y="47"/>
                  </a:cubicBezTo>
                  <a:cubicBezTo>
                    <a:pt x="655" y="48"/>
                    <a:pt x="656" y="48"/>
                    <a:pt x="657" y="48"/>
                  </a:cubicBezTo>
                  <a:cubicBezTo>
                    <a:pt x="664" y="48"/>
                    <a:pt x="670" y="46"/>
                    <a:pt x="676" y="44"/>
                  </a:cubicBezTo>
                  <a:cubicBezTo>
                    <a:pt x="682" y="42"/>
                    <a:pt x="688" y="40"/>
                    <a:pt x="695" y="40"/>
                  </a:cubicBezTo>
                  <a:cubicBezTo>
                    <a:pt x="696" y="40"/>
                    <a:pt x="697" y="40"/>
                    <a:pt x="698" y="40"/>
                  </a:cubicBezTo>
                  <a:cubicBezTo>
                    <a:pt x="700" y="54"/>
                    <a:pt x="681" y="50"/>
                    <a:pt x="684" y="61"/>
                  </a:cubicBezTo>
                  <a:cubicBezTo>
                    <a:pt x="685" y="67"/>
                    <a:pt x="701" y="72"/>
                    <a:pt x="709" y="76"/>
                  </a:cubicBezTo>
                  <a:cubicBezTo>
                    <a:pt x="719" y="81"/>
                    <a:pt x="729" y="87"/>
                    <a:pt x="732" y="93"/>
                  </a:cubicBezTo>
                  <a:cubicBezTo>
                    <a:pt x="727" y="102"/>
                    <a:pt x="716" y="99"/>
                    <a:pt x="705" y="100"/>
                  </a:cubicBezTo>
                  <a:cubicBezTo>
                    <a:pt x="702" y="100"/>
                    <a:pt x="700" y="101"/>
                    <a:pt x="699" y="101"/>
                  </a:cubicBezTo>
                  <a:cubicBezTo>
                    <a:pt x="689" y="101"/>
                    <a:pt x="687" y="97"/>
                    <a:pt x="676" y="94"/>
                  </a:cubicBezTo>
                  <a:cubicBezTo>
                    <a:pt x="669" y="91"/>
                    <a:pt x="661" y="91"/>
                    <a:pt x="654" y="91"/>
                  </a:cubicBezTo>
                  <a:cubicBezTo>
                    <a:pt x="646" y="91"/>
                    <a:pt x="638" y="92"/>
                    <a:pt x="630" y="93"/>
                  </a:cubicBezTo>
                  <a:cubicBezTo>
                    <a:pt x="626" y="97"/>
                    <a:pt x="619" y="100"/>
                    <a:pt x="609" y="100"/>
                  </a:cubicBezTo>
                  <a:cubicBezTo>
                    <a:pt x="608" y="100"/>
                    <a:pt x="607" y="100"/>
                    <a:pt x="606" y="100"/>
                  </a:cubicBezTo>
                  <a:cubicBezTo>
                    <a:pt x="605" y="112"/>
                    <a:pt x="584" y="108"/>
                    <a:pt x="574" y="113"/>
                  </a:cubicBezTo>
                  <a:cubicBezTo>
                    <a:pt x="571" y="118"/>
                    <a:pt x="576" y="124"/>
                    <a:pt x="573" y="130"/>
                  </a:cubicBezTo>
                  <a:cubicBezTo>
                    <a:pt x="578" y="135"/>
                    <a:pt x="582" y="141"/>
                    <a:pt x="588" y="146"/>
                  </a:cubicBezTo>
                  <a:cubicBezTo>
                    <a:pt x="589" y="146"/>
                    <a:pt x="589" y="146"/>
                    <a:pt x="589" y="146"/>
                  </a:cubicBezTo>
                  <a:cubicBezTo>
                    <a:pt x="598" y="146"/>
                    <a:pt x="602" y="150"/>
                    <a:pt x="608" y="152"/>
                  </a:cubicBezTo>
                  <a:cubicBezTo>
                    <a:pt x="615" y="151"/>
                    <a:pt x="619" y="147"/>
                    <a:pt x="625" y="147"/>
                  </a:cubicBezTo>
                  <a:cubicBezTo>
                    <a:pt x="625" y="147"/>
                    <a:pt x="626" y="147"/>
                    <a:pt x="626" y="147"/>
                  </a:cubicBezTo>
                  <a:cubicBezTo>
                    <a:pt x="631" y="147"/>
                    <a:pt x="635" y="152"/>
                    <a:pt x="640" y="152"/>
                  </a:cubicBezTo>
                  <a:cubicBezTo>
                    <a:pt x="641" y="152"/>
                    <a:pt x="642" y="152"/>
                    <a:pt x="643" y="152"/>
                  </a:cubicBezTo>
                  <a:cubicBezTo>
                    <a:pt x="653" y="152"/>
                    <a:pt x="656" y="147"/>
                    <a:pt x="667" y="146"/>
                  </a:cubicBezTo>
                  <a:cubicBezTo>
                    <a:pt x="677" y="153"/>
                    <a:pt x="667" y="169"/>
                    <a:pt x="663" y="176"/>
                  </a:cubicBezTo>
                  <a:cubicBezTo>
                    <a:pt x="663" y="180"/>
                    <a:pt x="668" y="180"/>
                    <a:pt x="668" y="185"/>
                  </a:cubicBezTo>
                  <a:cubicBezTo>
                    <a:pt x="656" y="185"/>
                    <a:pt x="646" y="195"/>
                    <a:pt x="633" y="195"/>
                  </a:cubicBezTo>
                  <a:cubicBezTo>
                    <a:pt x="629" y="195"/>
                    <a:pt x="625" y="194"/>
                    <a:pt x="620" y="192"/>
                  </a:cubicBezTo>
                  <a:cubicBezTo>
                    <a:pt x="615" y="197"/>
                    <a:pt x="610" y="198"/>
                    <a:pt x="603" y="198"/>
                  </a:cubicBezTo>
                  <a:cubicBezTo>
                    <a:pt x="598" y="198"/>
                    <a:pt x="592" y="197"/>
                    <a:pt x="586" y="196"/>
                  </a:cubicBezTo>
                  <a:cubicBezTo>
                    <a:pt x="580" y="195"/>
                    <a:pt x="574" y="194"/>
                    <a:pt x="569" y="194"/>
                  </a:cubicBezTo>
                  <a:cubicBezTo>
                    <a:pt x="567" y="194"/>
                    <a:pt x="565" y="194"/>
                    <a:pt x="564" y="194"/>
                  </a:cubicBezTo>
                  <a:cubicBezTo>
                    <a:pt x="553" y="190"/>
                    <a:pt x="538" y="182"/>
                    <a:pt x="525" y="182"/>
                  </a:cubicBezTo>
                  <a:cubicBezTo>
                    <a:pt x="517" y="182"/>
                    <a:pt x="511" y="185"/>
                    <a:pt x="506" y="192"/>
                  </a:cubicBezTo>
                  <a:cubicBezTo>
                    <a:pt x="509" y="201"/>
                    <a:pt x="503" y="205"/>
                    <a:pt x="497" y="205"/>
                  </a:cubicBezTo>
                  <a:cubicBezTo>
                    <a:pt x="492" y="205"/>
                    <a:pt x="486" y="203"/>
                    <a:pt x="484" y="198"/>
                  </a:cubicBezTo>
                  <a:cubicBezTo>
                    <a:pt x="483" y="199"/>
                    <a:pt x="482" y="199"/>
                    <a:pt x="481" y="199"/>
                  </a:cubicBezTo>
                  <a:cubicBezTo>
                    <a:pt x="475" y="199"/>
                    <a:pt x="472" y="196"/>
                    <a:pt x="465" y="196"/>
                  </a:cubicBezTo>
                  <a:cubicBezTo>
                    <a:pt x="460" y="176"/>
                    <a:pt x="418" y="186"/>
                    <a:pt x="408" y="171"/>
                  </a:cubicBezTo>
                  <a:cubicBezTo>
                    <a:pt x="415" y="163"/>
                    <a:pt x="422" y="156"/>
                    <a:pt x="414" y="143"/>
                  </a:cubicBezTo>
                  <a:cubicBezTo>
                    <a:pt x="409" y="141"/>
                    <a:pt x="404" y="140"/>
                    <a:pt x="399" y="140"/>
                  </a:cubicBezTo>
                  <a:cubicBezTo>
                    <a:pt x="391" y="140"/>
                    <a:pt x="384" y="141"/>
                    <a:pt x="377" y="143"/>
                  </a:cubicBezTo>
                  <a:cubicBezTo>
                    <a:pt x="370" y="145"/>
                    <a:pt x="363" y="147"/>
                    <a:pt x="356" y="147"/>
                  </a:cubicBezTo>
                  <a:cubicBezTo>
                    <a:pt x="355" y="147"/>
                    <a:pt x="354" y="147"/>
                    <a:pt x="352" y="147"/>
                  </a:cubicBezTo>
                  <a:cubicBezTo>
                    <a:pt x="348" y="146"/>
                    <a:pt x="344" y="143"/>
                    <a:pt x="339" y="143"/>
                  </a:cubicBezTo>
                  <a:cubicBezTo>
                    <a:pt x="339" y="143"/>
                    <a:pt x="339" y="143"/>
                    <a:pt x="339" y="143"/>
                  </a:cubicBezTo>
                  <a:cubicBezTo>
                    <a:pt x="330" y="143"/>
                    <a:pt x="318" y="152"/>
                    <a:pt x="306" y="155"/>
                  </a:cubicBezTo>
                  <a:cubicBezTo>
                    <a:pt x="303" y="156"/>
                    <a:pt x="298" y="155"/>
                    <a:pt x="296" y="156"/>
                  </a:cubicBezTo>
                  <a:cubicBezTo>
                    <a:pt x="292" y="157"/>
                    <a:pt x="291" y="161"/>
                    <a:pt x="287" y="161"/>
                  </a:cubicBezTo>
                  <a:cubicBezTo>
                    <a:pt x="287" y="161"/>
                    <a:pt x="286" y="162"/>
                    <a:pt x="285" y="162"/>
                  </a:cubicBezTo>
                  <a:cubicBezTo>
                    <a:pt x="281" y="162"/>
                    <a:pt x="277" y="160"/>
                    <a:pt x="270" y="160"/>
                  </a:cubicBezTo>
                  <a:cubicBezTo>
                    <a:pt x="270" y="160"/>
                    <a:pt x="269" y="160"/>
                    <a:pt x="269" y="160"/>
                  </a:cubicBezTo>
                  <a:cubicBezTo>
                    <a:pt x="267" y="160"/>
                    <a:pt x="265" y="160"/>
                    <a:pt x="263" y="160"/>
                  </a:cubicBezTo>
                  <a:cubicBezTo>
                    <a:pt x="262" y="160"/>
                    <a:pt x="260" y="160"/>
                    <a:pt x="259" y="160"/>
                  </a:cubicBezTo>
                  <a:cubicBezTo>
                    <a:pt x="255" y="160"/>
                    <a:pt x="251" y="159"/>
                    <a:pt x="248" y="157"/>
                  </a:cubicBezTo>
                  <a:cubicBezTo>
                    <a:pt x="238" y="167"/>
                    <a:pt x="227" y="177"/>
                    <a:pt x="212" y="183"/>
                  </a:cubicBezTo>
                  <a:cubicBezTo>
                    <a:pt x="210" y="189"/>
                    <a:pt x="209" y="195"/>
                    <a:pt x="208" y="201"/>
                  </a:cubicBezTo>
                  <a:cubicBezTo>
                    <a:pt x="200" y="206"/>
                    <a:pt x="198" y="215"/>
                    <a:pt x="190" y="221"/>
                  </a:cubicBezTo>
                  <a:cubicBezTo>
                    <a:pt x="185" y="224"/>
                    <a:pt x="177" y="225"/>
                    <a:pt x="173" y="228"/>
                  </a:cubicBezTo>
                  <a:cubicBezTo>
                    <a:pt x="165" y="234"/>
                    <a:pt x="160" y="245"/>
                    <a:pt x="153" y="254"/>
                  </a:cubicBezTo>
                  <a:cubicBezTo>
                    <a:pt x="146" y="263"/>
                    <a:pt x="135" y="270"/>
                    <a:pt x="131" y="278"/>
                  </a:cubicBezTo>
                  <a:cubicBezTo>
                    <a:pt x="127" y="286"/>
                    <a:pt x="133" y="290"/>
                    <a:pt x="134" y="296"/>
                  </a:cubicBezTo>
                  <a:cubicBezTo>
                    <a:pt x="140" y="318"/>
                    <a:pt x="131" y="332"/>
                    <a:pt x="128" y="351"/>
                  </a:cubicBezTo>
                  <a:cubicBezTo>
                    <a:pt x="131" y="368"/>
                    <a:pt x="146" y="375"/>
                    <a:pt x="156" y="385"/>
                  </a:cubicBezTo>
                  <a:cubicBezTo>
                    <a:pt x="165" y="393"/>
                    <a:pt x="170" y="403"/>
                    <a:pt x="176" y="411"/>
                  </a:cubicBezTo>
                  <a:cubicBezTo>
                    <a:pt x="183" y="416"/>
                    <a:pt x="194" y="415"/>
                    <a:pt x="204" y="421"/>
                  </a:cubicBezTo>
                  <a:cubicBezTo>
                    <a:pt x="209" y="424"/>
                    <a:pt x="211" y="432"/>
                    <a:pt x="219" y="433"/>
                  </a:cubicBezTo>
                  <a:cubicBezTo>
                    <a:pt x="220" y="433"/>
                    <a:pt x="220" y="433"/>
                    <a:pt x="220" y="433"/>
                  </a:cubicBezTo>
                  <a:cubicBezTo>
                    <a:pt x="227" y="433"/>
                    <a:pt x="239" y="428"/>
                    <a:pt x="247" y="427"/>
                  </a:cubicBezTo>
                  <a:cubicBezTo>
                    <a:pt x="250" y="426"/>
                    <a:pt x="254" y="426"/>
                    <a:pt x="257" y="426"/>
                  </a:cubicBezTo>
                  <a:cubicBezTo>
                    <a:pt x="263" y="426"/>
                    <a:pt x="269" y="426"/>
                    <a:pt x="275" y="427"/>
                  </a:cubicBezTo>
                  <a:cubicBezTo>
                    <a:pt x="281" y="428"/>
                    <a:pt x="287" y="428"/>
                    <a:pt x="293" y="428"/>
                  </a:cubicBezTo>
                  <a:cubicBezTo>
                    <a:pt x="303" y="428"/>
                    <a:pt x="311" y="426"/>
                    <a:pt x="314" y="418"/>
                  </a:cubicBezTo>
                  <a:cubicBezTo>
                    <a:pt x="309" y="416"/>
                    <a:pt x="304" y="415"/>
                    <a:pt x="301" y="411"/>
                  </a:cubicBezTo>
                  <a:cubicBezTo>
                    <a:pt x="306" y="402"/>
                    <a:pt x="293" y="402"/>
                    <a:pt x="291" y="395"/>
                  </a:cubicBezTo>
                  <a:cubicBezTo>
                    <a:pt x="294" y="393"/>
                    <a:pt x="296" y="393"/>
                    <a:pt x="298" y="393"/>
                  </a:cubicBezTo>
                  <a:cubicBezTo>
                    <a:pt x="308" y="393"/>
                    <a:pt x="311" y="409"/>
                    <a:pt x="316" y="415"/>
                  </a:cubicBezTo>
                  <a:cubicBezTo>
                    <a:pt x="319" y="417"/>
                    <a:pt x="323" y="417"/>
                    <a:pt x="326" y="417"/>
                  </a:cubicBezTo>
                  <a:cubicBezTo>
                    <a:pt x="328" y="417"/>
                    <a:pt x="330" y="417"/>
                    <a:pt x="332" y="417"/>
                  </a:cubicBezTo>
                  <a:cubicBezTo>
                    <a:pt x="334" y="416"/>
                    <a:pt x="336" y="416"/>
                    <a:pt x="338" y="416"/>
                  </a:cubicBezTo>
                  <a:cubicBezTo>
                    <a:pt x="341" y="416"/>
                    <a:pt x="343" y="417"/>
                    <a:pt x="346" y="417"/>
                  </a:cubicBezTo>
                  <a:cubicBezTo>
                    <a:pt x="356" y="420"/>
                    <a:pt x="357" y="430"/>
                    <a:pt x="366" y="433"/>
                  </a:cubicBezTo>
                  <a:cubicBezTo>
                    <a:pt x="370" y="432"/>
                    <a:pt x="369" y="426"/>
                    <a:pt x="373" y="425"/>
                  </a:cubicBezTo>
                  <a:cubicBezTo>
                    <a:pt x="380" y="432"/>
                    <a:pt x="392" y="428"/>
                    <a:pt x="398" y="437"/>
                  </a:cubicBezTo>
                  <a:cubicBezTo>
                    <a:pt x="407" y="450"/>
                    <a:pt x="401" y="470"/>
                    <a:pt x="393" y="482"/>
                  </a:cubicBezTo>
                  <a:cubicBezTo>
                    <a:pt x="397" y="491"/>
                    <a:pt x="406" y="495"/>
                    <a:pt x="414" y="499"/>
                  </a:cubicBezTo>
                  <a:cubicBezTo>
                    <a:pt x="708" y="499"/>
                    <a:pt x="708" y="499"/>
                    <a:pt x="708" y="499"/>
                  </a:cubicBezTo>
                  <a:cubicBezTo>
                    <a:pt x="716" y="490"/>
                    <a:pt x="727" y="482"/>
                    <a:pt x="732" y="477"/>
                  </a:cubicBezTo>
                  <a:cubicBezTo>
                    <a:pt x="738" y="471"/>
                    <a:pt x="744" y="465"/>
                    <a:pt x="750" y="460"/>
                  </a:cubicBezTo>
                  <a:cubicBezTo>
                    <a:pt x="756" y="456"/>
                    <a:pt x="763" y="454"/>
                    <a:pt x="769" y="451"/>
                  </a:cubicBezTo>
                  <a:cubicBezTo>
                    <a:pt x="791" y="437"/>
                    <a:pt x="804" y="417"/>
                    <a:pt x="814" y="396"/>
                  </a:cubicBezTo>
                  <a:cubicBezTo>
                    <a:pt x="818" y="387"/>
                    <a:pt x="824" y="379"/>
                    <a:pt x="826" y="370"/>
                  </a:cubicBezTo>
                  <a:cubicBezTo>
                    <a:pt x="823" y="369"/>
                    <a:pt x="819" y="369"/>
                    <a:pt x="815" y="369"/>
                  </a:cubicBezTo>
                  <a:cubicBezTo>
                    <a:pt x="806" y="369"/>
                    <a:pt x="796" y="371"/>
                    <a:pt x="787" y="373"/>
                  </a:cubicBezTo>
                  <a:cubicBezTo>
                    <a:pt x="777" y="375"/>
                    <a:pt x="767" y="377"/>
                    <a:pt x="756" y="377"/>
                  </a:cubicBezTo>
                  <a:cubicBezTo>
                    <a:pt x="755" y="377"/>
                    <a:pt x="754" y="377"/>
                    <a:pt x="752" y="376"/>
                  </a:cubicBezTo>
                  <a:cubicBezTo>
                    <a:pt x="749" y="374"/>
                    <a:pt x="745" y="372"/>
                    <a:pt x="742" y="369"/>
                  </a:cubicBezTo>
                  <a:cubicBezTo>
                    <a:pt x="742" y="360"/>
                    <a:pt x="737" y="355"/>
                    <a:pt x="728" y="353"/>
                  </a:cubicBezTo>
                  <a:cubicBezTo>
                    <a:pt x="721" y="342"/>
                    <a:pt x="706" y="337"/>
                    <a:pt x="700" y="325"/>
                  </a:cubicBezTo>
                  <a:cubicBezTo>
                    <a:pt x="697" y="317"/>
                    <a:pt x="691" y="314"/>
                    <a:pt x="688" y="309"/>
                  </a:cubicBezTo>
                  <a:cubicBezTo>
                    <a:pt x="683" y="301"/>
                    <a:pt x="686" y="292"/>
                    <a:pt x="681" y="283"/>
                  </a:cubicBezTo>
                  <a:cubicBezTo>
                    <a:pt x="679" y="277"/>
                    <a:pt x="669" y="274"/>
                    <a:pt x="667" y="268"/>
                  </a:cubicBezTo>
                  <a:cubicBezTo>
                    <a:pt x="665" y="267"/>
                    <a:pt x="666" y="264"/>
                    <a:pt x="666" y="262"/>
                  </a:cubicBezTo>
                  <a:cubicBezTo>
                    <a:pt x="663" y="259"/>
                    <a:pt x="660" y="256"/>
                    <a:pt x="658" y="253"/>
                  </a:cubicBezTo>
                  <a:cubicBezTo>
                    <a:pt x="654" y="236"/>
                    <a:pt x="640" y="227"/>
                    <a:pt x="634" y="211"/>
                  </a:cubicBezTo>
                  <a:cubicBezTo>
                    <a:pt x="635" y="211"/>
                    <a:pt x="636" y="211"/>
                    <a:pt x="637" y="211"/>
                  </a:cubicBezTo>
                  <a:cubicBezTo>
                    <a:pt x="645" y="211"/>
                    <a:pt x="645" y="222"/>
                    <a:pt x="653" y="223"/>
                  </a:cubicBezTo>
                  <a:cubicBezTo>
                    <a:pt x="655" y="221"/>
                    <a:pt x="652" y="213"/>
                    <a:pt x="657" y="213"/>
                  </a:cubicBezTo>
                  <a:cubicBezTo>
                    <a:pt x="658" y="213"/>
                    <a:pt x="658" y="213"/>
                    <a:pt x="658" y="213"/>
                  </a:cubicBezTo>
                  <a:cubicBezTo>
                    <a:pt x="665" y="213"/>
                    <a:pt x="662" y="223"/>
                    <a:pt x="663" y="228"/>
                  </a:cubicBezTo>
                  <a:cubicBezTo>
                    <a:pt x="669" y="239"/>
                    <a:pt x="686" y="244"/>
                    <a:pt x="684" y="260"/>
                  </a:cubicBezTo>
                  <a:cubicBezTo>
                    <a:pt x="694" y="265"/>
                    <a:pt x="701" y="271"/>
                    <a:pt x="698" y="287"/>
                  </a:cubicBezTo>
                  <a:cubicBezTo>
                    <a:pt x="703" y="292"/>
                    <a:pt x="710" y="295"/>
                    <a:pt x="716" y="301"/>
                  </a:cubicBezTo>
                  <a:cubicBezTo>
                    <a:pt x="719" y="305"/>
                    <a:pt x="719" y="309"/>
                    <a:pt x="722" y="313"/>
                  </a:cubicBezTo>
                  <a:cubicBezTo>
                    <a:pt x="726" y="319"/>
                    <a:pt x="733" y="321"/>
                    <a:pt x="735" y="326"/>
                  </a:cubicBezTo>
                  <a:cubicBezTo>
                    <a:pt x="735" y="329"/>
                    <a:pt x="733" y="332"/>
                    <a:pt x="733" y="335"/>
                  </a:cubicBezTo>
                  <a:cubicBezTo>
                    <a:pt x="734" y="336"/>
                    <a:pt x="737" y="339"/>
                    <a:pt x="738" y="342"/>
                  </a:cubicBezTo>
                  <a:cubicBezTo>
                    <a:pt x="741" y="351"/>
                    <a:pt x="745" y="358"/>
                    <a:pt x="753" y="359"/>
                  </a:cubicBezTo>
                  <a:cubicBezTo>
                    <a:pt x="754" y="359"/>
                    <a:pt x="754" y="359"/>
                    <a:pt x="754" y="359"/>
                  </a:cubicBezTo>
                  <a:cubicBezTo>
                    <a:pt x="762" y="359"/>
                    <a:pt x="768" y="351"/>
                    <a:pt x="778" y="351"/>
                  </a:cubicBezTo>
                  <a:cubicBezTo>
                    <a:pt x="778" y="351"/>
                    <a:pt x="778" y="351"/>
                    <a:pt x="778" y="351"/>
                  </a:cubicBezTo>
                  <a:cubicBezTo>
                    <a:pt x="782" y="351"/>
                    <a:pt x="785" y="351"/>
                    <a:pt x="787" y="352"/>
                  </a:cubicBezTo>
                  <a:cubicBezTo>
                    <a:pt x="790" y="353"/>
                    <a:pt x="792" y="354"/>
                    <a:pt x="794" y="354"/>
                  </a:cubicBezTo>
                  <a:cubicBezTo>
                    <a:pt x="795" y="354"/>
                    <a:pt x="795" y="354"/>
                    <a:pt x="795" y="354"/>
                  </a:cubicBezTo>
                  <a:cubicBezTo>
                    <a:pt x="801" y="353"/>
                    <a:pt x="808" y="345"/>
                    <a:pt x="815" y="342"/>
                  </a:cubicBezTo>
                  <a:cubicBezTo>
                    <a:pt x="821" y="340"/>
                    <a:pt x="828" y="340"/>
                    <a:pt x="834" y="338"/>
                  </a:cubicBezTo>
                  <a:cubicBezTo>
                    <a:pt x="839" y="336"/>
                    <a:pt x="843" y="331"/>
                    <a:pt x="848" y="329"/>
                  </a:cubicBezTo>
                  <a:cubicBezTo>
                    <a:pt x="870" y="319"/>
                    <a:pt x="884" y="317"/>
                    <a:pt x="896" y="303"/>
                  </a:cubicBezTo>
                  <a:cubicBezTo>
                    <a:pt x="897" y="299"/>
                    <a:pt x="896" y="296"/>
                    <a:pt x="895" y="293"/>
                  </a:cubicBezTo>
                  <a:cubicBezTo>
                    <a:pt x="903" y="287"/>
                    <a:pt x="911" y="282"/>
                    <a:pt x="913" y="271"/>
                  </a:cubicBezTo>
                  <a:cubicBezTo>
                    <a:pt x="907" y="264"/>
                    <a:pt x="895" y="265"/>
                    <a:pt x="887" y="261"/>
                  </a:cubicBezTo>
                  <a:cubicBezTo>
                    <a:pt x="880" y="256"/>
                    <a:pt x="883" y="250"/>
                    <a:pt x="876" y="245"/>
                  </a:cubicBezTo>
                  <a:cubicBezTo>
                    <a:pt x="865" y="247"/>
                    <a:pt x="862" y="258"/>
                    <a:pt x="851" y="260"/>
                  </a:cubicBezTo>
                  <a:cubicBezTo>
                    <a:pt x="850" y="260"/>
                    <a:pt x="849" y="260"/>
                    <a:pt x="847" y="260"/>
                  </a:cubicBezTo>
                  <a:cubicBezTo>
                    <a:pt x="845" y="260"/>
                    <a:pt x="843" y="260"/>
                    <a:pt x="840" y="259"/>
                  </a:cubicBezTo>
                  <a:cubicBezTo>
                    <a:pt x="837" y="259"/>
                    <a:pt x="835" y="259"/>
                    <a:pt x="832" y="259"/>
                  </a:cubicBezTo>
                  <a:cubicBezTo>
                    <a:pt x="831" y="259"/>
                    <a:pt x="831" y="259"/>
                    <a:pt x="830" y="259"/>
                  </a:cubicBezTo>
                  <a:cubicBezTo>
                    <a:pt x="828" y="245"/>
                    <a:pt x="789" y="227"/>
                    <a:pt x="795" y="210"/>
                  </a:cubicBezTo>
                  <a:cubicBezTo>
                    <a:pt x="797" y="205"/>
                    <a:pt x="799" y="204"/>
                    <a:pt x="802" y="204"/>
                  </a:cubicBezTo>
                  <a:cubicBezTo>
                    <a:pt x="809" y="204"/>
                    <a:pt x="817" y="215"/>
                    <a:pt x="821" y="219"/>
                  </a:cubicBezTo>
                  <a:cubicBezTo>
                    <a:pt x="832" y="231"/>
                    <a:pt x="839" y="238"/>
                    <a:pt x="858" y="242"/>
                  </a:cubicBezTo>
                  <a:cubicBezTo>
                    <a:pt x="868" y="242"/>
                    <a:pt x="872" y="236"/>
                    <a:pt x="881" y="235"/>
                  </a:cubicBezTo>
                  <a:cubicBezTo>
                    <a:pt x="882" y="237"/>
                    <a:pt x="883" y="239"/>
                    <a:pt x="883" y="242"/>
                  </a:cubicBezTo>
                  <a:cubicBezTo>
                    <a:pt x="901" y="249"/>
                    <a:pt x="928" y="250"/>
                    <a:pt x="951" y="253"/>
                  </a:cubicBezTo>
                  <a:cubicBezTo>
                    <a:pt x="955" y="249"/>
                    <a:pt x="963" y="247"/>
                    <a:pt x="973" y="247"/>
                  </a:cubicBezTo>
                  <a:cubicBezTo>
                    <a:pt x="976" y="247"/>
                    <a:pt x="978" y="247"/>
                    <a:pt x="980" y="248"/>
                  </a:cubicBezTo>
                  <a:cubicBezTo>
                    <a:pt x="984" y="252"/>
                    <a:pt x="984" y="259"/>
                    <a:pt x="988" y="262"/>
                  </a:cubicBezTo>
                  <a:cubicBezTo>
                    <a:pt x="996" y="263"/>
                    <a:pt x="1005" y="267"/>
                    <a:pt x="1013" y="268"/>
                  </a:cubicBezTo>
                  <a:cubicBezTo>
                    <a:pt x="1013" y="274"/>
                    <a:pt x="1006" y="273"/>
                    <a:pt x="1005" y="278"/>
                  </a:cubicBezTo>
                  <a:cubicBezTo>
                    <a:pt x="1012" y="281"/>
                    <a:pt x="1016" y="289"/>
                    <a:pt x="1024" y="289"/>
                  </a:cubicBezTo>
                  <a:cubicBezTo>
                    <a:pt x="1025" y="289"/>
                    <a:pt x="1025" y="289"/>
                    <a:pt x="1026" y="289"/>
                  </a:cubicBezTo>
                  <a:cubicBezTo>
                    <a:pt x="1034" y="288"/>
                    <a:pt x="1031" y="281"/>
                    <a:pt x="1037" y="276"/>
                  </a:cubicBezTo>
                  <a:cubicBezTo>
                    <a:pt x="1047" y="281"/>
                    <a:pt x="1040" y="299"/>
                    <a:pt x="1041" y="309"/>
                  </a:cubicBezTo>
                  <a:cubicBezTo>
                    <a:pt x="1047" y="314"/>
                    <a:pt x="1045" y="323"/>
                    <a:pt x="1047" y="330"/>
                  </a:cubicBezTo>
                  <a:cubicBezTo>
                    <a:pt x="1051" y="346"/>
                    <a:pt x="1069" y="365"/>
                    <a:pt x="1076" y="380"/>
                  </a:cubicBezTo>
                  <a:cubicBezTo>
                    <a:pt x="1079" y="388"/>
                    <a:pt x="1082" y="400"/>
                    <a:pt x="1091" y="400"/>
                  </a:cubicBezTo>
                  <a:cubicBezTo>
                    <a:pt x="1091" y="400"/>
                    <a:pt x="1091" y="400"/>
                    <a:pt x="1091" y="400"/>
                  </a:cubicBezTo>
                  <a:cubicBezTo>
                    <a:pt x="1097" y="400"/>
                    <a:pt x="1105" y="392"/>
                    <a:pt x="1107" y="388"/>
                  </a:cubicBezTo>
                  <a:cubicBezTo>
                    <a:pt x="1107" y="386"/>
                    <a:pt x="1106" y="383"/>
                    <a:pt x="1107" y="381"/>
                  </a:cubicBezTo>
                  <a:cubicBezTo>
                    <a:pt x="1109" y="373"/>
                    <a:pt x="1118" y="366"/>
                    <a:pt x="1119" y="359"/>
                  </a:cubicBezTo>
                  <a:cubicBezTo>
                    <a:pt x="1120" y="353"/>
                    <a:pt x="1117" y="346"/>
                    <a:pt x="1119" y="339"/>
                  </a:cubicBezTo>
                  <a:cubicBezTo>
                    <a:pt x="1142" y="320"/>
                    <a:pt x="1170" y="304"/>
                    <a:pt x="1193" y="285"/>
                  </a:cubicBezTo>
                  <a:cubicBezTo>
                    <a:pt x="1208" y="283"/>
                    <a:pt x="1219" y="278"/>
                    <a:pt x="1229" y="272"/>
                  </a:cubicBezTo>
                  <a:cubicBezTo>
                    <a:pt x="1234" y="276"/>
                    <a:pt x="1231" y="280"/>
                    <a:pt x="1235" y="285"/>
                  </a:cubicBezTo>
                  <a:cubicBezTo>
                    <a:pt x="1241" y="292"/>
                    <a:pt x="1254" y="296"/>
                    <a:pt x="1258" y="302"/>
                  </a:cubicBezTo>
                  <a:cubicBezTo>
                    <a:pt x="1258" y="0"/>
                    <a:pt x="1258" y="0"/>
                    <a:pt x="1258" y="0"/>
                  </a:cubicBezTo>
                  <a:moveTo>
                    <a:pt x="3407" y="480"/>
                  </a:moveTo>
                  <a:cubicBezTo>
                    <a:pt x="3404" y="480"/>
                    <a:pt x="3402" y="480"/>
                    <a:pt x="3400" y="478"/>
                  </a:cubicBezTo>
                  <a:cubicBezTo>
                    <a:pt x="3398" y="469"/>
                    <a:pt x="3418" y="477"/>
                    <a:pt x="3423" y="470"/>
                  </a:cubicBezTo>
                  <a:cubicBezTo>
                    <a:pt x="3425" y="475"/>
                    <a:pt x="3415" y="480"/>
                    <a:pt x="3407" y="480"/>
                  </a:cubicBezTo>
                  <a:moveTo>
                    <a:pt x="3254" y="48"/>
                  </a:moveTo>
                  <a:cubicBezTo>
                    <a:pt x="3253" y="48"/>
                    <a:pt x="3251" y="48"/>
                    <a:pt x="3250" y="48"/>
                  </a:cubicBezTo>
                  <a:cubicBezTo>
                    <a:pt x="3249" y="45"/>
                    <a:pt x="3254" y="43"/>
                    <a:pt x="3257" y="43"/>
                  </a:cubicBezTo>
                  <a:cubicBezTo>
                    <a:pt x="3260" y="43"/>
                    <a:pt x="3263" y="44"/>
                    <a:pt x="3262" y="47"/>
                  </a:cubicBezTo>
                  <a:cubicBezTo>
                    <a:pt x="3260" y="48"/>
                    <a:pt x="3257" y="48"/>
                    <a:pt x="3254" y="48"/>
                  </a:cubicBezTo>
                  <a:moveTo>
                    <a:pt x="3233" y="0"/>
                  </a:moveTo>
                  <a:cubicBezTo>
                    <a:pt x="2674" y="0"/>
                    <a:pt x="2674" y="0"/>
                    <a:pt x="2674" y="0"/>
                  </a:cubicBezTo>
                  <a:cubicBezTo>
                    <a:pt x="2682" y="5"/>
                    <a:pt x="2688" y="10"/>
                    <a:pt x="2691" y="16"/>
                  </a:cubicBezTo>
                  <a:cubicBezTo>
                    <a:pt x="2692" y="19"/>
                    <a:pt x="2695" y="28"/>
                    <a:pt x="2687" y="30"/>
                  </a:cubicBezTo>
                  <a:cubicBezTo>
                    <a:pt x="2681" y="19"/>
                    <a:pt x="2673" y="7"/>
                    <a:pt x="2661" y="0"/>
                  </a:cubicBezTo>
                  <a:cubicBezTo>
                    <a:pt x="2635" y="0"/>
                    <a:pt x="2635" y="0"/>
                    <a:pt x="2635" y="0"/>
                  </a:cubicBezTo>
                  <a:cubicBezTo>
                    <a:pt x="2639" y="3"/>
                    <a:pt x="2646" y="3"/>
                    <a:pt x="2649" y="5"/>
                  </a:cubicBezTo>
                  <a:cubicBezTo>
                    <a:pt x="2661" y="11"/>
                    <a:pt x="2670" y="20"/>
                    <a:pt x="2674" y="33"/>
                  </a:cubicBezTo>
                  <a:cubicBezTo>
                    <a:pt x="2680" y="53"/>
                    <a:pt x="2664" y="74"/>
                    <a:pt x="2669" y="97"/>
                  </a:cubicBezTo>
                  <a:cubicBezTo>
                    <a:pt x="2674" y="124"/>
                    <a:pt x="2703" y="135"/>
                    <a:pt x="2707" y="160"/>
                  </a:cubicBezTo>
                  <a:cubicBezTo>
                    <a:pt x="2720" y="163"/>
                    <a:pt x="2734" y="165"/>
                    <a:pt x="2737" y="173"/>
                  </a:cubicBezTo>
                  <a:cubicBezTo>
                    <a:pt x="2743" y="190"/>
                    <a:pt x="2757" y="205"/>
                    <a:pt x="2767" y="219"/>
                  </a:cubicBezTo>
                  <a:cubicBezTo>
                    <a:pt x="2766" y="221"/>
                    <a:pt x="2763" y="222"/>
                    <a:pt x="2763" y="224"/>
                  </a:cubicBezTo>
                  <a:cubicBezTo>
                    <a:pt x="2768" y="234"/>
                    <a:pt x="2788" y="233"/>
                    <a:pt x="2785" y="250"/>
                  </a:cubicBezTo>
                  <a:cubicBezTo>
                    <a:pt x="2797" y="256"/>
                    <a:pt x="2805" y="265"/>
                    <a:pt x="2816" y="272"/>
                  </a:cubicBezTo>
                  <a:cubicBezTo>
                    <a:pt x="2827" y="264"/>
                    <a:pt x="2811" y="256"/>
                    <a:pt x="2807" y="249"/>
                  </a:cubicBezTo>
                  <a:cubicBezTo>
                    <a:pt x="2805" y="245"/>
                    <a:pt x="2805" y="241"/>
                    <a:pt x="2804" y="238"/>
                  </a:cubicBezTo>
                  <a:cubicBezTo>
                    <a:pt x="2799" y="231"/>
                    <a:pt x="2787" y="222"/>
                    <a:pt x="2779" y="213"/>
                  </a:cubicBezTo>
                  <a:cubicBezTo>
                    <a:pt x="2772" y="205"/>
                    <a:pt x="2759" y="195"/>
                    <a:pt x="2767" y="183"/>
                  </a:cubicBezTo>
                  <a:cubicBezTo>
                    <a:pt x="2787" y="190"/>
                    <a:pt x="2780" y="207"/>
                    <a:pt x="2793" y="216"/>
                  </a:cubicBezTo>
                  <a:cubicBezTo>
                    <a:pt x="2796" y="219"/>
                    <a:pt x="2801" y="218"/>
                    <a:pt x="2804" y="221"/>
                  </a:cubicBezTo>
                  <a:cubicBezTo>
                    <a:pt x="2810" y="225"/>
                    <a:pt x="2814" y="234"/>
                    <a:pt x="2820" y="239"/>
                  </a:cubicBezTo>
                  <a:cubicBezTo>
                    <a:pt x="2832" y="250"/>
                    <a:pt x="2846" y="258"/>
                    <a:pt x="2855" y="268"/>
                  </a:cubicBezTo>
                  <a:cubicBezTo>
                    <a:pt x="2857" y="271"/>
                    <a:pt x="2861" y="278"/>
                    <a:pt x="2861" y="280"/>
                  </a:cubicBezTo>
                  <a:cubicBezTo>
                    <a:pt x="2861" y="285"/>
                    <a:pt x="2854" y="290"/>
                    <a:pt x="2855" y="294"/>
                  </a:cubicBezTo>
                  <a:cubicBezTo>
                    <a:pt x="2855" y="305"/>
                    <a:pt x="2877" y="306"/>
                    <a:pt x="2889" y="311"/>
                  </a:cubicBezTo>
                  <a:cubicBezTo>
                    <a:pt x="2900" y="315"/>
                    <a:pt x="2905" y="322"/>
                    <a:pt x="2913" y="324"/>
                  </a:cubicBezTo>
                  <a:cubicBezTo>
                    <a:pt x="2927" y="326"/>
                    <a:pt x="2944" y="329"/>
                    <a:pt x="2960" y="329"/>
                  </a:cubicBezTo>
                  <a:cubicBezTo>
                    <a:pt x="2967" y="329"/>
                    <a:pt x="2973" y="328"/>
                    <a:pt x="2980" y="327"/>
                  </a:cubicBezTo>
                  <a:cubicBezTo>
                    <a:pt x="2981" y="329"/>
                    <a:pt x="2984" y="329"/>
                    <a:pt x="2984" y="331"/>
                  </a:cubicBezTo>
                  <a:cubicBezTo>
                    <a:pt x="2984" y="339"/>
                    <a:pt x="2984" y="339"/>
                    <a:pt x="2984" y="339"/>
                  </a:cubicBezTo>
                  <a:cubicBezTo>
                    <a:pt x="2994" y="349"/>
                    <a:pt x="3014" y="350"/>
                    <a:pt x="3026" y="357"/>
                  </a:cubicBezTo>
                  <a:cubicBezTo>
                    <a:pt x="3030" y="357"/>
                    <a:pt x="3031" y="354"/>
                    <a:pt x="3036" y="354"/>
                  </a:cubicBezTo>
                  <a:cubicBezTo>
                    <a:pt x="3036" y="354"/>
                    <a:pt x="3036" y="354"/>
                    <a:pt x="3036" y="354"/>
                  </a:cubicBezTo>
                  <a:cubicBezTo>
                    <a:pt x="3043" y="359"/>
                    <a:pt x="3052" y="363"/>
                    <a:pt x="3057" y="369"/>
                  </a:cubicBezTo>
                  <a:cubicBezTo>
                    <a:pt x="3056" y="374"/>
                    <a:pt x="3052" y="377"/>
                    <a:pt x="3053" y="384"/>
                  </a:cubicBezTo>
                  <a:cubicBezTo>
                    <a:pt x="3058" y="388"/>
                    <a:pt x="3063" y="386"/>
                    <a:pt x="3070" y="388"/>
                  </a:cubicBezTo>
                  <a:cubicBezTo>
                    <a:pt x="3080" y="391"/>
                    <a:pt x="3088" y="402"/>
                    <a:pt x="3099" y="402"/>
                  </a:cubicBezTo>
                  <a:cubicBezTo>
                    <a:pt x="3101" y="402"/>
                    <a:pt x="3104" y="401"/>
                    <a:pt x="3107" y="400"/>
                  </a:cubicBezTo>
                  <a:cubicBezTo>
                    <a:pt x="3110" y="397"/>
                    <a:pt x="3110" y="392"/>
                    <a:pt x="3115" y="391"/>
                  </a:cubicBezTo>
                  <a:cubicBezTo>
                    <a:pt x="3130" y="398"/>
                    <a:pt x="3138" y="411"/>
                    <a:pt x="3135" y="432"/>
                  </a:cubicBezTo>
                  <a:cubicBezTo>
                    <a:pt x="3130" y="437"/>
                    <a:pt x="3129" y="441"/>
                    <a:pt x="3124" y="447"/>
                  </a:cubicBezTo>
                  <a:cubicBezTo>
                    <a:pt x="3117" y="455"/>
                    <a:pt x="3101" y="459"/>
                    <a:pt x="3100" y="469"/>
                  </a:cubicBezTo>
                  <a:cubicBezTo>
                    <a:pt x="3099" y="475"/>
                    <a:pt x="3105" y="482"/>
                    <a:pt x="3104" y="491"/>
                  </a:cubicBezTo>
                  <a:cubicBezTo>
                    <a:pt x="3104" y="494"/>
                    <a:pt x="3103" y="497"/>
                    <a:pt x="3102" y="499"/>
                  </a:cubicBezTo>
                  <a:cubicBezTo>
                    <a:pt x="3529" y="499"/>
                    <a:pt x="3529" y="499"/>
                    <a:pt x="3529" y="499"/>
                  </a:cubicBezTo>
                  <a:cubicBezTo>
                    <a:pt x="3514" y="491"/>
                    <a:pt x="3499" y="482"/>
                    <a:pt x="3480" y="482"/>
                  </a:cubicBezTo>
                  <a:cubicBezTo>
                    <a:pt x="3476" y="482"/>
                    <a:pt x="3472" y="482"/>
                    <a:pt x="3467" y="483"/>
                  </a:cubicBezTo>
                  <a:cubicBezTo>
                    <a:pt x="3462" y="474"/>
                    <a:pt x="3450" y="468"/>
                    <a:pt x="3436" y="468"/>
                  </a:cubicBezTo>
                  <a:cubicBezTo>
                    <a:pt x="3432" y="468"/>
                    <a:pt x="3429" y="468"/>
                    <a:pt x="3425" y="469"/>
                  </a:cubicBezTo>
                  <a:cubicBezTo>
                    <a:pt x="3425" y="466"/>
                    <a:pt x="3423" y="464"/>
                    <a:pt x="3422" y="462"/>
                  </a:cubicBezTo>
                  <a:cubicBezTo>
                    <a:pt x="3421" y="462"/>
                    <a:pt x="3420" y="462"/>
                    <a:pt x="3418" y="462"/>
                  </a:cubicBezTo>
                  <a:cubicBezTo>
                    <a:pt x="3406" y="462"/>
                    <a:pt x="3401" y="469"/>
                    <a:pt x="3391" y="471"/>
                  </a:cubicBezTo>
                  <a:cubicBezTo>
                    <a:pt x="3391" y="469"/>
                    <a:pt x="3387" y="470"/>
                    <a:pt x="3388" y="468"/>
                  </a:cubicBezTo>
                  <a:cubicBezTo>
                    <a:pt x="3389" y="458"/>
                    <a:pt x="3406" y="456"/>
                    <a:pt x="3407" y="447"/>
                  </a:cubicBezTo>
                  <a:cubicBezTo>
                    <a:pt x="3408" y="441"/>
                    <a:pt x="3401" y="438"/>
                    <a:pt x="3402" y="429"/>
                  </a:cubicBezTo>
                  <a:cubicBezTo>
                    <a:pt x="3391" y="424"/>
                    <a:pt x="3383" y="411"/>
                    <a:pt x="3366" y="410"/>
                  </a:cubicBezTo>
                  <a:cubicBezTo>
                    <a:pt x="3365" y="410"/>
                    <a:pt x="3364" y="410"/>
                    <a:pt x="3363" y="410"/>
                  </a:cubicBezTo>
                  <a:cubicBezTo>
                    <a:pt x="3360" y="410"/>
                    <a:pt x="3357" y="410"/>
                    <a:pt x="3354" y="410"/>
                  </a:cubicBezTo>
                  <a:cubicBezTo>
                    <a:pt x="3351" y="411"/>
                    <a:pt x="3348" y="411"/>
                    <a:pt x="3345" y="411"/>
                  </a:cubicBezTo>
                  <a:cubicBezTo>
                    <a:pt x="3343" y="411"/>
                    <a:pt x="3342" y="411"/>
                    <a:pt x="3340" y="411"/>
                  </a:cubicBezTo>
                  <a:cubicBezTo>
                    <a:pt x="3332" y="409"/>
                    <a:pt x="3330" y="403"/>
                    <a:pt x="3322" y="402"/>
                  </a:cubicBezTo>
                  <a:cubicBezTo>
                    <a:pt x="3323" y="391"/>
                    <a:pt x="3306" y="394"/>
                    <a:pt x="3300" y="388"/>
                  </a:cubicBezTo>
                  <a:cubicBezTo>
                    <a:pt x="3300" y="378"/>
                    <a:pt x="3300" y="378"/>
                    <a:pt x="3300" y="378"/>
                  </a:cubicBezTo>
                  <a:cubicBezTo>
                    <a:pt x="3291" y="375"/>
                    <a:pt x="3283" y="370"/>
                    <a:pt x="3272" y="367"/>
                  </a:cubicBezTo>
                  <a:cubicBezTo>
                    <a:pt x="3268" y="368"/>
                    <a:pt x="3269" y="373"/>
                    <a:pt x="3265" y="374"/>
                  </a:cubicBezTo>
                  <a:cubicBezTo>
                    <a:pt x="3261" y="374"/>
                    <a:pt x="3258" y="375"/>
                    <a:pt x="3255" y="375"/>
                  </a:cubicBezTo>
                  <a:cubicBezTo>
                    <a:pt x="3247" y="375"/>
                    <a:pt x="3238" y="372"/>
                    <a:pt x="3230" y="369"/>
                  </a:cubicBezTo>
                  <a:cubicBezTo>
                    <a:pt x="3222" y="366"/>
                    <a:pt x="3215" y="364"/>
                    <a:pt x="3209" y="364"/>
                  </a:cubicBezTo>
                  <a:cubicBezTo>
                    <a:pt x="3205" y="364"/>
                    <a:pt x="3200" y="365"/>
                    <a:pt x="3197" y="371"/>
                  </a:cubicBezTo>
                  <a:cubicBezTo>
                    <a:pt x="3200" y="374"/>
                    <a:pt x="3203" y="384"/>
                    <a:pt x="3196" y="386"/>
                  </a:cubicBezTo>
                  <a:cubicBezTo>
                    <a:pt x="3180" y="378"/>
                    <a:pt x="3205" y="366"/>
                    <a:pt x="3194" y="355"/>
                  </a:cubicBezTo>
                  <a:cubicBezTo>
                    <a:pt x="3179" y="359"/>
                    <a:pt x="3169" y="366"/>
                    <a:pt x="3155" y="370"/>
                  </a:cubicBezTo>
                  <a:cubicBezTo>
                    <a:pt x="3158" y="385"/>
                    <a:pt x="3145" y="386"/>
                    <a:pt x="3135" y="390"/>
                  </a:cubicBezTo>
                  <a:cubicBezTo>
                    <a:pt x="3130" y="384"/>
                    <a:pt x="3122" y="381"/>
                    <a:pt x="3114" y="381"/>
                  </a:cubicBezTo>
                  <a:cubicBezTo>
                    <a:pt x="3108" y="381"/>
                    <a:pt x="3102" y="382"/>
                    <a:pt x="3096" y="386"/>
                  </a:cubicBezTo>
                  <a:cubicBezTo>
                    <a:pt x="3091" y="379"/>
                    <a:pt x="3078" y="374"/>
                    <a:pt x="3076" y="365"/>
                  </a:cubicBezTo>
                  <a:cubicBezTo>
                    <a:pt x="3074" y="355"/>
                    <a:pt x="3084" y="343"/>
                    <a:pt x="3081" y="334"/>
                  </a:cubicBezTo>
                  <a:cubicBezTo>
                    <a:pt x="3080" y="332"/>
                    <a:pt x="3077" y="329"/>
                    <a:pt x="3075" y="327"/>
                  </a:cubicBezTo>
                  <a:cubicBezTo>
                    <a:pt x="3071" y="325"/>
                    <a:pt x="3067" y="324"/>
                    <a:pt x="3063" y="324"/>
                  </a:cubicBezTo>
                  <a:cubicBezTo>
                    <a:pt x="3058" y="324"/>
                    <a:pt x="3054" y="325"/>
                    <a:pt x="3049" y="327"/>
                  </a:cubicBezTo>
                  <a:cubicBezTo>
                    <a:pt x="3044" y="328"/>
                    <a:pt x="3039" y="329"/>
                    <a:pt x="3034" y="329"/>
                  </a:cubicBezTo>
                  <a:cubicBezTo>
                    <a:pt x="3029" y="329"/>
                    <a:pt x="3025" y="328"/>
                    <a:pt x="3020" y="325"/>
                  </a:cubicBezTo>
                  <a:cubicBezTo>
                    <a:pt x="3021" y="321"/>
                    <a:pt x="3026" y="320"/>
                    <a:pt x="3030" y="318"/>
                  </a:cubicBezTo>
                  <a:cubicBezTo>
                    <a:pt x="3024" y="310"/>
                    <a:pt x="3037" y="307"/>
                    <a:pt x="3041" y="300"/>
                  </a:cubicBezTo>
                  <a:cubicBezTo>
                    <a:pt x="3042" y="298"/>
                    <a:pt x="3040" y="295"/>
                    <a:pt x="3041" y="293"/>
                  </a:cubicBezTo>
                  <a:cubicBezTo>
                    <a:pt x="3042" y="287"/>
                    <a:pt x="3053" y="280"/>
                    <a:pt x="3044" y="274"/>
                  </a:cubicBezTo>
                  <a:cubicBezTo>
                    <a:pt x="3025" y="275"/>
                    <a:pt x="3012" y="277"/>
                    <a:pt x="3004" y="287"/>
                  </a:cubicBezTo>
                  <a:cubicBezTo>
                    <a:pt x="3000" y="293"/>
                    <a:pt x="3001" y="299"/>
                    <a:pt x="2994" y="302"/>
                  </a:cubicBezTo>
                  <a:cubicBezTo>
                    <a:pt x="2990" y="304"/>
                    <a:pt x="2985" y="305"/>
                    <a:pt x="2980" y="305"/>
                  </a:cubicBezTo>
                  <a:cubicBezTo>
                    <a:pt x="2978" y="305"/>
                    <a:pt x="2977" y="305"/>
                    <a:pt x="2975" y="305"/>
                  </a:cubicBezTo>
                  <a:cubicBezTo>
                    <a:pt x="2974" y="305"/>
                    <a:pt x="2972" y="305"/>
                    <a:pt x="2971" y="305"/>
                  </a:cubicBezTo>
                  <a:cubicBezTo>
                    <a:pt x="2967" y="305"/>
                    <a:pt x="2964" y="305"/>
                    <a:pt x="2960" y="305"/>
                  </a:cubicBezTo>
                  <a:cubicBezTo>
                    <a:pt x="2949" y="299"/>
                    <a:pt x="2938" y="280"/>
                    <a:pt x="2936" y="266"/>
                  </a:cubicBezTo>
                  <a:cubicBezTo>
                    <a:pt x="2934" y="253"/>
                    <a:pt x="2942" y="250"/>
                    <a:pt x="2942" y="242"/>
                  </a:cubicBezTo>
                  <a:cubicBezTo>
                    <a:pt x="2943" y="234"/>
                    <a:pt x="2933" y="227"/>
                    <a:pt x="2933" y="220"/>
                  </a:cubicBezTo>
                  <a:cubicBezTo>
                    <a:pt x="2938" y="214"/>
                    <a:pt x="2947" y="217"/>
                    <a:pt x="2954" y="213"/>
                  </a:cubicBezTo>
                  <a:cubicBezTo>
                    <a:pt x="2960" y="211"/>
                    <a:pt x="2962" y="206"/>
                    <a:pt x="2968" y="205"/>
                  </a:cubicBezTo>
                  <a:cubicBezTo>
                    <a:pt x="2971" y="204"/>
                    <a:pt x="2974" y="204"/>
                    <a:pt x="2977" y="204"/>
                  </a:cubicBezTo>
                  <a:cubicBezTo>
                    <a:pt x="2983" y="204"/>
                    <a:pt x="2989" y="205"/>
                    <a:pt x="2995" y="206"/>
                  </a:cubicBezTo>
                  <a:cubicBezTo>
                    <a:pt x="3001" y="207"/>
                    <a:pt x="3007" y="208"/>
                    <a:pt x="3013" y="208"/>
                  </a:cubicBezTo>
                  <a:cubicBezTo>
                    <a:pt x="3016" y="208"/>
                    <a:pt x="3018" y="208"/>
                    <a:pt x="3021" y="208"/>
                  </a:cubicBezTo>
                  <a:cubicBezTo>
                    <a:pt x="3023" y="202"/>
                    <a:pt x="3013" y="200"/>
                    <a:pt x="3010" y="197"/>
                  </a:cubicBezTo>
                  <a:cubicBezTo>
                    <a:pt x="3013" y="196"/>
                    <a:pt x="3016" y="195"/>
                    <a:pt x="3018" y="195"/>
                  </a:cubicBezTo>
                  <a:cubicBezTo>
                    <a:pt x="3022" y="195"/>
                    <a:pt x="3025" y="196"/>
                    <a:pt x="3029" y="197"/>
                  </a:cubicBezTo>
                  <a:cubicBezTo>
                    <a:pt x="3032" y="197"/>
                    <a:pt x="3035" y="198"/>
                    <a:pt x="3039" y="198"/>
                  </a:cubicBezTo>
                  <a:cubicBezTo>
                    <a:pt x="3042" y="198"/>
                    <a:pt x="3045" y="197"/>
                    <a:pt x="3049" y="196"/>
                  </a:cubicBezTo>
                  <a:cubicBezTo>
                    <a:pt x="3054" y="198"/>
                    <a:pt x="3056" y="203"/>
                    <a:pt x="3063" y="204"/>
                  </a:cubicBezTo>
                  <a:cubicBezTo>
                    <a:pt x="3063" y="204"/>
                    <a:pt x="3063" y="204"/>
                    <a:pt x="3063" y="204"/>
                  </a:cubicBezTo>
                  <a:cubicBezTo>
                    <a:pt x="3065" y="204"/>
                    <a:pt x="3067" y="203"/>
                    <a:pt x="3068" y="202"/>
                  </a:cubicBezTo>
                  <a:cubicBezTo>
                    <a:pt x="3069" y="201"/>
                    <a:pt x="3070" y="200"/>
                    <a:pt x="3073" y="200"/>
                  </a:cubicBezTo>
                  <a:cubicBezTo>
                    <a:pt x="3073" y="200"/>
                    <a:pt x="3073" y="200"/>
                    <a:pt x="3074" y="200"/>
                  </a:cubicBezTo>
                  <a:cubicBezTo>
                    <a:pt x="3085" y="204"/>
                    <a:pt x="3080" y="212"/>
                    <a:pt x="3082" y="221"/>
                  </a:cubicBezTo>
                  <a:cubicBezTo>
                    <a:pt x="3082" y="223"/>
                    <a:pt x="3086" y="227"/>
                    <a:pt x="3088" y="230"/>
                  </a:cubicBezTo>
                  <a:cubicBezTo>
                    <a:pt x="3090" y="233"/>
                    <a:pt x="3092" y="238"/>
                    <a:pt x="3094" y="240"/>
                  </a:cubicBezTo>
                  <a:cubicBezTo>
                    <a:pt x="3097" y="243"/>
                    <a:pt x="3100" y="245"/>
                    <a:pt x="3103" y="245"/>
                  </a:cubicBezTo>
                  <a:cubicBezTo>
                    <a:pt x="3108" y="245"/>
                    <a:pt x="3112" y="239"/>
                    <a:pt x="3111" y="229"/>
                  </a:cubicBezTo>
                  <a:cubicBezTo>
                    <a:pt x="3109" y="220"/>
                    <a:pt x="3096" y="199"/>
                    <a:pt x="3097" y="191"/>
                  </a:cubicBezTo>
                  <a:cubicBezTo>
                    <a:pt x="3099" y="180"/>
                    <a:pt x="3115" y="172"/>
                    <a:pt x="3123" y="167"/>
                  </a:cubicBezTo>
                  <a:cubicBezTo>
                    <a:pt x="3130" y="163"/>
                    <a:pt x="3134" y="156"/>
                    <a:pt x="3145" y="153"/>
                  </a:cubicBezTo>
                  <a:cubicBezTo>
                    <a:pt x="3144" y="143"/>
                    <a:pt x="3149" y="139"/>
                    <a:pt x="3150" y="131"/>
                  </a:cubicBezTo>
                  <a:cubicBezTo>
                    <a:pt x="3142" y="125"/>
                    <a:pt x="3147" y="114"/>
                    <a:pt x="3152" y="107"/>
                  </a:cubicBezTo>
                  <a:cubicBezTo>
                    <a:pt x="3152" y="107"/>
                    <a:pt x="3152" y="107"/>
                    <a:pt x="3152" y="107"/>
                  </a:cubicBezTo>
                  <a:cubicBezTo>
                    <a:pt x="3153" y="107"/>
                    <a:pt x="3154" y="106"/>
                    <a:pt x="3155" y="106"/>
                  </a:cubicBezTo>
                  <a:cubicBezTo>
                    <a:pt x="3156" y="106"/>
                    <a:pt x="3157" y="106"/>
                    <a:pt x="3159" y="106"/>
                  </a:cubicBezTo>
                  <a:cubicBezTo>
                    <a:pt x="3159" y="106"/>
                    <a:pt x="3160" y="106"/>
                    <a:pt x="3160" y="106"/>
                  </a:cubicBezTo>
                  <a:cubicBezTo>
                    <a:pt x="3166" y="97"/>
                    <a:pt x="3177" y="90"/>
                    <a:pt x="3190" y="88"/>
                  </a:cubicBezTo>
                  <a:cubicBezTo>
                    <a:pt x="3191" y="88"/>
                    <a:pt x="3192" y="88"/>
                    <a:pt x="3193" y="88"/>
                  </a:cubicBezTo>
                  <a:cubicBezTo>
                    <a:pt x="3195" y="88"/>
                    <a:pt x="3196" y="88"/>
                    <a:pt x="3198" y="88"/>
                  </a:cubicBezTo>
                  <a:cubicBezTo>
                    <a:pt x="3199" y="88"/>
                    <a:pt x="3200" y="88"/>
                    <a:pt x="3202" y="88"/>
                  </a:cubicBezTo>
                  <a:cubicBezTo>
                    <a:pt x="3206" y="88"/>
                    <a:pt x="3209" y="88"/>
                    <a:pt x="3211" y="84"/>
                  </a:cubicBezTo>
                  <a:cubicBezTo>
                    <a:pt x="3211" y="78"/>
                    <a:pt x="3202" y="79"/>
                    <a:pt x="3201" y="74"/>
                  </a:cubicBezTo>
                  <a:cubicBezTo>
                    <a:pt x="3205" y="67"/>
                    <a:pt x="3211" y="59"/>
                    <a:pt x="3221" y="57"/>
                  </a:cubicBezTo>
                  <a:cubicBezTo>
                    <a:pt x="3223" y="56"/>
                    <a:pt x="3224" y="56"/>
                    <a:pt x="3226" y="56"/>
                  </a:cubicBezTo>
                  <a:cubicBezTo>
                    <a:pt x="3226" y="56"/>
                    <a:pt x="3227" y="56"/>
                    <a:pt x="3227" y="56"/>
                  </a:cubicBezTo>
                  <a:cubicBezTo>
                    <a:pt x="3227" y="56"/>
                    <a:pt x="3227" y="56"/>
                    <a:pt x="3227" y="56"/>
                  </a:cubicBezTo>
                  <a:cubicBezTo>
                    <a:pt x="3229" y="56"/>
                    <a:pt x="3231" y="56"/>
                    <a:pt x="3232" y="56"/>
                  </a:cubicBezTo>
                  <a:cubicBezTo>
                    <a:pt x="3238" y="54"/>
                    <a:pt x="3241" y="50"/>
                    <a:pt x="3246" y="50"/>
                  </a:cubicBezTo>
                  <a:cubicBezTo>
                    <a:pt x="3246" y="50"/>
                    <a:pt x="3247" y="50"/>
                    <a:pt x="3248" y="50"/>
                  </a:cubicBezTo>
                  <a:cubicBezTo>
                    <a:pt x="3246" y="54"/>
                    <a:pt x="3245" y="57"/>
                    <a:pt x="3244" y="60"/>
                  </a:cubicBezTo>
                  <a:cubicBezTo>
                    <a:pt x="3248" y="64"/>
                    <a:pt x="3249" y="70"/>
                    <a:pt x="3257" y="71"/>
                  </a:cubicBezTo>
                  <a:cubicBezTo>
                    <a:pt x="3264" y="67"/>
                    <a:pt x="3264" y="57"/>
                    <a:pt x="3272" y="54"/>
                  </a:cubicBezTo>
                  <a:cubicBezTo>
                    <a:pt x="3273" y="54"/>
                    <a:pt x="3274" y="54"/>
                    <a:pt x="3275" y="54"/>
                  </a:cubicBezTo>
                  <a:cubicBezTo>
                    <a:pt x="3287" y="54"/>
                    <a:pt x="3294" y="50"/>
                    <a:pt x="3299" y="45"/>
                  </a:cubicBezTo>
                  <a:cubicBezTo>
                    <a:pt x="3308" y="45"/>
                    <a:pt x="3318" y="41"/>
                    <a:pt x="3316" y="34"/>
                  </a:cubicBezTo>
                  <a:cubicBezTo>
                    <a:pt x="3310" y="33"/>
                    <a:pt x="3302" y="30"/>
                    <a:pt x="3297" y="30"/>
                  </a:cubicBezTo>
                  <a:cubicBezTo>
                    <a:pt x="3293" y="32"/>
                    <a:pt x="3294" y="38"/>
                    <a:pt x="3291" y="41"/>
                  </a:cubicBezTo>
                  <a:cubicBezTo>
                    <a:pt x="3290" y="41"/>
                    <a:pt x="3289" y="41"/>
                    <a:pt x="3288" y="41"/>
                  </a:cubicBezTo>
                  <a:cubicBezTo>
                    <a:pt x="3273" y="41"/>
                    <a:pt x="3259" y="34"/>
                    <a:pt x="3257" y="21"/>
                  </a:cubicBezTo>
                  <a:cubicBezTo>
                    <a:pt x="3256" y="21"/>
                    <a:pt x="3255" y="21"/>
                    <a:pt x="3254" y="21"/>
                  </a:cubicBezTo>
                  <a:cubicBezTo>
                    <a:pt x="3254" y="21"/>
                    <a:pt x="3253" y="21"/>
                    <a:pt x="3252" y="21"/>
                  </a:cubicBezTo>
                  <a:cubicBezTo>
                    <a:pt x="3252" y="21"/>
                    <a:pt x="3251" y="21"/>
                    <a:pt x="3250" y="21"/>
                  </a:cubicBezTo>
                  <a:cubicBezTo>
                    <a:pt x="3249" y="21"/>
                    <a:pt x="3248" y="21"/>
                    <a:pt x="3248" y="19"/>
                  </a:cubicBezTo>
                  <a:cubicBezTo>
                    <a:pt x="3250" y="11"/>
                    <a:pt x="3267" y="18"/>
                    <a:pt x="3267" y="7"/>
                  </a:cubicBezTo>
                  <a:cubicBezTo>
                    <a:pt x="3263" y="4"/>
                    <a:pt x="3258" y="4"/>
                    <a:pt x="3254" y="4"/>
                  </a:cubicBezTo>
                  <a:cubicBezTo>
                    <a:pt x="3243" y="4"/>
                    <a:pt x="3231" y="11"/>
                    <a:pt x="3224" y="16"/>
                  </a:cubicBezTo>
                  <a:cubicBezTo>
                    <a:pt x="3212" y="24"/>
                    <a:pt x="3202" y="36"/>
                    <a:pt x="3188" y="36"/>
                  </a:cubicBezTo>
                  <a:cubicBezTo>
                    <a:pt x="3187" y="36"/>
                    <a:pt x="3187" y="36"/>
                    <a:pt x="3186" y="36"/>
                  </a:cubicBezTo>
                  <a:cubicBezTo>
                    <a:pt x="3186" y="28"/>
                    <a:pt x="3196" y="28"/>
                    <a:pt x="3203" y="25"/>
                  </a:cubicBezTo>
                  <a:cubicBezTo>
                    <a:pt x="3212" y="16"/>
                    <a:pt x="3223" y="8"/>
                    <a:pt x="32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3" y="636332"/>
            <a:ext cx="4476668" cy="6094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7715334" y="636332"/>
            <a:ext cx="4476668" cy="6094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305685"/>
      </p:ext>
    </p:extLst>
  </p:cSld>
  <p:clrMapOvr>
    <a:masterClrMapping/>
  </p:clrMapOvr>
  <p:transition spd="slow">
    <p:cover dir="rd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/>
              <a:t>2018/9/18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/>
              <a:t>2018/9/18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/>
              <a:t>2018/9/18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/>
              <a:t>2018/9/18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/>
              <a:t>2018/9/18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/>
              <a:t>2018/9/18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/>
              <a:t>2018/9/18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/>
              <a:t>2018/9/18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/>
              <a:t>2018/9/18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/>
              <a:t>2018/9/18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44F0-CB02-4651-A70A-B7D59A48C22B}" type="datetimeFigureOut">
              <a:rPr lang="zh-TW" altLang="en-US" smtClean="0"/>
              <a:t>2018/9/18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30BAA-BBF1-470C-A553-7CFC384518C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9"/>
          <p:cNvSpPr/>
          <p:nvPr userDrawn="1"/>
        </p:nvSpPr>
        <p:spPr>
          <a:xfrm>
            <a:off x="4494999" y="340050"/>
            <a:ext cx="3202007" cy="65714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762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1" name="Group 48"/>
          <p:cNvGrpSpPr>
            <a:grpSpLocks noChangeAspect="1"/>
          </p:cNvGrpSpPr>
          <p:nvPr userDrawn="1"/>
        </p:nvGrpSpPr>
        <p:grpSpPr bwMode="auto">
          <a:xfrm>
            <a:off x="862196" y="1280159"/>
            <a:ext cx="10597109" cy="4600876"/>
            <a:chOff x="-627" y="390"/>
            <a:chExt cx="8934" cy="3538"/>
          </a:xfrm>
          <a:solidFill>
            <a:schemeClr val="bg1">
              <a:lumMod val="85000"/>
              <a:alpha val="38000"/>
            </a:schemeClr>
          </a:solidFill>
        </p:grpSpPr>
        <p:sp>
          <p:nvSpPr>
            <p:cNvPr id="22" name="Freeform 49"/>
            <p:cNvSpPr>
              <a:spLocks noEditPoints="1"/>
            </p:cNvSpPr>
            <p:nvPr/>
          </p:nvSpPr>
          <p:spPr bwMode="auto">
            <a:xfrm>
              <a:off x="-578" y="390"/>
              <a:ext cx="8885" cy="3538"/>
            </a:xfrm>
            <a:custGeom>
              <a:avLst/>
              <a:gdLst>
                <a:gd name="T0" fmla="*/ 2291 w 3758"/>
                <a:gd name="T1" fmla="*/ 237 h 1495"/>
                <a:gd name="T2" fmla="*/ 2322 w 3758"/>
                <a:gd name="T3" fmla="*/ 397 h 1495"/>
                <a:gd name="T4" fmla="*/ 2366 w 3758"/>
                <a:gd name="T5" fmla="*/ 228 h 1495"/>
                <a:gd name="T6" fmla="*/ 1776 w 3758"/>
                <a:gd name="T7" fmla="*/ 158 h 1495"/>
                <a:gd name="T8" fmla="*/ 1332 w 3758"/>
                <a:gd name="T9" fmla="*/ 125 h 1495"/>
                <a:gd name="T10" fmla="*/ 1806 w 3758"/>
                <a:gd name="T11" fmla="*/ 387 h 1495"/>
                <a:gd name="T12" fmla="*/ 1930 w 3758"/>
                <a:gd name="T13" fmla="*/ 436 h 1495"/>
                <a:gd name="T14" fmla="*/ 2203 w 3758"/>
                <a:gd name="T15" fmla="*/ 303 h 1495"/>
                <a:gd name="T16" fmla="*/ 1811 w 3758"/>
                <a:gd name="T17" fmla="*/ 227 h 1495"/>
                <a:gd name="T18" fmla="*/ 1453 w 3758"/>
                <a:gd name="T19" fmla="*/ 189 h 1495"/>
                <a:gd name="T20" fmla="*/ 1337 w 3758"/>
                <a:gd name="T21" fmla="*/ 97 h 1495"/>
                <a:gd name="T22" fmla="*/ 3253 w 3758"/>
                <a:gd name="T23" fmla="*/ 1486 h 1495"/>
                <a:gd name="T24" fmla="*/ 416 w 3758"/>
                <a:gd name="T25" fmla="*/ 1045 h 1495"/>
                <a:gd name="T26" fmla="*/ 679 w 3758"/>
                <a:gd name="T27" fmla="*/ 1017 h 1495"/>
                <a:gd name="T28" fmla="*/ 3144 w 3758"/>
                <a:gd name="T29" fmla="*/ 1434 h 1495"/>
                <a:gd name="T30" fmla="*/ 3273 w 3758"/>
                <a:gd name="T31" fmla="*/ 1311 h 1495"/>
                <a:gd name="T32" fmla="*/ 1549 w 3758"/>
                <a:gd name="T33" fmla="*/ 981 h 1495"/>
                <a:gd name="T34" fmla="*/ 1526 w 3758"/>
                <a:gd name="T35" fmla="*/ 976 h 1495"/>
                <a:gd name="T36" fmla="*/ 1273 w 3758"/>
                <a:gd name="T37" fmla="*/ 920 h 1495"/>
                <a:gd name="T38" fmla="*/ 1541 w 3758"/>
                <a:gd name="T39" fmla="*/ 877 h 1495"/>
                <a:gd name="T40" fmla="*/ 1502 w 3758"/>
                <a:gd name="T41" fmla="*/ 821 h 1495"/>
                <a:gd name="T42" fmla="*/ 1644 w 3758"/>
                <a:gd name="T43" fmla="*/ 671 h 1495"/>
                <a:gd name="T44" fmla="*/ 1273 w 3758"/>
                <a:gd name="T45" fmla="*/ 842 h 1495"/>
                <a:gd name="T46" fmla="*/ 1523 w 3758"/>
                <a:gd name="T47" fmla="*/ 633 h 1495"/>
                <a:gd name="T48" fmla="*/ 1737 w 3758"/>
                <a:gd name="T49" fmla="*/ 498 h 1495"/>
                <a:gd name="T50" fmla="*/ 216 w 3758"/>
                <a:gd name="T51" fmla="*/ 419 h 1495"/>
                <a:gd name="T52" fmla="*/ 484 w 3758"/>
                <a:gd name="T53" fmla="*/ 389 h 1495"/>
                <a:gd name="T54" fmla="*/ 58 w 3758"/>
                <a:gd name="T55" fmla="*/ 336 h 1495"/>
                <a:gd name="T56" fmla="*/ 3114 w 3758"/>
                <a:gd name="T57" fmla="*/ 270 h 1495"/>
                <a:gd name="T58" fmla="*/ 2938 w 3758"/>
                <a:gd name="T59" fmla="*/ 269 h 1495"/>
                <a:gd name="T60" fmla="*/ 2642 w 3758"/>
                <a:gd name="T61" fmla="*/ 239 h 1495"/>
                <a:gd name="T62" fmla="*/ 3300 w 3758"/>
                <a:gd name="T63" fmla="*/ 450 h 1495"/>
                <a:gd name="T64" fmla="*/ 2947 w 3758"/>
                <a:gd name="T65" fmla="*/ 392 h 1495"/>
                <a:gd name="T66" fmla="*/ 2990 w 3758"/>
                <a:gd name="T67" fmla="*/ 262 h 1495"/>
                <a:gd name="T68" fmla="*/ 3027 w 3758"/>
                <a:gd name="T69" fmla="*/ 176 h 1495"/>
                <a:gd name="T70" fmla="*/ 3216 w 3758"/>
                <a:gd name="T71" fmla="*/ 303 h 1495"/>
                <a:gd name="T72" fmla="*/ 3084 w 3758"/>
                <a:gd name="T73" fmla="*/ 197 h 1495"/>
                <a:gd name="T74" fmla="*/ 2770 w 3758"/>
                <a:gd name="T75" fmla="*/ 191 h 1495"/>
                <a:gd name="T76" fmla="*/ 2833 w 3758"/>
                <a:gd name="T77" fmla="*/ 173 h 1495"/>
                <a:gd name="T78" fmla="*/ 1125 w 3758"/>
                <a:gd name="T79" fmla="*/ 227 h 1495"/>
                <a:gd name="T80" fmla="*/ 1004 w 3758"/>
                <a:gd name="T81" fmla="*/ 207 h 1495"/>
                <a:gd name="T82" fmla="*/ 732 w 3758"/>
                <a:gd name="T83" fmla="*/ 292 h 1495"/>
                <a:gd name="T84" fmla="*/ 506 w 3758"/>
                <a:gd name="T85" fmla="*/ 257 h 1495"/>
                <a:gd name="T86" fmla="*/ 459 w 3758"/>
                <a:gd name="T87" fmla="*/ 423 h 1495"/>
                <a:gd name="T88" fmla="*/ 351 w 3758"/>
                <a:gd name="T89" fmla="*/ 468 h 1495"/>
                <a:gd name="T90" fmla="*/ 851 w 3758"/>
                <a:gd name="T91" fmla="*/ 182 h 1495"/>
                <a:gd name="T92" fmla="*/ 2769 w 3758"/>
                <a:gd name="T93" fmla="*/ 153 h 1495"/>
                <a:gd name="T94" fmla="*/ 3001 w 3758"/>
                <a:gd name="T95" fmla="*/ 148 h 1495"/>
                <a:gd name="T96" fmla="*/ 2760 w 3758"/>
                <a:gd name="T97" fmla="*/ 97 h 1495"/>
                <a:gd name="T98" fmla="*/ 428 w 3758"/>
                <a:gd name="T99" fmla="*/ 90 h 1495"/>
                <a:gd name="T100" fmla="*/ 896 w 3758"/>
                <a:gd name="T101" fmla="*/ 86 h 1495"/>
                <a:gd name="T102" fmla="*/ 550 w 3758"/>
                <a:gd name="T103" fmla="*/ 103 h 1495"/>
                <a:gd name="T104" fmla="*/ 1205 w 3758"/>
                <a:gd name="T105" fmla="*/ 54 h 1495"/>
                <a:gd name="T106" fmla="*/ 2950 w 3758"/>
                <a:gd name="T107" fmla="*/ 44 h 1495"/>
                <a:gd name="T108" fmla="*/ 3126 w 3758"/>
                <a:gd name="T109" fmla="*/ 17 h 1495"/>
                <a:gd name="T110" fmla="*/ 3042 w 3758"/>
                <a:gd name="T111" fmla="*/ 62 h 1495"/>
                <a:gd name="T112" fmla="*/ 3139 w 3758"/>
                <a:gd name="T113" fmla="*/ 79 h 1495"/>
                <a:gd name="T114" fmla="*/ 3351 w 3758"/>
                <a:gd name="T115" fmla="*/ 23 h 1495"/>
                <a:gd name="T116" fmla="*/ 3155 w 3758"/>
                <a:gd name="T117" fmla="*/ 93 h 1495"/>
                <a:gd name="T118" fmla="*/ 3360 w 3758"/>
                <a:gd name="T119" fmla="*/ 267 h 1495"/>
                <a:gd name="T120" fmla="*/ 3620 w 3758"/>
                <a:gd name="T121" fmla="*/ 218 h 1495"/>
                <a:gd name="T122" fmla="*/ 3662 w 3758"/>
                <a:gd name="T123" fmla="*/ 126 h 1495"/>
                <a:gd name="T124" fmla="*/ 3425 w 3758"/>
                <a:gd name="T125" fmla="*/ 28 h 1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58" h="1495">
                  <a:moveTo>
                    <a:pt x="3271" y="498"/>
                  </a:moveTo>
                  <a:cubicBezTo>
                    <a:pt x="3249" y="498"/>
                    <a:pt x="3249" y="498"/>
                    <a:pt x="3249" y="498"/>
                  </a:cubicBezTo>
                  <a:cubicBezTo>
                    <a:pt x="3251" y="502"/>
                    <a:pt x="3258" y="505"/>
                    <a:pt x="3263" y="505"/>
                  </a:cubicBezTo>
                  <a:cubicBezTo>
                    <a:pt x="3268" y="505"/>
                    <a:pt x="3272" y="503"/>
                    <a:pt x="3273" y="499"/>
                  </a:cubicBezTo>
                  <a:cubicBezTo>
                    <a:pt x="3273" y="499"/>
                    <a:pt x="3272" y="498"/>
                    <a:pt x="3271" y="498"/>
                  </a:cubicBezTo>
                  <a:moveTo>
                    <a:pt x="3334" y="498"/>
                  </a:moveTo>
                  <a:cubicBezTo>
                    <a:pt x="3308" y="498"/>
                    <a:pt x="3308" y="498"/>
                    <a:pt x="3308" y="498"/>
                  </a:cubicBezTo>
                  <a:cubicBezTo>
                    <a:pt x="3302" y="504"/>
                    <a:pt x="3294" y="509"/>
                    <a:pt x="3297" y="519"/>
                  </a:cubicBezTo>
                  <a:cubicBezTo>
                    <a:pt x="3299" y="520"/>
                    <a:pt x="3301" y="520"/>
                    <a:pt x="3303" y="520"/>
                  </a:cubicBezTo>
                  <a:cubicBezTo>
                    <a:pt x="3306" y="520"/>
                    <a:pt x="3309" y="520"/>
                    <a:pt x="3312" y="519"/>
                  </a:cubicBezTo>
                  <a:cubicBezTo>
                    <a:pt x="3316" y="519"/>
                    <a:pt x="3319" y="519"/>
                    <a:pt x="3322" y="519"/>
                  </a:cubicBezTo>
                  <a:cubicBezTo>
                    <a:pt x="3326" y="519"/>
                    <a:pt x="3329" y="519"/>
                    <a:pt x="3331" y="522"/>
                  </a:cubicBezTo>
                  <a:cubicBezTo>
                    <a:pt x="3329" y="524"/>
                    <a:pt x="3324" y="527"/>
                    <a:pt x="3328" y="531"/>
                  </a:cubicBezTo>
                  <a:cubicBezTo>
                    <a:pt x="3329" y="531"/>
                    <a:pt x="3330" y="531"/>
                    <a:pt x="3330" y="531"/>
                  </a:cubicBezTo>
                  <a:cubicBezTo>
                    <a:pt x="3336" y="531"/>
                    <a:pt x="3338" y="524"/>
                    <a:pt x="3342" y="522"/>
                  </a:cubicBezTo>
                  <a:cubicBezTo>
                    <a:pt x="3350" y="523"/>
                    <a:pt x="3347" y="532"/>
                    <a:pt x="3355" y="532"/>
                  </a:cubicBezTo>
                  <a:cubicBezTo>
                    <a:pt x="3356" y="532"/>
                    <a:pt x="3356" y="532"/>
                    <a:pt x="3357" y="531"/>
                  </a:cubicBezTo>
                  <a:cubicBezTo>
                    <a:pt x="3360" y="529"/>
                    <a:pt x="3363" y="526"/>
                    <a:pt x="3363" y="521"/>
                  </a:cubicBezTo>
                  <a:cubicBezTo>
                    <a:pt x="3361" y="517"/>
                    <a:pt x="3356" y="516"/>
                    <a:pt x="3353" y="513"/>
                  </a:cubicBezTo>
                  <a:cubicBezTo>
                    <a:pt x="3353" y="509"/>
                    <a:pt x="3358" y="510"/>
                    <a:pt x="3357" y="505"/>
                  </a:cubicBezTo>
                  <a:cubicBezTo>
                    <a:pt x="3351" y="502"/>
                    <a:pt x="3341" y="501"/>
                    <a:pt x="3334" y="498"/>
                  </a:cubicBezTo>
                  <a:moveTo>
                    <a:pt x="1944" y="395"/>
                  </a:moveTo>
                  <a:cubicBezTo>
                    <a:pt x="1937" y="395"/>
                    <a:pt x="1931" y="403"/>
                    <a:pt x="1935" y="407"/>
                  </a:cubicBezTo>
                  <a:cubicBezTo>
                    <a:pt x="1944" y="407"/>
                    <a:pt x="1947" y="403"/>
                    <a:pt x="1949" y="397"/>
                  </a:cubicBezTo>
                  <a:cubicBezTo>
                    <a:pt x="1947" y="396"/>
                    <a:pt x="1945" y="395"/>
                    <a:pt x="1944" y="395"/>
                  </a:cubicBezTo>
                  <a:moveTo>
                    <a:pt x="1991" y="248"/>
                  </a:moveTo>
                  <a:cubicBezTo>
                    <a:pt x="1987" y="248"/>
                    <a:pt x="1983" y="250"/>
                    <a:pt x="1984" y="253"/>
                  </a:cubicBezTo>
                  <a:cubicBezTo>
                    <a:pt x="1986" y="254"/>
                    <a:pt x="1988" y="255"/>
                    <a:pt x="1990" y="255"/>
                  </a:cubicBezTo>
                  <a:cubicBezTo>
                    <a:pt x="1993" y="255"/>
                    <a:pt x="1997" y="253"/>
                    <a:pt x="1996" y="250"/>
                  </a:cubicBezTo>
                  <a:cubicBezTo>
                    <a:pt x="1995" y="248"/>
                    <a:pt x="1993" y="248"/>
                    <a:pt x="1991" y="248"/>
                  </a:cubicBezTo>
                  <a:moveTo>
                    <a:pt x="2331" y="226"/>
                  </a:moveTo>
                  <a:cubicBezTo>
                    <a:pt x="2327" y="226"/>
                    <a:pt x="2323" y="227"/>
                    <a:pt x="2318" y="228"/>
                  </a:cubicBezTo>
                  <a:cubicBezTo>
                    <a:pt x="2313" y="229"/>
                    <a:pt x="2309" y="229"/>
                    <a:pt x="2304" y="229"/>
                  </a:cubicBezTo>
                  <a:cubicBezTo>
                    <a:pt x="2303" y="229"/>
                    <a:pt x="2303" y="229"/>
                    <a:pt x="2302" y="229"/>
                  </a:cubicBezTo>
                  <a:cubicBezTo>
                    <a:pt x="2299" y="231"/>
                    <a:pt x="2299" y="236"/>
                    <a:pt x="2295" y="238"/>
                  </a:cubicBezTo>
                  <a:cubicBezTo>
                    <a:pt x="2294" y="237"/>
                    <a:pt x="2293" y="237"/>
                    <a:pt x="2291" y="237"/>
                  </a:cubicBezTo>
                  <a:cubicBezTo>
                    <a:pt x="2289" y="237"/>
                    <a:pt x="2287" y="238"/>
                    <a:pt x="2285" y="239"/>
                  </a:cubicBezTo>
                  <a:cubicBezTo>
                    <a:pt x="2283" y="240"/>
                    <a:pt x="2281" y="242"/>
                    <a:pt x="2278" y="242"/>
                  </a:cubicBezTo>
                  <a:cubicBezTo>
                    <a:pt x="2277" y="242"/>
                    <a:pt x="2276" y="242"/>
                    <a:pt x="2274" y="241"/>
                  </a:cubicBezTo>
                  <a:cubicBezTo>
                    <a:pt x="2267" y="245"/>
                    <a:pt x="2267" y="251"/>
                    <a:pt x="2258" y="256"/>
                  </a:cubicBezTo>
                  <a:cubicBezTo>
                    <a:pt x="2251" y="260"/>
                    <a:pt x="2235" y="262"/>
                    <a:pt x="2236" y="270"/>
                  </a:cubicBezTo>
                  <a:cubicBezTo>
                    <a:pt x="2236" y="275"/>
                    <a:pt x="2247" y="276"/>
                    <a:pt x="2253" y="278"/>
                  </a:cubicBezTo>
                  <a:cubicBezTo>
                    <a:pt x="2260" y="281"/>
                    <a:pt x="2264" y="287"/>
                    <a:pt x="2271" y="288"/>
                  </a:cubicBezTo>
                  <a:cubicBezTo>
                    <a:pt x="2271" y="288"/>
                    <a:pt x="2272" y="288"/>
                    <a:pt x="2273" y="288"/>
                  </a:cubicBezTo>
                  <a:cubicBezTo>
                    <a:pt x="2275" y="288"/>
                    <a:pt x="2277" y="287"/>
                    <a:pt x="2280" y="287"/>
                  </a:cubicBezTo>
                  <a:cubicBezTo>
                    <a:pt x="2282" y="287"/>
                    <a:pt x="2285" y="287"/>
                    <a:pt x="2287" y="287"/>
                  </a:cubicBezTo>
                  <a:cubicBezTo>
                    <a:pt x="2292" y="287"/>
                    <a:pt x="2296" y="288"/>
                    <a:pt x="2296" y="292"/>
                  </a:cubicBezTo>
                  <a:cubicBezTo>
                    <a:pt x="2295" y="295"/>
                    <a:pt x="2292" y="296"/>
                    <a:pt x="2288" y="296"/>
                  </a:cubicBezTo>
                  <a:cubicBezTo>
                    <a:pt x="2285" y="296"/>
                    <a:pt x="2281" y="295"/>
                    <a:pt x="2279" y="294"/>
                  </a:cubicBezTo>
                  <a:cubicBezTo>
                    <a:pt x="2276" y="295"/>
                    <a:pt x="2279" y="301"/>
                    <a:pt x="2275" y="302"/>
                  </a:cubicBezTo>
                  <a:cubicBezTo>
                    <a:pt x="2264" y="301"/>
                    <a:pt x="2262" y="291"/>
                    <a:pt x="2252" y="289"/>
                  </a:cubicBezTo>
                  <a:cubicBezTo>
                    <a:pt x="2246" y="292"/>
                    <a:pt x="2243" y="297"/>
                    <a:pt x="2237" y="301"/>
                  </a:cubicBezTo>
                  <a:cubicBezTo>
                    <a:pt x="2231" y="304"/>
                    <a:pt x="2222" y="305"/>
                    <a:pt x="2219" y="311"/>
                  </a:cubicBezTo>
                  <a:cubicBezTo>
                    <a:pt x="2219" y="314"/>
                    <a:pt x="2220" y="314"/>
                    <a:pt x="2222" y="314"/>
                  </a:cubicBezTo>
                  <a:cubicBezTo>
                    <a:pt x="2223" y="314"/>
                    <a:pt x="2223" y="314"/>
                    <a:pt x="2223" y="314"/>
                  </a:cubicBezTo>
                  <a:cubicBezTo>
                    <a:pt x="2224" y="314"/>
                    <a:pt x="2225" y="314"/>
                    <a:pt x="2227" y="315"/>
                  </a:cubicBezTo>
                  <a:cubicBezTo>
                    <a:pt x="2231" y="317"/>
                    <a:pt x="2231" y="323"/>
                    <a:pt x="2237" y="325"/>
                  </a:cubicBezTo>
                  <a:cubicBezTo>
                    <a:pt x="2239" y="326"/>
                    <a:pt x="2242" y="326"/>
                    <a:pt x="2245" y="326"/>
                  </a:cubicBezTo>
                  <a:cubicBezTo>
                    <a:pt x="2257" y="326"/>
                    <a:pt x="2268" y="319"/>
                    <a:pt x="2280" y="317"/>
                  </a:cubicBezTo>
                  <a:cubicBezTo>
                    <a:pt x="2287" y="319"/>
                    <a:pt x="2288" y="326"/>
                    <a:pt x="2291" y="331"/>
                  </a:cubicBezTo>
                  <a:cubicBezTo>
                    <a:pt x="2286" y="340"/>
                    <a:pt x="2271" y="340"/>
                    <a:pt x="2259" y="342"/>
                  </a:cubicBezTo>
                  <a:cubicBezTo>
                    <a:pt x="2251" y="348"/>
                    <a:pt x="2242" y="353"/>
                    <a:pt x="2239" y="364"/>
                  </a:cubicBezTo>
                  <a:cubicBezTo>
                    <a:pt x="2241" y="370"/>
                    <a:pt x="2256" y="366"/>
                    <a:pt x="2257" y="373"/>
                  </a:cubicBezTo>
                  <a:cubicBezTo>
                    <a:pt x="2255" y="376"/>
                    <a:pt x="2248" y="375"/>
                    <a:pt x="2248" y="379"/>
                  </a:cubicBezTo>
                  <a:cubicBezTo>
                    <a:pt x="2249" y="389"/>
                    <a:pt x="2265" y="386"/>
                    <a:pt x="2275" y="388"/>
                  </a:cubicBezTo>
                  <a:cubicBezTo>
                    <a:pt x="2278" y="393"/>
                    <a:pt x="2275" y="397"/>
                    <a:pt x="2278" y="401"/>
                  </a:cubicBezTo>
                  <a:cubicBezTo>
                    <a:pt x="2279" y="401"/>
                    <a:pt x="2280" y="401"/>
                    <a:pt x="2281" y="401"/>
                  </a:cubicBezTo>
                  <a:cubicBezTo>
                    <a:pt x="2285" y="401"/>
                    <a:pt x="2287" y="400"/>
                    <a:pt x="2290" y="399"/>
                  </a:cubicBezTo>
                  <a:cubicBezTo>
                    <a:pt x="2293" y="399"/>
                    <a:pt x="2296" y="398"/>
                    <a:pt x="2299" y="398"/>
                  </a:cubicBezTo>
                  <a:cubicBezTo>
                    <a:pt x="2299" y="398"/>
                    <a:pt x="2300" y="398"/>
                    <a:pt x="2300" y="398"/>
                  </a:cubicBezTo>
                  <a:cubicBezTo>
                    <a:pt x="2303" y="399"/>
                    <a:pt x="2303" y="403"/>
                    <a:pt x="2305" y="404"/>
                  </a:cubicBezTo>
                  <a:cubicBezTo>
                    <a:pt x="2313" y="403"/>
                    <a:pt x="2313" y="397"/>
                    <a:pt x="2322" y="397"/>
                  </a:cubicBezTo>
                  <a:cubicBezTo>
                    <a:pt x="2322" y="397"/>
                    <a:pt x="2323" y="397"/>
                    <a:pt x="2323" y="397"/>
                  </a:cubicBezTo>
                  <a:cubicBezTo>
                    <a:pt x="2323" y="398"/>
                    <a:pt x="2325" y="399"/>
                    <a:pt x="2325" y="400"/>
                  </a:cubicBezTo>
                  <a:cubicBezTo>
                    <a:pt x="2322" y="407"/>
                    <a:pt x="2314" y="411"/>
                    <a:pt x="2311" y="418"/>
                  </a:cubicBezTo>
                  <a:cubicBezTo>
                    <a:pt x="2297" y="420"/>
                    <a:pt x="2293" y="429"/>
                    <a:pt x="2284" y="434"/>
                  </a:cubicBezTo>
                  <a:cubicBezTo>
                    <a:pt x="2274" y="434"/>
                    <a:pt x="2267" y="437"/>
                    <a:pt x="2265" y="444"/>
                  </a:cubicBezTo>
                  <a:cubicBezTo>
                    <a:pt x="2267" y="444"/>
                    <a:pt x="2269" y="444"/>
                    <a:pt x="2271" y="444"/>
                  </a:cubicBezTo>
                  <a:cubicBezTo>
                    <a:pt x="2299" y="444"/>
                    <a:pt x="2329" y="431"/>
                    <a:pt x="2332" y="409"/>
                  </a:cubicBezTo>
                  <a:cubicBezTo>
                    <a:pt x="2335" y="410"/>
                    <a:pt x="2337" y="410"/>
                    <a:pt x="2339" y="410"/>
                  </a:cubicBezTo>
                  <a:cubicBezTo>
                    <a:pt x="2349" y="410"/>
                    <a:pt x="2356" y="402"/>
                    <a:pt x="2361" y="396"/>
                  </a:cubicBezTo>
                  <a:cubicBezTo>
                    <a:pt x="2359" y="393"/>
                    <a:pt x="2354" y="392"/>
                    <a:pt x="2353" y="388"/>
                  </a:cubicBezTo>
                  <a:cubicBezTo>
                    <a:pt x="2367" y="383"/>
                    <a:pt x="2371" y="371"/>
                    <a:pt x="2383" y="365"/>
                  </a:cubicBezTo>
                  <a:cubicBezTo>
                    <a:pt x="2387" y="362"/>
                    <a:pt x="2392" y="361"/>
                    <a:pt x="2396" y="361"/>
                  </a:cubicBezTo>
                  <a:cubicBezTo>
                    <a:pt x="2400" y="361"/>
                    <a:pt x="2403" y="362"/>
                    <a:pt x="2403" y="367"/>
                  </a:cubicBezTo>
                  <a:cubicBezTo>
                    <a:pt x="2395" y="372"/>
                    <a:pt x="2381" y="369"/>
                    <a:pt x="2377" y="378"/>
                  </a:cubicBezTo>
                  <a:cubicBezTo>
                    <a:pt x="2377" y="381"/>
                    <a:pt x="2377" y="390"/>
                    <a:pt x="2378" y="394"/>
                  </a:cubicBezTo>
                  <a:cubicBezTo>
                    <a:pt x="2388" y="388"/>
                    <a:pt x="2404" y="387"/>
                    <a:pt x="2414" y="381"/>
                  </a:cubicBezTo>
                  <a:cubicBezTo>
                    <a:pt x="2415" y="377"/>
                    <a:pt x="2410" y="377"/>
                    <a:pt x="2411" y="373"/>
                  </a:cubicBezTo>
                  <a:cubicBezTo>
                    <a:pt x="2413" y="369"/>
                    <a:pt x="2416" y="368"/>
                    <a:pt x="2418" y="368"/>
                  </a:cubicBezTo>
                  <a:cubicBezTo>
                    <a:pt x="2423" y="368"/>
                    <a:pt x="2427" y="373"/>
                    <a:pt x="2433" y="375"/>
                  </a:cubicBezTo>
                  <a:cubicBezTo>
                    <a:pt x="2441" y="378"/>
                    <a:pt x="2456" y="377"/>
                    <a:pt x="2467" y="378"/>
                  </a:cubicBezTo>
                  <a:cubicBezTo>
                    <a:pt x="2476" y="379"/>
                    <a:pt x="2482" y="383"/>
                    <a:pt x="2489" y="383"/>
                  </a:cubicBezTo>
                  <a:cubicBezTo>
                    <a:pt x="2491" y="383"/>
                    <a:pt x="2493" y="383"/>
                    <a:pt x="2495" y="382"/>
                  </a:cubicBezTo>
                  <a:cubicBezTo>
                    <a:pt x="2496" y="383"/>
                    <a:pt x="2498" y="384"/>
                    <a:pt x="2499" y="385"/>
                  </a:cubicBezTo>
                  <a:cubicBezTo>
                    <a:pt x="2499" y="247"/>
                    <a:pt x="2499" y="247"/>
                    <a:pt x="2499" y="247"/>
                  </a:cubicBezTo>
                  <a:cubicBezTo>
                    <a:pt x="2495" y="246"/>
                    <a:pt x="2490" y="245"/>
                    <a:pt x="2484" y="245"/>
                  </a:cubicBezTo>
                  <a:cubicBezTo>
                    <a:pt x="2482" y="245"/>
                    <a:pt x="2479" y="245"/>
                    <a:pt x="2477" y="245"/>
                  </a:cubicBezTo>
                  <a:cubicBezTo>
                    <a:pt x="2470" y="239"/>
                    <a:pt x="2458" y="242"/>
                    <a:pt x="2448" y="239"/>
                  </a:cubicBezTo>
                  <a:cubicBezTo>
                    <a:pt x="2445" y="239"/>
                    <a:pt x="2443" y="236"/>
                    <a:pt x="2439" y="236"/>
                  </a:cubicBezTo>
                  <a:cubicBezTo>
                    <a:pt x="2437" y="235"/>
                    <a:pt x="2435" y="235"/>
                    <a:pt x="2433" y="235"/>
                  </a:cubicBezTo>
                  <a:cubicBezTo>
                    <a:pt x="2430" y="235"/>
                    <a:pt x="2427" y="236"/>
                    <a:pt x="2425" y="236"/>
                  </a:cubicBezTo>
                  <a:cubicBezTo>
                    <a:pt x="2422" y="236"/>
                    <a:pt x="2419" y="236"/>
                    <a:pt x="2416" y="236"/>
                  </a:cubicBezTo>
                  <a:cubicBezTo>
                    <a:pt x="2410" y="236"/>
                    <a:pt x="2404" y="235"/>
                    <a:pt x="2399" y="232"/>
                  </a:cubicBezTo>
                  <a:cubicBezTo>
                    <a:pt x="2394" y="232"/>
                    <a:pt x="2393" y="237"/>
                    <a:pt x="2387" y="237"/>
                  </a:cubicBezTo>
                  <a:cubicBezTo>
                    <a:pt x="2387" y="237"/>
                    <a:pt x="2386" y="237"/>
                    <a:pt x="2385" y="237"/>
                  </a:cubicBezTo>
                  <a:cubicBezTo>
                    <a:pt x="2381" y="234"/>
                    <a:pt x="2381" y="229"/>
                    <a:pt x="2376" y="227"/>
                  </a:cubicBezTo>
                  <a:cubicBezTo>
                    <a:pt x="2373" y="228"/>
                    <a:pt x="2369" y="228"/>
                    <a:pt x="2366" y="228"/>
                  </a:cubicBezTo>
                  <a:cubicBezTo>
                    <a:pt x="2364" y="228"/>
                    <a:pt x="2362" y="228"/>
                    <a:pt x="2360" y="228"/>
                  </a:cubicBezTo>
                  <a:cubicBezTo>
                    <a:pt x="2357" y="228"/>
                    <a:pt x="2355" y="228"/>
                    <a:pt x="2353" y="228"/>
                  </a:cubicBezTo>
                  <a:cubicBezTo>
                    <a:pt x="2349" y="228"/>
                    <a:pt x="2346" y="228"/>
                    <a:pt x="2342" y="230"/>
                  </a:cubicBezTo>
                  <a:cubicBezTo>
                    <a:pt x="2339" y="227"/>
                    <a:pt x="2335" y="226"/>
                    <a:pt x="2331" y="226"/>
                  </a:cubicBezTo>
                  <a:moveTo>
                    <a:pt x="2101" y="224"/>
                  </a:moveTo>
                  <a:cubicBezTo>
                    <a:pt x="2100" y="224"/>
                    <a:pt x="2100" y="224"/>
                    <a:pt x="2099" y="224"/>
                  </a:cubicBezTo>
                  <a:cubicBezTo>
                    <a:pt x="2092" y="225"/>
                    <a:pt x="2087" y="232"/>
                    <a:pt x="2088" y="240"/>
                  </a:cubicBezTo>
                  <a:cubicBezTo>
                    <a:pt x="2090" y="240"/>
                    <a:pt x="2092" y="240"/>
                    <a:pt x="2094" y="240"/>
                  </a:cubicBezTo>
                  <a:cubicBezTo>
                    <a:pt x="2096" y="240"/>
                    <a:pt x="2098" y="240"/>
                    <a:pt x="2100" y="240"/>
                  </a:cubicBezTo>
                  <a:cubicBezTo>
                    <a:pt x="2103" y="240"/>
                    <a:pt x="2105" y="240"/>
                    <a:pt x="2108" y="240"/>
                  </a:cubicBezTo>
                  <a:cubicBezTo>
                    <a:pt x="2121" y="240"/>
                    <a:pt x="2133" y="239"/>
                    <a:pt x="2130" y="227"/>
                  </a:cubicBezTo>
                  <a:cubicBezTo>
                    <a:pt x="2129" y="228"/>
                    <a:pt x="2127" y="228"/>
                    <a:pt x="2125" y="228"/>
                  </a:cubicBezTo>
                  <a:cubicBezTo>
                    <a:pt x="2121" y="228"/>
                    <a:pt x="2116" y="227"/>
                    <a:pt x="2112" y="226"/>
                  </a:cubicBezTo>
                  <a:cubicBezTo>
                    <a:pt x="2108" y="225"/>
                    <a:pt x="2104" y="224"/>
                    <a:pt x="2101" y="224"/>
                  </a:cubicBezTo>
                  <a:moveTo>
                    <a:pt x="1660" y="182"/>
                  </a:moveTo>
                  <a:cubicBezTo>
                    <a:pt x="1655" y="182"/>
                    <a:pt x="1650" y="185"/>
                    <a:pt x="1657" y="190"/>
                  </a:cubicBezTo>
                  <a:cubicBezTo>
                    <a:pt x="1665" y="190"/>
                    <a:pt x="1665" y="190"/>
                    <a:pt x="1665" y="190"/>
                  </a:cubicBezTo>
                  <a:cubicBezTo>
                    <a:pt x="1669" y="184"/>
                    <a:pt x="1664" y="182"/>
                    <a:pt x="1660" y="182"/>
                  </a:cubicBezTo>
                  <a:moveTo>
                    <a:pt x="1707" y="181"/>
                  </a:moveTo>
                  <a:cubicBezTo>
                    <a:pt x="1701" y="181"/>
                    <a:pt x="1699" y="192"/>
                    <a:pt x="1698" y="198"/>
                  </a:cubicBezTo>
                  <a:cubicBezTo>
                    <a:pt x="1702" y="199"/>
                    <a:pt x="1705" y="199"/>
                    <a:pt x="1709" y="199"/>
                  </a:cubicBezTo>
                  <a:cubicBezTo>
                    <a:pt x="1714" y="199"/>
                    <a:pt x="1718" y="199"/>
                    <a:pt x="1723" y="198"/>
                  </a:cubicBezTo>
                  <a:cubicBezTo>
                    <a:pt x="1727" y="198"/>
                    <a:pt x="1731" y="198"/>
                    <a:pt x="1736" y="198"/>
                  </a:cubicBezTo>
                  <a:cubicBezTo>
                    <a:pt x="1736" y="198"/>
                    <a:pt x="1737" y="198"/>
                    <a:pt x="1738" y="198"/>
                  </a:cubicBezTo>
                  <a:cubicBezTo>
                    <a:pt x="1737" y="191"/>
                    <a:pt x="1733" y="189"/>
                    <a:pt x="1727" y="189"/>
                  </a:cubicBezTo>
                  <a:cubicBezTo>
                    <a:pt x="1724" y="189"/>
                    <a:pt x="1721" y="189"/>
                    <a:pt x="1718" y="190"/>
                  </a:cubicBezTo>
                  <a:cubicBezTo>
                    <a:pt x="1715" y="190"/>
                    <a:pt x="1712" y="190"/>
                    <a:pt x="1710" y="190"/>
                  </a:cubicBezTo>
                  <a:cubicBezTo>
                    <a:pt x="1709" y="190"/>
                    <a:pt x="1708" y="190"/>
                    <a:pt x="1707" y="190"/>
                  </a:cubicBezTo>
                  <a:cubicBezTo>
                    <a:pt x="1707" y="187"/>
                    <a:pt x="1711" y="187"/>
                    <a:pt x="1711" y="183"/>
                  </a:cubicBezTo>
                  <a:cubicBezTo>
                    <a:pt x="1709" y="181"/>
                    <a:pt x="1708" y="181"/>
                    <a:pt x="1707" y="181"/>
                  </a:cubicBezTo>
                  <a:moveTo>
                    <a:pt x="1427" y="175"/>
                  </a:moveTo>
                  <a:cubicBezTo>
                    <a:pt x="1424" y="175"/>
                    <a:pt x="1420" y="177"/>
                    <a:pt x="1419" y="180"/>
                  </a:cubicBezTo>
                  <a:cubicBezTo>
                    <a:pt x="1420" y="182"/>
                    <a:pt x="1422" y="183"/>
                    <a:pt x="1425" y="183"/>
                  </a:cubicBezTo>
                  <a:cubicBezTo>
                    <a:pt x="1428" y="183"/>
                    <a:pt x="1431" y="182"/>
                    <a:pt x="1432" y="180"/>
                  </a:cubicBezTo>
                  <a:cubicBezTo>
                    <a:pt x="1432" y="176"/>
                    <a:pt x="1430" y="175"/>
                    <a:pt x="1427" y="175"/>
                  </a:cubicBezTo>
                  <a:moveTo>
                    <a:pt x="1776" y="158"/>
                  </a:moveTo>
                  <a:cubicBezTo>
                    <a:pt x="1772" y="158"/>
                    <a:pt x="1767" y="159"/>
                    <a:pt x="1763" y="161"/>
                  </a:cubicBezTo>
                  <a:cubicBezTo>
                    <a:pt x="1764" y="170"/>
                    <a:pt x="1781" y="179"/>
                    <a:pt x="1795" y="179"/>
                  </a:cubicBezTo>
                  <a:cubicBezTo>
                    <a:pt x="1804" y="179"/>
                    <a:pt x="1812" y="175"/>
                    <a:pt x="1813" y="165"/>
                  </a:cubicBezTo>
                  <a:cubicBezTo>
                    <a:pt x="1799" y="165"/>
                    <a:pt x="1789" y="158"/>
                    <a:pt x="1776" y="158"/>
                  </a:cubicBezTo>
                  <a:moveTo>
                    <a:pt x="1657" y="154"/>
                  </a:moveTo>
                  <a:cubicBezTo>
                    <a:pt x="1651" y="154"/>
                    <a:pt x="1648" y="162"/>
                    <a:pt x="1652" y="168"/>
                  </a:cubicBezTo>
                  <a:cubicBezTo>
                    <a:pt x="1652" y="168"/>
                    <a:pt x="1653" y="168"/>
                    <a:pt x="1654" y="168"/>
                  </a:cubicBezTo>
                  <a:cubicBezTo>
                    <a:pt x="1662" y="168"/>
                    <a:pt x="1663" y="163"/>
                    <a:pt x="1663" y="156"/>
                  </a:cubicBezTo>
                  <a:cubicBezTo>
                    <a:pt x="1661" y="154"/>
                    <a:pt x="1659" y="154"/>
                    <a:pt x="1657" y="154"/>
                  </a:cubicBezTo>
                  <a:moveTo>
                    <a:pt x="1728" y="165"/>
                  </a:moveTo>
                  <a:cubicBezTo>
                    <a:pt x="1726" y="164"/>
                    <a:pt x="1724" y="164"/>
                    <a:pt x="1725" y="161"/>
                  </a:cubicBezTo>
                  <a:cubicBezTo>
                    <a:pt x="1725" y="160"/>
                    <a:pt x="1726" y="160"/>
                    <a:pt x="1726" y="160"/>
                  </a:cubicBezTo>
                  <a:cubicBezTo>
                    <a:pt x="1730" y="160"/>
                    <a:pt x="1730" y="164"/>
                    <a:pt x="1728" y="165"/>
                  </a:cubicBezTo>
                  <a:moveTo>
                    <a:pt x="1712" y="151"/>
                  </a:moveTo>
                  <a:cubicBezTo>
                    <a:pt x="1710" y="154"/>
                    <a:pt x="1711" y="158"/>
                    <a:pt x="1707" y="159"/>
                  </a:cubicBezTo>
                  <a:cubicBezTo>
                    <a:pt x="1702" y="154"/>
                    <a:pt x="1695" y="152"/>
                    <a:pt x="1688" y="152"/>
                  </a:cubicBezTo>
                  <a:cubicBezTo>
                    <a:pt x="1678" y="152"/>
                    <a:pt x="1669" y="158"/>
                    <a:pt x="1670" y="171"/>
                  </a:cubicBezTo>
                  <a:cubicBezTo>
                    <a:pt x="1672" y="175"/>
                    <a:pt x="1677" y="176"/>
                    <a:pt x="1683" y="176"/>
                  </a:cubicBezTo>
                  <a:cubicBezTo>
                    <a:pt x="1688" y="176"/>
                    <a:pt x="1694" y="175"/>
                    <a:pt x="1697" y="173"/>
                  </a:cubicBezTo>
                  <a:cubicBezTo>
                    <a:pt x="1702" y="173"/>
                    <a:pt x="1706" y="174"/>
                    <a:pt x="1710" y="174"/>
                  </a:cubicBezTo>
                  <a:cubicBezTo>
                    <a:pt x="1713" y="174"/>
                    <a:pt x="1716" y="174"/>
                    <a:pt x="1718" y="172"/>
                  </a:cubicBezTo>
                  <a:cubicBezTo>
                    <a:pt x="1721" y="174"/>
                    <a:pt x="1724" y="175"/>
                    <a:pt x="1728" y="175"/>
                  </a:cubicBezTo>
                  <a:cubicBezTo>
                    <a:pt x="1735" y="167"/>
                    <a:pt x="1754" y="174"/>
                    <a:pt x="1751" y="158"/>
                  </a:cubicBezTo>
                  <a:cubicBezTo>
                    <a:pt x="1746" y="149"/>
                    <a:pt x="1725" y="153"/>
                    <a:pt x="1712" y="151"/>
                  </a:cubicBezTo>
                  <a:moveTo>
                    <a:pt x="1258" y="133"/>
                  </a:moveTo>
                  <a:cubicBezTo>
                    <a:pt x="1254" y="133"/>
                    <a:pt x="1249" y="137"/>
                    <a:pt x="1253" y="141"/>
                  </a:cubicBezTo>
                  <a:cubicBezTo>
                    <a:pt x="1254" y="141"/>
                    <a:pt x="1254" y="141"/>
                    <a:pt x="1255" y="141"/>
                  </a:cubicBezTo>
                  <a:cubicBezTo>
                    <a:pt x="1260" y="141"/>
                    <a:pt x="1263" y="139"/>
                    <a:pt x="1263" y="135"/>
                  </a:cubicBezTo>
                  <a:cubicBezTo>
                    <a:pt x="1262" y="133"/>
                    <a:pt x="1260" y="133"/>
                    <a:pt x="1258" y="133"/>
                  </a:cubicBezTo>
                  <a:moveTo>
                    <a:pt x="1571" y="217"/>
                  </a:moveTo>
                  <a:cubicBezTo>
                    <a:pt x="1568" y="217"/>
                    <a:pt x="1565" y="216"/>
                    <a:pt x="1563" y="215"/>
                  </a:cubicBezTo>
                  <a:cubicBezTo>
                    <a:pt x="1562" y="210"/>
                    <a:pt x="1568" y="209"/>
                    <a:pt x="1574" y="209"/>
                  </a:cubicBezTo>
                  <a:cubicBezTo>
                    <a:pt x="1578" y="209"/>
                    <a:pt x="1584" y="210"/>
                    <a:pt x="1585" y="212"/>
                  </a:cubicBezTo>
                  <a:cubicBezTo>
                    <a:pt x="1584" y="215"/>
                    <a:pt x="1577" y="217"/>
                    <a:pt x="1571" y="217"/>
                  </a:cubicBezTo>
                  <a:moveTo>
                    <a:pt x="1334" y="125"/>
                  </a:moveTo>
                  <a:cubicBezTo>
                    <a:pt x="1333" y="125"/>
                    <a:pt x="1332" y="125"/>
                    <a:pt x="1332" y="125"/>
                  </a:cubicBezTo>
                  <a:cubicBezTo>
                    <a:pt x="1325" y="129"/>
                    <a:pt x="1316" y="134"/>
                    <a:pt x="1311" y="137"/>
                  </a:cubicBezTo>
                  <a:cubicBezTo>
                    <a:pt x="1313" y="146"/>
                    <a:pt x="1328" y="143"/>
                    <a:pt x="1332" y="150"/>
                  </a:cubicBezTo>
                  <a:cubicBezTo>
                    <a:pt x="1330" y="152"/>
                    <a:pt x="1328" y="152"/>
                    <a:pt x="1326" y="152"/>
                  </a:cubicBezTo>
                  <a:cubicBezTo>
                    <a:pt x="1323" y="152"/>
                    <a:pt x="1319" y="151"/>
                    <a:pt x="1315" y="149"/>
                  </a:cubicBezTo>
                  <a:cubicBezTo>
                    <a:pt x="1311" y="147"/>
                    <a:pt x="1306" y="146"/>
                    <a:pt x="1301" y="146"/>
                  </a:cubicBezTo>
                  <a:cubicBezTo>
                    <a:pt x="1299" y="146"/>
                    <a:pt x="1297" y="146"/>
                    <a:pt x="1295" y="147"/>
                  </a:cubicBezTo>
                  <a:cubicBezTo>
                    <a:pt x="1295" y="152"/>
                    <a:pt x="1307" y="154"/>
                    <a:pt x="1300" y="160"/>
                  </a:cubicBezTo>
                  <a:cubicBezTo>
                    <a:pt x="1292" y="157"/>
                    <a:pt x="1286" y="150"/>
                    <a:pt x="1280" y="150"/>
                  </a:cubicBezTo>
                  <a:cubicBezTo>
                    <a:pt x="1277" y="150"/>
                    <a:pt x="1273" y="152"/>
                    <a:pt x="1270" y="155"/>
                  </a:cubicBezTo>
                  <a:cubicBezTo>
                    <a:pt x="1267" y="151"/>
                    <a:pt x="1258" y="149"/>
                    <a:pt x="1248" y="149"/>
                  </a:cubicBezTo>
                  <a:cubicBezTo>
                    <a:pt x="1245" y="149"/>
                    <a:pt x="1241" y="149"/>
                    <a:pt x="1237" y="150"/>
                  </a:cubicBezTo>
                  <a:cubicBezTo>
                    <a:pt x="1237" y="498"/>
                    <a:pt x="1237" y="498"/>
                    <a:pt x="1237" y="498"/>
                  </a:cubicBezTo>
                  <a:cubicBezTo>
                    <a:pt x="1705" y="498"/>
                    <a:pt x="1705" y="498"/>
                    <a:pt x="1705" y="498"/>
                  </a:cubicBezTo>
                  <a:cubicBezTo>
                    <a:pt x="1705" y="490"/>
                    <a:pt x="1705" y="483"/>
                    <a:pt x="1715" y="479"/>
                  </a:cubicBezTo>
                  <a:cubicBezTo>
                    <a:pt x="1718" y="484"/>
                    <a:pt x="1719" y="491"/>
                    <a:pt x="1719" y="498"/>
                  </a:cubicBezTo>
                  <a:cubicBezTo>
                    <a:pt x="1737" y="498"/>
                    <a:pt x="1737" y="498"/>
                    <a:pt x="1737" y="498"/>
                  </a:cubicBezTo>
                  <a:cubicBezTo>
                    <a:pt x="1737" y="496"/>
                    <a:pt x="1738" y="493"/>
                    <a:pt x="1737" y="491"/>
                  </a:cubicBezTo>
                  <a:cubicBezTo>
                    <a:pt x="1736" y="487"/>
                    <a:pt x="1732" y="484"/>
                    <a:pt x="1732" y="480"/>
                  </a:cubicBezTo>
                  <a:cubicBezTo>
                    <a:pt x="1731" y="477"/>
                    <a:pt x="1734" y="474"/>
                    <a:pt x="1734" y="471"/>
                  </a:cubicBezTo>
                  <a:cubicBezTo>
                    <a:pt x="1734" y="467"/>
                    <a:pt x="1730" y="458"/>
                    <a:pt x="1726" y="455"/>
                  </a:cubicBezTo>
                  <a:cubicBezTo>
                    <a:pt x="1726" y="455"/>
                    <a:pt x="1726" y="455"/>
                    <a:pt x="1726" y="455"/>
                  </a:cubicBezTo>
                  <a:cubicBezTo>
                    <a:pt x="1717" y="455"/>
                    <a:pt x="1721" y="466"/>
                    <a:pt x="1716" y="469"/>
                  </a:cubicBezTo>
                  <a:cubicBezTo>
                    <a:pt x="1708" y="464"/>
                    <a:pt x="1706" y="455"/>
                    <a:pt x="1694" y="455"/>
                  </a:cubicBezTo>
                  <a:cubicBezTo>
                    <a:pt x="1694" y="455"/>
                    <a:pt x="1694" y="455"/>
                    <a:pt x="1694" y="455"/>
                  </a:cubicBezTo>
                  <a:cubicBezTo>
                    <a:pt x="1687" y="455"/>
                    <a:pt x="1682" y="461"/>
                    <a:pt x="1674" y="462"/>
                  </a:cubicBezTo>
                  <a:cubicBezTo>
                    <a:pt x="1668" y="457"/>
                    <a:pt x="1655" y="455"/>
                    <a:pt x="1655" y="448"/>
                  </a:cubicBezTo>
                  <a:cubicBezTo>
                    <a:pt x="1655" y="443"/>
                    <a:pt x="1664" y="444"/>
                    <a:pt x="1671" y="439"/>
                  </a:cubicBezTo>
                  <a:cubicBezTo>
                    <a:pt x="1676" y="435"/>
                    <a:pt x="1679" y="426"/>
                    <a:pt x="1687" y="426"/>
                  </a:cubicBezTo>
                  <a:cubicBezTo>
                    <a:pt x="1688" y="426"/>
                    <a:pt x="1689" y="426"/>
                    <a:pt x="1691" y="427"/>
                  </a:cubicBezTo>
                  <a:cubicBezTo>
                    <a:pt x="1702" y="412"/>
                    <a:pt x="1721" y="394"/>
                    <a:pt x="1746" y="394"/>
                  </a:cubicBezTo>
                  <a:cubicBezTo>
                    <a:pt x="1753" y="394"/>
                    <a:pt x="1760" y="395"/>
                    <a:pt x="1768" y="398"/>
                  </a:cubicBezTo>
                  <a:cubicBezTo>
                    <a:pt x="1772" y="396"/>
                    <a:pt x="1777" y="395"/>
                    <a:pt x="1782" y="395"/>
                  </a:cubicBezTo>
                  <a:cubicBezTo>
                    <a:pt x="1783" y="395"/>
                    <a:pt x="1783" y="395"/>
                    <a:pt x="1783" y="395"/>
                  </a:cubicBezTo>
                  <a:cubicBezTo>
                    <a:pt x="1784" y="395"/>
                    <a:pt x="1784" y="395"/>
                    <a:pt x="1784" y="395"/>
                  </a:cubicBezTo>
                  <a:cubicBezTo>
                    <a:pt x="1786" y="395"/>
                    <a:pt x="1788" y="395"/>
                    <a:pt x="1790" y="395"/>
                  </a:cubicBezTo>
                  <a:cubicBezTo>
                    <a:pt x="1791" y="390"/>
                    <a:pt x="1799" y="387"/>
                    <a:pt x="1806" y="387"/>
                  </a:cubicBezTo>
                  <a:cubicBezTo>
                    <a:pt x="1812" y="387"/>
                    <a:pt x="1817" y="389"/>
                    <a:pt x="1820" y="392"/>
                  </a:cubicBezTo>
                  <a:cubicBezTo>
                    <a:pt x="1821" y="397"/>
                    <a:pt x="1812" y="394"/>
                    <a:pt x="1813" y="400"/>
                  </a:cubicBezTo>
                  <a:cubicBezTo>
                    <a:pt x="1815" y="401"/>
                    <a:pt x="1817" y="402"/>
                    <a:pt x="1819" y="402"/>
                  </a:cubicBezTo>
                  <a:cubicBezTo>
                    <a:pt x="1825" y="402"/>
                    <a:pt x="1830" y="397"/>
                    <a:pt x="1836" y="397"/>
                  </a:cubicBezTo>
                  <a:cubicBezTo>
                    <a:pt x="1836" y="397"/>
                    <a:pt x="1836" y="397"/>
                    <a:pt x="1836" y="397"/>
                  </a:cubicBezTo>
                  <a:cubicBezTo>
                    <a:pt x="1839" y="397"/>
                    <a:pt x="1841" y="398"/>
                    <a:pt x="1844" y="398"/>
                  </a:cubicBezTo>
                  <a:cubicBezTo>
                    <a:pt x="1846" y="399"/>
                    <a:pt x="1849" y="400"/>
                    <a:pt x="1851" y="400"/>
                  </a:cubicBezTo>
                  <a:cubicBezTo>
                    <a:pt x="1853" y="400"/>
                    <a:pt x="1855" y="399"/>
                    <a:pt x="1857" y="397"/>
                  </a:cubicBezTo>
                  <a:cubicBezTo>
                    <a:pt x="1860" y="392"/>
                    <a:pt x="1846" y="393"/>
                    <a:pt x="1843" y="389"/>
                  </a:cubicBezTo>
                  <a:cubicBezTo>
                    <a:pt x="1857" y="384"/>
                    <a:pt x="1864" y="374"/>
                    <a:pt x="1871" y="364"/>
                  </a:cubicBezTo>
                  <a:cubicBezTo>
                    <a:pt x="1875" y="363"/>
                    <a:pt x="1879" y="362"/>
                    <a:pt x="1883" y="362"/>
                  </a:cubicBezTo>
                  <a:cubicBezTo>
                    <a:pt x="1891" y="362"/>
                    <a:pt x="1899" y="364"/>
                    <a:pt x="1904" y="367"/>
                  </a:cubicBezTo>
                  <a:cubicBezTo>
                    <a:pt x="1904" y="372"/>
                    <a:pt x="1898" y="372"/>
                    <a:pt x="1899" y="378"/>
                  </a:cubicBezTo>
                  <a:cubicBezTo>
                    <a:pt x="1902" y="380"/>
                    <a:pt x="1904" y="381"/>
                    <a:pt x="1906" y="381"/>
                  </a:cubicBezTo>
                  <a:cubicBezTo>
                    <a:pt x="1910" y="381"/>
                    <a:pt x="1913" y="379"/>
                    <a:pt x="1917" y="376"/>
                  </a:cubicBezTo>
                  <a:cubicBezTo>
                    <a:pt x="1921" y="374"/>
                    <a:pt x="1925" y="371"/>
                    <a:pt x="1930" y="371"/>
                  </a:cubicBezTo>
                  <a:cubicBezTo>
                    <a:pt x="1930" y="371"/>
                    <a:pt x="1930" y="371"/>
                    <a:pt x="1931" y="371"/>
                  </a:cubicBezTo>
                  <a:cubicBezTo>
                    <a:pt x="1932" y="368"/>
                    <a:pt x="1932" y="365"/>
                    <a:pt x="1931" y="362"/>
                  </a:cubicBezTo>
                  <a:cubicBezTo>
                    <a:pt x="1933" y="359"/>
                    <a:pt x="1939" y="354"/>
                    <a:pt x="1944" y="354"/>
                  </a:cubicBezTo>
                  <a:cubicBezTo>
                    <a:pt x="1946" y="354"/>
                    <a:pt x="1948" y="354"/>
                    <a:pt x="1950" y="356"/>
                  </a:cubicBezTo>
                  <a:cubicBezTo>
                    <a:pt x="1949" y="363"/>
                    <a:pt x="1943" y="365"/>
                    <a:pt x="1943" y="372"/>
                  </a:cubicBezTo>
                  <a:cubicBezTo>
                    <a:pt x="1931" y="380"/>
                    <a:pt x="1917" y="383"/>
                    <a:pt x="1907" y="391"/>
                  </a:cubicBezTo>
                  <a:cubicBezTo>
                    <a:pt x="1903" y="393"/>
                    <a:pt x="1901" y="398"/>
                    <a:pt x="1897" y="401"/>
                  </a:cubicBezTo>
                  <a:cubicBezTo>
                    <a:pt x="1889" y="406"/>
                    <a:pt x="1879" y="409"/>
                    <a:pt x="1869" y="412"/>
                  </a:cubicBezTo>
                  <a:cubicBezTo>
                    <a:pt x="1868" y="424"/>
                    <a:pt x="1855" y="426"/>
                    <a:pt x="1855" y="442"/>
                  </a:cubicBezTo>
                  <a:cubicBezTo>
                    <a:pt x="1854" y="464"/>
                    <a:pt x="1864" y="476"/>
                    <a:pt x="1863" y="493"/>
                  </a:cubicBezTo>
                  <a:cubicBezTo>
                    <a:pt x="1874" y="492"/>
                    <a:pt x="1877" y="485"/>
                    <a:pt x="1887" y="482"/>
                  </a:cubicBezTo>
                  <a:cubicBezTo>
                    <a:pt x="1883" y="469"/>
                    <a:pt x="1895" y="470"/>
                    <a:pt x="1901" y="467"/>
                  </a:cubicBezTo>
                  <a:cubicBezTo>
                    <a:pt x="1904" y="464"/>
                    <a:pt x="1899" y="457"/>
                    <a:pt x="1902" y="454"/>
                  </a:cubicBezTo>
                  <a:cubicBezTo>
                    <a:pt x="1903" y="453"/>
                    <a:pt x="1905" y="453"/>
                    <a:pt x="1906" y="453"/>
                  </a:cubicBezTo>
                  <a:cubicBezTo>
                    <a:pt x="1907" y="453"/>
                    <a:pt x="1909" y="453"/>
                    <a:pt x="1911" y="453"/>
                  </a:cubicBezTo>
                  <a:cubicBezTo>
                    <a:pt x="1912" y="453"/>
                    <a:pt x="1914" y="454"/>
                    <a:pt x="1916" y="454"/>
                  </a:cubicBezTo>
                  <a:cubicBezTo>
                    <a:pt x="1917" y="454"/>
                    <a:pt x="1919" y="453"/>
                    <a:pt x="1920" y="453"/>
                  </a:cubicBezTo>
                  <a:cubicBezTo>
                    <a:pt x="1921" y="445"/>
                    <a:pt x="1915" y="444"/>
                    <a:pt x="1915" y="438"/>
                  </a:cubicBezTo>
                  <a:cubicBezTo>
                    <a:pt x="1917" y="436"/>
                    <a:pt x="1919" y="434"/>
                    <a:pt x="1922" y="433"/>
                  </a:cubicBezTo>
                  <a:cubicBezTo>
                    <a:pt x="1925" y="434"/>
                    <a:pt x="1927" y="436"/>
                    <a:pt x="1930" y="436"/>
                  </a:cubicBezTo>
                  <a:cubicBezTo>
                    <a:pt x="1931" y="436"/>
                    <a:pt x="1932" y="436"/>
                    <a:pt x="1933" y="435"/>
                  </a:cubicBezTo>
                  <a:cubicBezTo>
                    <a:pt x="1936" y="429"/>
                    <a:pt x="1928" y="425"/>
                    <a:pt x="1932" y="417"/>
                  </a:cubicBezTo>
                  <a:cubicBezTo>
                    <a:pt x="1929" y="414"/>
                    <a:pt x="1921" y="414"/>
                    <a:pt x="1920" y="409"/>
                  </a:cubicBezTo>
                  <a:cubicBezTo>
                    <a:pt x="1926" y="401"/>
                    <a:pt x="1931" y="393"/>
                    <a:pt x="1942" y="389"/>
                  </a:cubicBezTo>
                  <a:cubicBezTo>
                    <a:pt x="1944" y="389"/>
                    <a:pt x="1945" y="390"/>
                    <a:pt x="1947" y="390"/>
                  </a:cubicBezTo>
                  <a:cubicBezTo>
                    <a:pt x="1953" y="390"/>
                    <a:pt x="1955" y="384"/>
                    <a:pt x="1961" y="382"/>
                  </a:cubicBezTo>
                  <a:cubicBezTo>
                    <a:pt x="1964" y="383"/>
                    <a:pt x="1963" y="388"/>
                    <a:pt x="1967" y="388"/>
                  </a:cubicBezTo>
                  <a:cubicBezTo>
                    <a:pt x="1967" y="388"/>
                    <a:pt x="1967" y="388"/>
                    <a:pt x="1967" y="388"/>
                  </a:cubicBezTo>
                  <a:cubicBezTo>
                    <a:pt x="1975" y="385"/>
                    <a:pt x="1979" y="379"/>
                    <a:pt x="1989" y="378"/>
                  </a:cubicBezTo>
                  <a:cubicBezTo>
                    <a:pt x="1992" y="384"/>
                    <a:pt x="1994" y="391"/>
                    <a:pt x="2003" y="392"/>
                  </a:cubicBezTo>
                  <a:cubicBezTo>
                    <a:pt x="2011" y="381"/>
                    <a:pt x="2026" y="374"/>
                    <a:pt x="2036" y="365"/>
                  </a:cubicBezTo>
                  <a:cubicBezTo>
                    <a:pt x="2038" y="365"/>
                    <a:pt x="2039" y="365"/>
                    <a:pt x="2040" y="365"/>
                  </a:cubicBezTo>
                  <a:cubicBezTo>
                    <a:pt x="2054" y="365"/>
                    <a:pt x="2061" y="354"/>
                    <a:pt x="2075" y="353"/>
                  </a:cubicBezTo>
                  <a:cubicBezTo>
                    <a:pt x="2079" y="356"/>
                    <a:pt x="2085" y="358"/>
                    <a:pt x="2090" y="358"/>
                  </a:cubicBezTo>
                  <a:cubicBezTo>
                    <a:pt x="2095" y="358"/>
                    <a:pt x="2100" y="355"/>
                    <a:pt x="2100" y="348"/>
                  </a:cubicBezTo>
                  <a:cubicBezTo>
                    <a:pt x="2088" y="344"/>
                    <a:pt x="2089" y="332"/>
                    <a:pt x="2076" y="329"/>
                  </a:cubicBezTo>
                  <a:cubicBezTo>
                    <a:pt x="2076" y="329"/>
                    <a:pt x="2075" y="329"/>
                    <a:pt x="2075" y="329"/>
                  </a:cubicBezTo>
                  <a:cubicBezTo>
                    <a:pt x="2073" y="329"/>
                    <a:pt x="2072" y="330"/>
                    <a:pt x="2071" y="330"/>
                  </a:cubicBezTo>
                  <a:cubicBezTo>
                    <a:pt x="2070" y="330"/>
                    <a:pt x="2069" y="330"/>
                    <a:pt x="2067" y="330"/>
                  </a:cubicBezTo>
                  <a:cubicBezTo>
                    <a:pt x="2066" y="330"/>
                    <a:pt x="2064" y="330"/>
                    <a:pt x="2063" y="328"/>
                  </a:cubicBezTo>
                  <a:cubicBezTo>
                    <a:pt x="2062" y="327"/>
                    <a:pt x="2061" y="326"/>
                    <a:pt x="2062" y="324"/>
                  </a:cubicBezTo>
                  <a:cubicBezTo>
                    <a:pt x="2065" y="320"/>
                    <a:pt x="2068" y="319"/>
                    <a:pt x="2071" y="319"/>
                  </a:cubicBezTo>
                  <a:cubicBezTo>
                    <a:pt x="2075" y="319"/>
                    <a:pt x="2080" y="322"/>
                    <a:pt x="2084" y="324"/>
                  </a:cubicBezTo>
                  <a:cubicBezTo>
                    <a:pt x="2088" y="326"/>
                    <a:pt x="2093" y="329"/>
                    <a:pt x="2097" y="329"/>
                  </a:cubicBezTo>
                  <a:cubicBezTo>
                    <a:pt x="2097" y="329"/>
                    <a:pt x="2098" y="329"/>
                    <a:pt x="2098" y="328"/>
                  </a:cubicBezTo>
                  <a:cubicBezTo>
                    <a:pt x="2104" y="328"/>
                    <a:pt x="2106" y="322"/>
                    <a:pt x="2109" y="317"/>
                  </a:cubicBezTo>
                  <a:cubicBezTo>
                    <a:pt x="2107" y="314"/>
                    <a:pt x="2104" y="312"/>
                    <a:pt x="2104" y="308"/>
                  </a:cubicBezTo>
                  <a:cubicBezTo>
                    <a:pt x="2105" y="306"/>
                    <a:pt x="2108" y="304"/>
                    <a:pt x="2112" y="303"/>
                  </a:cubicBezTo>
                  <a:cubicBezTo>
                    <a:pt x="2116" y="305"/>
                    <a:pt x="2115" y="311"/>
                    <a:pt x="2117" y="315"/>
                  </a:cubicBezTo>
                  <a:cubicBezTo>
                    <a:pt x="2120" y="317"/>
                    <a:pt x="2125" y="317"/>
                    <a:pt x="2131" y="317"/>
                  </a:cubicBezTo>
                  <a:cubicBezTo>
                    <a:pt x="2132" y="317"/>
                    <a:pt x="2133" y="317"/>
                    <a:pt x="2134" y="317"/>
                  </a:cubicBezTo>
                  <a:cubicBezTo>
                    <a:pt x="2135" y="317"/>
                    <a:pt x="2136" y="317"/>
                    <a:pt x="2137" y="317"/>
                  </a:cubicBezTo>
                  <a:cubicBezTo>
                    <a:pt x="2138" y="317"/>
                    <a:pt x="2138" y="317"/>
                    <a:pt x="2138" y="317"/>
                  </a:cubicBezTo>
                  <a:cubicBezTo>
                    <a:pt x="2142" y="326"/>
                    <a:pt x="2154" y="335"/>
                    <a:pt x="2167" y="335"/>
                  </a:cubicBezTo>
                  <a:cubicBezTo>
                    <a:pt x="2170" y="335"/>
                    <a:pt x="2173" y="335"/>
                    <a:pt x="2177" y="333"/>
                  </a:cubicBezTo>
                  <a:cubicBezTo>
                    <a:pt x="2167" y="311"/>
                    <a:pt x="2204" y="317"/>
                    <a:pt x="2203" y="303"/>
                  </a:cubicBezTo>
                  <a:cubicBezTo>
                    <a:pt x="2202" y="302"/>
                    <a:pt x="2201" y="302"/>
                    <a:pt x="2199" y="302"/>
                  </a:cubicBezTo>
                  <a:cubicBezTo>
                    <a:pt x="2199" y="302"/>
                    <a:pt x="2198" y="302"/>
                    <a:pt x="2197" y="302"/>
                  </a:cubicBezTo>
                  <a:cubicBezTo>
                    <a:pt x="2196" y="302"/>
                    <a:pt x="2195" y="302"/>
                    <a:pt x="2195" y="302"/>
                  </a:cubicBezTo>
                  <a:cubicBezTo>
                    <a:pt x="2194" y="302"/>
                    <a:pt x="2193" y="302"/>
                    <a:pt x="2192" y="302"/>
                  </a:cubicBezTo>
                  <a:cubicBezTo>
                    <a:pt x="2192" y="294"/>
                    <a:pt x="2181" y="293"/>
                    <a:pt x="2171" y="293"/>
                  </a:cubicBezTo>
                  <a:cubicBezTo>
                    <a:pt x="2167" y="293"/>
                    <a:pt x="2163" y="293"/>
                    <a:pt x="2160" y="293"/>
                  </a:cubicBezTo>
                  <a:cubicBezTo>
                    <a:pt x="2159" y="298"/>
                    <a:pt x="2166" y="299"/>
                    <a:pt x="2162" y="303"/>
                  </a:cubicBezTo>
                  <a:cubicBezTo>
                    <a:pt x="2161" y="304"/>
                    <a:pt x="2159" y="304"/>
                    <a:pt x="2158" y="304"/>
                  </a:cubicBezTo>
                  <a:cubicBezTo>
                    <a:pt x="2151" y="304"/>
                    <a:pt x="2151" y="294"/>
                    <a:pt x="2152" y="290"/>
                  </a:cubicBezTo>
                  <a:cubicBezTo>
                    <a:pt x="2137" y="278"/>
                    <a:pt x="2109" y="275"/>
                    <a:pt x="2095" y="262"/>
                  </a:cubicBezTo>
                  <a:cubicBezTo>
                    <a:pt x="2094" y="262"/>
                    <a:pt x="2094" y="262"/>
                    <a:pt x="2094" y="262"/>
                  </a:cubicBezTo>
                  <a:cubicBezTo>
                    <a:pt x="2092" y="262"/>
                    <a:pt x="2091" y="262"/>
                    <a:pt x="2090" y="262"/>
                  </a:cubicBezTo>
                  <a:cubicBezTo>
                    <a:pt x="2089" y="262"/>
                    <a:pt x="2088" y="263"/>
                    <a:pt x="2087" y="263"/>
                  </a:cubicBezTo>
                  <a:cubicBezTo>
                    <a:pt x="2086" y="263"/>
                    <a:pt x="2086" y="263"/>
                    <a:pt x="2085" y="263"/>
                  </a:cubicBezTo>
                  <a:cubicBezTo>
                    <a:pt x="2076" y="260"/>
                    <a:pt x="2070" y="253"/>
                    <a:pt x="2059" y="251"/>
                  </a:cubicBezTo>
                  <a:cubicBezTo>
                    <a:pt x="2059" y="251"/>
                    <a:pt x="2058" y="251"/>
                    <a:pt x="2057" y="251"/>
                  </a:cubicBezTo>
                  <a:cubicBezTo>
                    <a:pt x="2053" y="251"/>
                    <a:pt x="2049" y="252"/>
                    <a:pt x="2045" y="253"/>
                  </a:cubicBezTo>
                  <a:cubicBezTo>
                    <a:pt x="2041" y="254"/>
                    <a:pt x="2037" y="254"/>
                    <a:pt x="2033" y="254"/>
                  </a:cubicBezTo>
                  <a:cubicBezTo>
                    <a:pt x="2032" y="254"/>
                    <a:pt x="2031" y="254"/>
                    <a:pt x="2031" y="254"/>
                  </a:cubicBezTo>
                  <a:cubicBezTo>
                    <a:pt x="2022" y="253"/>
                    <a:pt x="2019" y="248"/>
                    <a:pt x="2012" y="248"/>
                  </a:cubicBezTo>
                  <a:cubicBezTo>
                    <a:pt x="2011" y="248"/>
                    <a:pt x="2009" y="248"/>
                    <a:pt x="2007" y="249"/>
                  </a:cubicBezTo>
                  <a:cubicBezTo>
                    <a:pt x="2003" y="253"/>
                    <a:pt x="2009" y="259"/>
                    <a:pt x="2008" y="265"/>
                  </a:cubicBezTo>
                  <a:cubicBezTo>
                    <a:pt x="2006" y="268"/>
                    <a:pt x="2003" y="269"/>
                    <a:pt x="2001" y="269"/>
                  </a:cubicBezTo>
                  <a:cubicBezTo>
                    <a:pt x="1993" y="269"/>
                    <a:pt x="1985" y="259"/>
                    <a:pt x="1979" y="255"/>
                  </a:cubicBezTo>
                  <a:cubicBezTo>
                    <a:pt x="1976" y="256"/>
                    <a:pt x="1974" y="257"/>
                    <a:pt x="1972" y="257"/>
                  </a:cubicBezTo>
                  <a:cubicBezTo>
                    <a:pt x="1969" y="257"/>
                    <a:pt x="1966" y="256"/>
                    <a:pt x="1964" y="256"/>
                  </a:cubicBezTo>
                  <a:cubicBezTo>
                    <a:pt x="1961" y="255"/>
                    <a:pt x="1959" y="255"/>
                    <a:pt x="1956" y="255"/>
                  </a:cubicBezTo>
                  <a:cubicBezTo>
                    <a:pt x="1954" y="255"/>
                    <a:pt x="1951" y="255"/>
                    <a:pt x="1949" y="256"/>
                  </a:cubicBezTo>
                  <a:cubicBezTo>
                    <a:pt x="1945" y="253"/>
                    <a:pt x="1938" y="252"/>
                    <a:pt x="1932" y="252"/>
                  </a:cubicBezTo>
                  <a:cubicBezTo>
                    <a:pt x="1927" y="252"/>
                    <a:pt x="1922" y="253"/>
                    <a:pt x="1919" y="255"/>
                  </a:cubicBezTo>
                  <a:cubicBezTo>
                    <a:pt x="1916" y="259"/>
                    <a:pt x="1918" y="265"/>
                    <a:pt x="1913" y="266"/>
                  </a:cubicBezTo>
                  <a:cubicBezTo>
                    <a:pt x="1909" y="262"/>
                    <a:pt x="1906" y="255"/>
                    <a:pt x="1901" y="251"/>
                  </a:cubicBezTo>
                  <a:cubicBezTo>
                    <a:pt x="1901" y="248"/>
                    <a:pt x="1904" y="247"/>
                    <a:pt x="1903" y="243"/>
                  </a:cubicBezTo>
                  <a:cubicBezTo>
                    <a:pt x="1895" y="235"/>
                    <a:pt x="1876" y="235"/>
                    <a:pt x="1862" y="231"/>
                  </a:cubicBezTo>
                  <a:cubicBezTo>
                    <a:pt x="1856" y="235"/>
                    <a:pt x="1847" y="237"/>
                    <a:pt x="1838" y="237"/>
                  </a:cubicBezTo>
                  <a:cubicBezTo>
                    <a:pt x="1826" y="237"/>
                    <a:pt x="1815" y="234"/>
                    <a:pt x="1811" y="227"/>
                  </a:cubicBezTo>
                  <a:cubicBezTo>
                    <a:pt x="1811" y="227"/>
                    <a:pt x="1811" y="227"/>
                    <a:pt x="1811" y="227"/>
                  </a:cubicBezTo>
                  <a:cubicBezTo>
                    <a:pt x="1809" y="227"/>
                    <a:pt x="1808" y="228"/>
                    <a:pt x="1806" y="228"/>
                  </a:cubicBezTo>
                  <a:cubicBezTo>
                    <a:pt x="1805" y="228"/>
                    <a:pt x="1803" y="228"/>
                    <a:pt x="1802" y="228"/>
                  </a:cubicBezTo>
                  <a:cubicBezTo>
                    <a:pt x="1799" y="228"/>
                    <a:pt x="1796" y="227"/>
                    <a:pt x="1795" y="226"/>
                  </a:cubicBezTo>
                  <a:cubicBezTo>
                    <a:pt x="1795" y="222"/>
                    <a:pt x="1801" y="223"/>
                    <a:pt x="1800" y="219"/>
                  </a:cubicBezTo>
                  <a:cubicBezTo>
                    <a:pt x="1793" y="216"/>
                    <a:pt x="1786" y="212"/>
                    <a:pt x="1775" y="212"/>
                  </a:cubicBezTo>
                  <a:cubicBezTo>
                    <a:pt x="1770" y="218"/>
                    <a:pt x="1761" y="226"/>
                    <a:pt x="1751" y="226"/>
                  </a:cubicBezTo>
                  <a:cubicBezTo>
                    <a:pt x="1751" y="226"/>
                    <a:pt x="1751" y="226"/>
                    <a:pt x="1750" y="226"/>
                  </a:cubicBezTo>
                  <a:cubicBezTo>
                    <a:pt x="1749" y="220"/>
                    <a:pt x="1758" y="215"/>
                    <a:pt x="1760" y="210"/>
                  </a:cubicBezTo>
                  <a:cubicBezTo>
                    <a:pt x="1755" y="207"/>
                    <a:pt x="1744" y="206"/>
                    <a:pt x="1734" y="206"/>
                  </a:cubicBezTo>
                  <a:cubicBezTo>
                    <a:pt x="1725" y="206"/>
                    <a:pt x="1715" y="207"/>
                    <a:pt x="1707" y="207"/>
                  </a:cubicBezTo>
                  <a:cubicBezTo>
                    <a:pt x="1707" y="207"/>
                    <a:pt x="1707" y="207"/>
                    <a:pt x="1707" y="207"/>
                  </a:cubicBezTo>
                  <a:cubicBezTo>
                    <a:pt x="1705" y="207"/>
                    <a:pt x="1704" y="207"/>
                    <a:pt x="1702" y="207"/>
                  </a:cubicBezTo>
                  <a:cubicBezTo>
                    <a:pt x="1701" y="207"/>
                    <a:pt x="1699" y="206"/>
                    <a:pt x="1698" y="206"/>
                  </a:cubicBezTo>
                  <a:cubicBezTo>
                    <a:pt x="1695" y="206"/>
                    <a:pt x="1692" y="207"/>
                    <a:pt x="1692" y="211"/>
                  </a:cubicBezTo>
                  <a:cubicBezTo>
                    <a:pt x="1699" y="212"/>
                    <a:pt x="1701" y="224"/>
                    <a:pt x="1695" y="228"/>
                  </a:cubicBezTo>
                  <a:cubicBezTo>
                    <a:pt x="1686" y="227"/>
                    <a:pt x="1684" y="221"/>
                    <a:pt x="1675" y="220"/>
                  </a:cubicBezTo>
                  <a:cubicBezTo>
                    <a:pt x="1672" y="223"/>
                    <a:pt x="1680" y="227"/>
                    <a:pt x="1676" y="230"/>
                  </a:cubicBezTo>
                  <a:cubicBezTo>
                    <a:pt x="1667" y="229"/>
                    <a:pt x="1666" y="223"/>
                    <a:pt x="1659" y="223"/>
                  </a:cubicBezTo>
                  <a:cubicBezTo>
                    <a:pt x="1658" y="223"/>
                    <a:pt x="1658" y="223"/>
                    <a:pt x="1657" y="223"/>
                  </a:cubicBezTo>
                  <a:cubicBezTo>
                    <a:pt x="1652" y="223"/>
                    <a:pt x="1648" y="231"/>
                    <a:pt x="1641" y="231"/>
                  </a:cubicBezTo>
                  <a:cubicBezTo>
                    <a:pt x="1640" y="231"/>
                    <a:pt x="1639" y="231"/>
                    <a:pt x="1639" y="231"/>
                  </a:cubicBezTo>
                  <a:cubicBezTo>
                    <a:pt x="1632" y="231"/>
                    <a:pt x="1632" y="229"/>
                    <a:pt x="1625" y="224"/>
                  </a:cubicBezTo>
                  <a:cubicBezTo>
                    <a:pt x="1619" y="229"/>
                    <a:pt x="1618" y="239"/>
                    <a:pt x="1609" y="239"/>
                  </a:cubicBezTo>
                  <a:cubicBezTo>
                    <a:pt x="1609" y="239"/>
                    <a:pt x="1609" y="239"/>
                    <a:pt x="1609" y="239"/>
                  </a:cubicBezTo>
                  <a:cubicBezTo>
                    <a:pt x="1602" y="239"/>
                    <a:pt x="1597" y="228"/>
                    <a:pt x="1591" y="223"/>
                  </a:cubicBezTo>
                  <a:cubicBezTo>
                    <a:pt x="1588" y="220"/>
                    <a:pt x="1583" y="222"/>
                    <a:pt x="1584" y="217"/>
                  </a:cubicBezTo>
                  <a:cubicBezTo>
                    <a:pt x="1585" y="217"/>
                    <a:pt x="1586" y="218"/>
                    <a:pt x="1587" y="218"/>
                  </a:cubicBezTo>
                  <a:cubicBezTo>
                    <a:pt x="1591" y="218"/>
                    <a:pt x="1592" y="215"/>
                    <a:pt x="1594" y="213"/>
                  </a:cubicBezTo>
                  <a:cubicBezTo>
                    <a:pt x="1592" y="202"/>
                    <a:pt x="1582" y="195"/>
                    <a:pt x="1569" y="195"/>
                  </a:cubicBezTo>
                  <a:cubicBezTo>
                    <a:pt x="1565" y="195"/>
                    <a:pt x="1561" y="195"/>
                    <a:pt x="1558" y="197"/>
                  </a:cubicBezTo>
                  <a:cubicBezTo>
                    <a:pt x="1551" y="195"/>
                    <a:pt x="1546" y="192"/>
                    <a:pt x="1538" y="191"/>
                  </a:cubicBezTo>
                  <a:cubicBezTo>
                    <a:pt x="1529" y="196"/>
                    <a:pt x="1529" y="206"/>
                    <a:pt x="1531" y="213"/>
                  </a:cubicBezTo>
                  <a:cubicBezTo>
                    <a:pt x="1520" y="207"/>
                    <a:pt x="1501" y="207"/>
                    <a:pt x="1488" y="203"/>
                  </a:cubicBezTo>
                  <a:cubicBezTo>
                    <a:pt x="1487" y="200"/>
                    <a:pt x="1491" y="200"/>
                    <a:pt x="1490" y="196"/>
                  </a:cubicBezTo>
                  <a:cubicBezTo>
                    <a:pt x="1480" y="194"/>
                    <a:pt x="1466" y="189"/>
                    <a:pt x="1453" y="189"/>
                  </a:cubicBezTo>
                  <a:cubicBezTo>
                    <a:pt x="1447" y="189"/>
                    <a:pt x="1441" y="191"/>
                    <a:pt x="1436" y="194"/>
                  </a:cubicBezTo>
                  <a:cubicBezTo>
                    <a:pt x="1428" y="190"/>
                    <a:pt x="1417" y="189"/>
                    <a:pt x="1407" y="186"/>
                  </a:cubicBezTo>
                  <a:cubicBezTo>
                    <a:pt x="1403" y="187"/>
                    <a:pt x="1402" y="191"/>
                    <a:pt x="1401" y="195"/>
                  </a:cubicBezTo>
                  <a:cubicBezTo>
                    <a:pt x="1391" y="198"/>
                    <a:pt x="1381" y="205"/>
                    <a:pt x="1369" y="205"/>
                  </a:cubicBezTo>
                  <a:cubicBezTo>
                    <a:pt x="1369" y="205"/>
                    <a:pt x="1368" y="205"/>
                    <a:pt x="1368" y="205"/>
                  </a:cubicBezTo>
                  <a:cubicBezTo>
                    <a:pt x="1363" y="208"/>
                    <a:pt x="1361" y="213"/>
                    <a:pt x="1354" y="213"/>
                  </a:cubicBezTo>
                  <a:cubicBezTo>
                    <a:pt x="1350" y="205"/>
                    <a:pt x="1361" y="196"/>
                    <a:pt x="1373" y="193"/>
                  </a:cubicBezTo>
                  <a:cubicBezTo>
                    <a:pt x="1376" y="192"/>
                    <a:pt x="1381" y="193"/>
                    <a:pt x="1385" y="191"/>
                  </a:cubicBezTo>
                  <a:cubicBezTo>
                    <a:pt x="1392" y="188"/>
                    <a:pt x="1396" y="181"/>
                    <a:pt x="1403" y="178"/>
                  </a:cubicBezTo>
                  <a:cubicBezTo>
                    <a:pt x="1406" y="177"/>
                    <a:pt x="1409" y="178"/>
                    <a:pt x="1413" y="176"/>
                  </a:cubicBezTo>
                  <a:cubicBezTo>
                    <a:pt x="1419" y="174"/>
                    <a:pt x="1426" y="168"/>
                    <a:pt x="1435" y="168"/>
                  </a:cubicBezTo>
                  <a:cubicBezTo>
                    <a:pt x="1432" y="161"/>
                    <a:pt x="1436" y="159"/>
                    <a:pt x="1438" y="153"/>
                  </a:cubicBezTo>
                  <a:cubicBezTo>
                    <a:pt x="1429" y="150"/>
                    <a:pt x="1421" y="139"/>
                    <a:pt x="1410" y="137"/>
                  </a:cubicBezTo>
                  <a:cubicBezTo>
                    <a:pt x="1410" y="137"/>
                    <a:pt x="1409" y="137"/>
                    <a:pt x="1408" y="137"/>
                  </a:cubicBezTo>
                  <a:cubicBezTo>
                    <a:pt x="1405" y="137"/>
                    <a:pt x="1401" y="138"/>
                    <a:pt x="1398" y="139"/>
                  </a:cubicBezTo>
                  <a:cubicBezTo>
                    <a:pt x="1394" y="140"/>
                    <a:pt x="1390" y="141"/>
                    <a:pt x="1386" y="141"/>
                  </a:cubicBezTo>
                  <a:cubicBezTo>
                    <a:pt x="1386" y="141"/>
                    <a:pt x="1385" y="141"/>
                    <a:pt x="1385" y="141"/>
                  </a:cubicBezTo>
                  <a:cubicBezTo>
                    <a:pt x="1380" y="143"/>
                    <a:pt x="1381" y="151"/>
                    <a:pt x="1374" y="151"/>
                  </a:cubicBezTo>
                  <a:cubicBezTo>
                    <a:pt x="1374" y="151"/>
                    <a:pt x="1373" y="150"/>
                    <a:pt x="1373" y="150"/>
                  </a:cubicBezTo>
                  <a:cubicBezTo>
                    <a:pt x="1370" y="148"/>
                    <a:pt x="1374" y="145"/>
                    <a:pt x="1372" y="142"/>
                  </a:cubicBezTo>
                  <a:cubicBezTo>
                    <a:pt x="1365" y="141"/>
                    <a:pt x="1358" y="140"/>
                    <a:pt x="1356" y="136"/>
                  </a:cubicBezTo>
                  <a:cubicBezTo>
                    <a:pt x="1357" y="134"/>
                    <a:pt x="1362" y="132"/>
                    <a:pt x="1359" y="129"/>
                  </a:cubicBezTo>
                  <a:cubicBezTo>
                    <a:pt x="1358" y="129"/>
                    <a:pt x="1358" y="129"/>
                    <a:pt x="1357" y="129"/>
                  </a:cubicBezTo>
                  <a:cubicBezTo>
                    <a:pt x="1353" y="129"/>
                    <a:pt x="1348" y="128"/>
                    <a:pt x="1344" y="127"/>
                  </a:cubicBezTo>
                  <a:cubicBezTo>
                    <a:pt x="1340" y="126"/>
                    <a:pt x="1336" y="125"/>
                    <a:pt x="1334" y="125"/>
                  </a:cubicBezTo>
                  <a:moveTo>
                    <a:pt x="1328" y="92"/>
                  </a:moveTo>
                  <a:cubicBezTo>
                    <a:pt x="1322" y="92"/>
                    <a:pt x="1315" y="97"/>
                    <a:pt x="1311" y="99"/>
                  </a:cubicBezTo>
                  <a:cubicBezTo>
                    <a:pt x="1310" y="110"/>
                    <a:pt x="1297" y="111"/>
                    <a:pt x="1296" y="122"/>
                  </a:cubicBezTo>
                  <a:cubicBezTo>
                    <a:pt x="1297" y="122"/>
                    <a:pt x="1298" y="122"/>
                    <a:pt x="1300" y="122"/>
                  </a:cubicBezTo>
                  <a:cubicBezTo>
                    <a:pt x="1306" y="122"/>
                    <a:pt x="1310" y="117"/>
                    <a:pt x="1316" y="116"/>
                  </a:cubicBezTo>
                  <a:cubicBezTo>
                    <a:pt x="1318" y="116"/>
                    <a:pt x="1319" y="116"/>
                    <a:pt x="1321" y="116"/>
                  </a:cubicBezTo>
                  <a:cubicBezTo>
                    <a:pt x="1324" y="116"/>
                    <a:pt x="1328" y="116"/>
                    <a:pt x="1331" y="117"/>
                  </a:cubicBezTo>
                  <a:cubicBezTo>
                    <a:pt x="1335" y="117"/>
                    <a:pt x="1339" y="117"/>
                    <a:pt x="1342" y="117"/>
                  </a:cubicBezTo>
                  <a:cubicBezTo>
                    <a:pt x="1347" y="117"/>
                    <a:pt x="1352" y="117"/>
                    <a:pt x="1356" y="114"/>
                  </a:cubicBezTo>
                  <a:cubicBezTo>
                    <a:pt x="1355" y="106"/>
                    <a:pt x="1349" y="103"/>
                    <a:pt x="1345" y="98"/>
                  </a:cubicBezTo>
                  <a:cubicBezTo>
                    <a:pt x="1343" y="97"/>
                    <a:pt x="1340" y="97"/>
                    <a:pt x="1337" y="97"/>
                  </a:cubicBezTo>
                  <a:cubicBezTo>
                    <a:pt x="1337" y="97"/>
                    <a:pt x="1336" y="97"/>
                    <a:pt x="1335" y="97"/>
                  </a:cubicBezTo>
                  <a:cubicBezTo>
                    <a:pt x="1333" y="93"/>
                    <a:pt x="1331" y="92"/>
                    <a:pt x="1328" y="92"/>
                  </a:cubicBezTo>
                  <a:moveTo>
                    <a:pt x="1246" y="80"/>
                  </a:moveTo>
                  <a:cubicBezTo>
                    <a:pt x="1247" y="76"/>
                    <a:pt x="1249" y="75"/>
                    <a:pt x="1253" y="75"/>
                  </a:cubicBezTo>
                  <a:cubicBezTo>
                    <a:pt x="1256" y="75"/>
                    <a:pt x="1259" y="76"/>
                    <a:pt x="1262" y="76"/>
                  </a:cubicBezTo>
                  <a:cubicBezTo>
                    <a:pt x="1261" y="80"/>
                    <a:pt x="1256" y="80"/>
                    <a:pt x="1250" y="80"/>
                  </a:cubicBezTo>
                  <a:cubicBezTo>
                    <a:pt x="1250" y="80"/>
                    <a:pt x="1249" y="80"/>
                    <a:pt x="1249" y="80"/>
                  </a:cubicBezTo>
                  <a:cubicBezTo>
                    <a:pt x="1249" y="80"/>
                    <a:pt x="1248" y="80"/>
                    <a:pt x="1248" y="80"/>
                  </a:cubicBezTo>
                  <a:cubicBezTo>
                    <a:pt x="1247" y="80"/>
                    <a:pt x="1247" y="80"/>
                    <a:pt x="1246" y="80"/>
                  </a:cubicBezTo>
                  <a:moveTo>
                    <a:pt x="1259" y="53"/>
                  </a:moveTo>
                  <a:cubicBezTo>
                    <a:pt x="1254" y="58"/>
                    <a:pt x="1246" y="60"/>
                    <a:pt x="1237" y="62"/>
                  </a:cubicBezTo>
                  <a:cubicBezTo>
                    <a:pt x="1237" y="80"/>
                    <a:pt x="1237" y="80"/>
                    <a:pt x="1237" y="80"/>
                  </a:cubicBezTo>
                  <a:cubicBezTo>
                    <a:pt x="1239" y="81"/>
                    <a:pt x="1242" y="81"/>
                    <a:pt x="1244" y="81"/>
                  </a:cubicBezTo>
                  <a:cubicBezTo>
                    <a:pt x="1244" y="84"/>
                    <a:pt x="1241" y="84"/>
                    <a:pt x="1239" y="85"/>
                  </a:cubicBezTo>
                  <a:cubicBezTo>
                    <a:pt x="1238" y="84"/>
                    <a:pt x="1238" y="84"/>
                    <a:pt x="1237" y="84"/>
                  </a:cubicBezTo>
                  <a:cubicBezTo>
                    <a:pt x="1237" y="92"/>
                    <a:pt x="1237" y="92"/>
                    <a:pt x="1237" y="92"/>
                  </a:cubicBezTo>
                  <a:cubicBezTo>
                    <a:pt x="1238" y="92"/>
                    <a:pt x="1238" y="92"/>
                    <a:pt x="1239" y="92"/>
                  </a:cubicBezTo>
                  <a:cubicBezTo>
                    <a:pt x="1243" y="98"/>
                    <a:pt x="1255" y="99"/>
                    <a:pt x="1262" y="104"/>
                  </a:cubicBezTo>
                  <a:cubicBezTo>
                    <a:pt x="1263" y="104"/>
                    <a:pt x="1264" y="104"/>
                    <a:pt x="1265" y="104"/>
                  </a:cubicBezTo>
                  <a:cubicBezTo>
                    <a:pt x="1269" y="104"/>
                    <a:pt x="1273" y="105"/>
                    <a:pt x="1277" y="106"/>
                  </a:cubicBezTo>
                  <a:cubicBezTo>
                    <a:pt x="1281" y="108"/>
                    <a:pt x="1284" y="109"/>
                    <a:pt x="1288" y="109"/>
                  </a:cubicBezTo>
                  <a:cubicBezTo>
                    <a:pt x="1291" y="109"/>
                    <a:pt x="1294" y="107"/>
                    <a:pt x="1297" y="103"/>
                  </a:cubicBezTo>
                  <a:cubicBezTo>
                    <a:pt x="1295" y="95"/>
                    <a:pt x="1299" y="92"/>
                    <a:pt x="1302" y="86"/>
                  </a:cubicBezTo>
                  <a:cubicBezTo>
                    <a:pt x="1300" y="83"/>
                    <a:pt x="1296" y="81"/>
                    <a:pt x="1292" y="81"/>
                  </a:cubicBezTo>
                  <a:cubicBezTo>
                    <a:pt x="1289" y="81"/>
                    <a:pt x="1285" y="82"/>
                    <a:pt x="1282" y="84"/>
                  </a:cubicBezTo>
                  <a:cubicBezTo>
                    <a:pt x="1279" y="82"/>
                    <a:pt x="1283" y="81"/>
                    <a:pt x="1282" y="77"/>
                  </a:cubicBezTo>
                  <a:cubicBezTo>
                    <a:pt x="1281" y="76"/>
                    <a:pt x="1279" y="76"/>
                    <a:pt x="1278" y="76"/>
                  </a:cubicBezTo>
                  <a:cubicBezTo>
                    <a:pt x="1277" y="76"/>
                    <a:pt x="1275" y="76"/>
                    <a:pt x="1274" y="77"/>
                  </a:cubicBezTo>
                  <a:cubicBezTo>
                    <a:pt x="1273" y="77"/>
                    <a:pt x="1272" y="77"/>
                    <a:pt x="1271" y="77"/>
                  </a:cubicBezTo>
                  <a:cubicBezTo>
                    <a:pt x="1269" y="77"/>
                    <a:pt x="1268" y="77"/>
                    <a:pt x="1267" y="75"/>
                  </a:cubicBezTo>
                  <a:cubicBezTo>
                    <a:pt x="1269" y="70"/>
                    <a:pt x="1281" y="73"/>
                    <a:pt x="1280" y="65"/>
                  </a:cubicBezTo>
                  <a:cubicBezTo>
                    <a:pt x="1271" y="63"/>
                    <a:pt x="1267" y="56"/>
                    <a:pt x="1259" y="53"/>
                  </a:cubicBezTo>
                  <a:moveTo>
                    <a:pt x="3248" y="1479"/>
                  </a:moveTo>
                  <a:cubicBezTo>
                    <a:pt x="3243" y="1479"/>
                    <a:pt x="3242" y="1482"/>
                    <a:pt x="3241" y="1486"/>
                  </a:cubicBezTo>
                  <a:cubicBezTo>
                    <a:pt x="3242" y="1488"/>
                    <a:pt x="3245" y="1488"/>
                    <a:pt x="3247" y="1488"/>
                  </a:cubicBezTo>
                  <a:cubicBezTo>
                    <a:pt x="3250" y="1488"/>
                    <a:pt x="3253" y="1488"/>
                    <a:pt x="3253" y="1486"/>
                  </a:cubicBezTo>
                  <a:cubicBezTo>
                    <a:pt x="3254" y="1482"/>
                    <a:pt x="3252" y="1481"/>
                    <a:pt x="3250" y="1479"/>
                  </a:cubicBezTo>
                  <a:cubicBezTo>
                    <a:pt x="3249" y="1479"/>
                    <a:pt x="3249" y="1479"/>
                    <a:pt x="3248" y="1479"/>
                  </a:cubicBezTo>
                  <a:moveTo>
                    <a:pt x="780" y="1068"/>
                  </a:moveTo>
                  <a:cubicBezTo>
                    <a:pt x="779" y="1068"/>
                    <a:pt x="779" y="1068"/>
                    <a:pt x="779" y="1068"/>
                  </a:cubicBezTo>
                  <a:cubicBezTo>
                    <a:pt x="773" y="1072"/>
                    <a:pt x="776" y="1080"/>
                    <a:pt x="767" y="1083"/>
                  </a:cubicBezTo>
                  <a:cubicBezTo>
                    <a:pt x="766" y="1085"/>
                    <a:pt x="765" y="1088"/>
                    <a:pt x="766" y="1091"/>
                  </a:cubicBezTo>
                  <a:cubicBezTo>
                    <a:pt x="758" y="1098"/>
                    <a:pt x="742" y="1098"/>
                    <a:pt x="733" y="1104"/>
                  </a:cubicBezTo>
                  <a:cubicBezTo>
                    <a:pt x="726" y="1116"/>
                    <a:pt x="736" y="1126"/>
                    <a:pt x="732" y="1137"/>
                  </a:cubicBezTo>
                  <a:cubicBezTo>
                    <a:pt x="731" y="1142"/>
                    <a:pt x="722" y="1145"/>
                    <a:pt x="721" y="1150"/>
                  </a:cubicBezTo>
                  <a:cubicBezTo>
                    <a:pt x="721" y="1153"/>
                    <a:pt x="725" y="1156"/>
                    <a:pt x="726" y="1160"/>
                  </a:cubicBezTo>
                  <a:cubicBezTo>
                    <a:pt x="727" y="1167"/>
                    <a:pt x="724" y="1174"/>
                    <a:pt x="728" y="1180"/>
                  </a:cubicBezTo>
                  <a:cubicBezTo>
                    <a:pt x="733" y="1183"/>
                    <a:pt x="740" y="1187"/>
                    <a:pt x="748" y="1187"/>
                  </a:cubicBezTo>
                  <a:cubicBezTo>
                    <a:pt x="750" y="1187"/>
                    <a:pt x="752" y="1187"/>
                    <a:pt x="755" y="1186"/>
                  </a:cubicBezTo>
                  <a:cubicBezTo>
                    <a:pt x="764" y="1183"/>
                    <a:pt x="769" y="1165"/>
                    <a:pt x="773" y="1154"/>
                  </a:cubicBezTo>
                  <a:cubicBezTo>
                    <a:pt x="775" y="1148"/>
                    <a:pt x="778" y="1142"/>
                    <a:pt x="779" y="1138"/>
                  </a:cubicBezTo>
                  <a:cubicBezTo>
                    <a:pt x="779" y="1135"/>
                    <a:pt x="778" y="1132"/>
                    <a:pt x="779" y="1129"/>
                  </a:cubicBezTo>
                  <a:cubicBezTo>
                    <a:pt x="781" y="1123"/>
                    <a:pt x="787" y="1118"/>
                    <a:pt x="788" y="1113"/>
                  </a:cubicBezTo>
                  <a:cubicBezTo>
                    <a:pt x="788" y="1108"/>
                    <a:pt x="786" y="1105"/>
                    <a:pt x="787" y="1103"/>
                  </a:cubicBezTo>
                  <a:cubicBezTo>
                    <a:pt x="788" y="1096"/>
                    <a:pt x="797" y="1093"/>
                    <a:pt x="797" y="1088"/>
                  </a:cubicBezTo>
                  <a:cubicBezTo>
                    <a:pt x="797" y="1084"/>
                    <a:pt x="786" y="1068"/>
                    <a:pt x="780" y="1068"/>
                  </a:cubicBezTo>
                  <a:moveTo>
                    <a:pt x="733" y="1067"/>
                  </a:moveTo>
                  <a:cubicBezTo>
                    <a:pt x="728" y="1067"/>
                    <a:pt x="723" y="1069"/>
                    <a:pt x="722" y="1074"/>
                  </a:cubicBezTo>
                  <a:cubicBezTo>
                    <a:pt x="729" y="1076"/>
                    <a:pt x="738" y="1076"/>
                    <a:pt x="743" y="1078"/>
                  </a:cubicBezTo>
                  <a:cubicBezTo>
                    <a:pt x="747" y="1071"/>
                    <a:pt x="740" y="1067"/>
                    <a:pt x="733" y="1067"/>
                  </a:cubicBezTo>
                  <a:moveTo>
                    <a:pt x="818" y="1010"/>
                  </a:moveTo>
                  <a:cubicBezTo>
                    <a:pt x="806" y="1010"/>
                    <a:pt x="811" y="1021"/>
                    <a:pt x="813" y="1027"/>
                  </a:cubicBezTo>
                  <a:cubicBezTo>
                    <a:pt x="814" y="1027"/>
                    <a:pt x="815" y="1027"/>
                    <a:pt x="815" y="1027"/>
                  </a:cubicBezTo>
                  <a:cubicBezTo>
                    <a:pt x="817" y="1027"/>
                    <a:pt x="819" y="1026"/>
                    <a:pt x="821" y="1026"/>
                  </a:cubicBezTo>
                  <a:cubicBezTo>
                    <a:pt x="822" y="1022"/>
                    <a:pt x="821" y="1015"/>
                    <a:pt x="820" y="1010"/>
                  </a:cubicBezTo>
                  <a:cubicBezTo>
                    <a:pt x="819" y="1010"/>
                    <a:pt x="819" y="1010"/>
                    <a:pt x="818" y="1010"/>
                  </a:cubicBezTo>
                  <a:moveTo>
                    <a:pt x="687" y="997"/>
                  </a:moveTo>
                  <a:cubicBezTo>
                    <a:pt x="393" y="997"/>
                    <a:pt x="393" y="997"/>
                    <a:pt x="393" y="997"/>
                  </a:cubicBezTo>
                  <a:cubicBezTo>
                    <a:pt x="397" y="1000"/>
                    <a:pt x="401" y="1003"/>
                    <a:pt x="403" y="1007"/>
                  </a:cubicBezTo>
                  <a:cubicBezTo>
                    <a:pt x="405" y="1010"/>
                    <a:pt x="404" y="1013"/>
                    <a:pt x="405" y="1016"/>
                  </a:cubicBezTo>
                  <a:cubicBezTo>
                    <a:pt x="406" y="1023"/>
                    <a:pt x="414" y="1028"/>
                    <a:pt x="416" y="1035"/>
                  </a:cubicBezTo>
                  <a:cubicBezTo>
                    <a:pt x="416" y="1038"/>
                    <a:pt x="415" y="1041"/>
                    <a:pt x="416" y="1045"/>
                  </a:cubicBezTo>
                  <a:cubicBezTo>
                    <a:pt x="417" y="1049"/>
                    <a:pt x="422" y="1052"/>
                    <a:pt x="422" y="1056"/>
                  </a:cubicBezTo>
                  <a:cubicBezTo>
                    <a:pt x="424" y="1069"/>
                    <a:pt x="414" y="1074"/>
                    <a:pt x="411" y="1081"/>
                  </a:cubicBezTo>
                  <a:cubicBezTo>
                    <a:pt x="410" y="1084"/>
                    <a:pt x="411" y="1088"/>
                    <a:pt x="410" y="1090"/>
                  </a:cubicBezTo>
                  <a:cubicBezTo>
                    <a:pt x="408" y="1094"/>
                    <a:pt x="404" y="1096"/>
                    <a:pt x="402" y="1099"/>
                  </a:cubicBezTo>
                  <a:cubicBezTo>
                    <a:pt x="401" y="1103"/>
                    <a:pt x="401" y="1120"/>
                    <a:pt x="402" y="1124"/>
                  </a:cubicBezTo>
                  <a:cubicBezTo>
                    <a:pt x="404" y="1131"/>
                    <a:pt x="420" y="1136"/>
                    <a:pt x="415" y="1144"/>
                  </a:cubicBezTo>
                  <a:cubicBezTo>
                    <a:pt x="429" y="1158"/>
                    <a:pt x="427" y="1184"/>
                    <a:pt x="437" y="1200"/>
                  </a:cubicBezTo>
                  <a:cubicBezTo>
                    <a:pt x="445" y="1215"/>
                    <a:pt x="462" y="1228"/>
                    <a:pt x="467" y="1245"/>
                  </a:cubicBezTo>
                  <a:cubicBezTo>
                    <a:pt x="469" y="1254"/>
                    <a:pt x="466" y="1264"/>
                    <a:pt x="474" y="1270"/>
                  </a:cubicBezTo>
                  <a:cubicBezTo>
                    <a:pt x="481" y="1271"/>
                    <a:pt x="488" y="1272"/>
                    <a:pt x="495" y="1272"/>
                  </a:cubicBezTo>
                  <a:cubicBezTo>
                    <a:pt x="500" y="1272"/>
                    <a:pt x="504" y="1271"/>
                    <a:pt x="509" y="1270"/>
                  </a:cubicBezTo>
                  <a:cubicBezTo>
                    <a:pt x="512" y="1270"/>
                    <a:pt x="515" y="1266"/>
                    <a:pt x="519" y="1266"/>
                  </a:cubicBezTo>
                  <a:cubicBezTo>
                    <a:pt x="521" y="1265"/>
                    <a:pt x="523" y="1265"/>
                    <a:pt x="525" y="1265"/>
                  </a:cubicBezTo>
                  <a:cubicBezTo>
                    <a:pt x="526" y="1265"/>
                    <a:pt x="527" y="1265"/>
                    <a:pt x="528" y="1265"/>
                  </a:cubicBezTo>
                  <a:cubicBezTo>
                    <a:pt x="529" y="1265"/>
                    <a:pt x="530" y="1265"/>
                    <a:pt x="530" y="1265"/>
                  </a:cubicBezTo>
                  <a:cubicBezTo>
                    <a:pt x="532" y="1265"/>
                    <a:pt x="534" y="1265"/>
                    <a:pt x="536" y="1265"/>
                  </a:cubicBezTo>
                  <a:cubicBezTo>
                    <a:pt x="541" y="1264"/>
                    <a:pt x="545" y="1262"/>
                    <a:pt x="550" y="1261"/>
                  </a:cubicBezTo>
                  <a:cubicBezTo>
                    <a:pt x="550" y="1261"/>
                    <a:pt x="551" y="1261"/>
                    <a:pt x="551" y="1261"/>
                  </a:cubicBezTo>
                  <a:cubicBezTo>
                    <a:pt x="552" y="1261"/>
                    <a:pt x="554" y="1261"/>
                    <a:pt x="555" y="1261"/>
                  </a:cubicBezTo>
                  <a:cubicBezTo>
                    <a:pt x="556" y="1261"/>
                    <a:pt x="557" y="1261"/>
                    <a:pt x="558" y="1261"/>
                  </a:cubicBezTo>
                  <a:cubicBezTo>
                    <a:pt x="559" y="1261"/>
                    <a:pt x="560" y="1261"/>
                    <a:pt x="561" y="1261"/>
                  </a:cubicBezTo>
                  <a:cubicBezTo>
                    <a:pt x="570" y="1259"/>
                    <a:pt x="572" y="1249"/>
                    <a:pt x="580" y="1243"/>
                  </a:cubicBezTo>
                  <a:cubicBezTo>
                    <a:pt x="586" y="1239"/>
                    <a:pt x="593" y="1240"/>
                    <a:pt x="596" y="1234"/>
                  </a:cubicBezTo>
                  <a:cubicBezTo>
                    <a:pt x="597" y="1230"/>
                    <a:pt x="595" y="1227"/>
                    <a:pt x="594" y="1224"/>
                  </a:cubicBezTo>
                  <a:cubicBezTo>
                    <a:pt x="600" y="1217"/>
                    <a:pt x="613" y="1215"/>
                    <a:pt x="616" y="1205"/>
                  </a:cubicBezTo>
                  <a:cubicBezTo>
                    <a:pt x="617" y="1201"/>
                    <a:pt x="615" y="1197"/>
                    <a:pt x="616" y="1194"/>
                  </a:cubicBezTo>
                  <a:cubicBezTo>
                    <a:pt x="618" y="1186"/>
                    <a:pt x="627" y="1184"/>
                    <a:pt x="636" y="1181"/>
                  </a:cubicBezTo>
                  <a:cubicBezTo>
                    <a:pt x="640" y="1173"/>
                    <a:pt x="646" y="1161"/>
                    <a:pt x="642" y="1149"/>
                  </a:cubicBezTo>
                  <a:cubicBezTo>
                    <a:pt x="640" y="1145"/>
                    <a:pt x="635" y="1143"/>
                    <a:pt x="636" y="1139"/>
                  </a:cubicBezTo>
                  <a:cubicBezTo>
                    <a:pt x="637" y="1135"/>
                    <a:pt x="647" y="1129"/>
                    <a:pt x="650" y="1127"/>
                  </a:cubicBezTo>
                  <a:cubicBezTo>
                    <a:pt x="655" y="1123"/>
                    <a:pt x="661" y="1117"/>
                    <a:pt x="666" y="1115"/>
                  </a:cubicBezTo>
                  <a:cubicBezTo>
                    <a:pt x="679" y="1108"/>
                    <a:pt x="695" y="1105"/>
                    <a:pt x="697" y="1090"/>
                  </a:cubicBezTo>
                  <a:cubicBezTo>
                    <a:pt x="698" y="1084"/>
                    <a:pt x="694" y="1072"/>
                    <a:pt x="694" y="1064"/>
                  </a:cubicBezTo>
                  <a:cubicBezTo>
                    <a:pt x="693" y="1054"/>
                    <a:pt x="689" y="1054"/>
                    <a:pt x="687" y="1045"/>
                  </a:cubicBezTo>
                  <a:cubicBezTo>
                    <a:pt x="686" y="1042"/>
                    <a:pt x="689" y="1036"/>
                    <a:pt x="688" y="1032"/>
                  </a:cubicBezTo>
                  <a:cubicBezTo>
                    <a:pt x="687" y="1027"/>
                    <a:pt x="680" y="1023"/>
                    <a:pt x="679" y="1017"/>
                  </a:cubicBezTo>
                  <a:cubicBezTo>
                    <a:pt x="678" y="1010"/>
                    <a:pt x="682" y="1003"/>
                    <a:pt x="687" y="997"/>
                  </a:cubicBezTo>
                  <a:moveTo>
                    <a:pt x="3157" y="1349"/>
                  </a:moveTo>
                  <a:cubicBezTo>
                    <a:pt x="3154" y="1348"/>
                    <a:pt x="3153" y="1346"/>
                    <a:pt x="3154" y="1343"/>
                  </a:cubicBezTo>
                  <a:cubicBezTo>
                    <a:pt x="3157" y="1343"/>
                    <a:pt x="3157" y="1343"/>
                    <a:pt x="3157" y="1343"/>
                  </a:cubicBezTo>
                  <a:cubicBezTo>
                    <a:pt x="3159" y="1344"/>
                    <a:pt x="3159" y="1348"/>
                    <a:pt x="3157" y="1349"/>
                  </a:cubicBezTo>
                  <a:moveTo>
                    <a:pt x="3372" y="1235"/>
                  </a:moveTo>
                  <a:cubicBezTo>
                    <a:pt x="3371" y="1235"/>
                    <a:pt x="3371" y="1235"/>
                    <a:pt x="3371" y="1235"/>
                  </a:cubicBezTo>
                  <a:cubicBezTo>
                    <a:pt x="3371" y="1230"/>
                    <a:pt x="3375" y="1228"/>
                    <a:pt x="3376" y="1225"/>
                  </a:cubicBezTo>
                  <a:cubicBezTo>
                    <a:pt x="3377" y="1225"/>
                    <a:pt x="3378" y="1226"/>
                    <a:pt x="3380" y="1226"/>
                  </a:cubicBezTo>
                  <a:cubicBezTo>
                    <a:pt x="3381" y="1232"/>
                    <a:pt x="3375" y="1235"/>
                    <a:pt x="3372" y="1235"/>
                  </a:cubicBezTo>
                  <a:moveTo>
                    <a:pt x="3508" y="997"/>
                  </a:moveTo>
                  <a:cubicBezTo>
                    <a:pt x="3081" y="997"/>
                    <a:pt x="3081" y="997"/>
                    <a:pt x="3081" y="997"/>
                  </a:cubicBezTo>
                  <a:cubicBezTo>
                    <a:pt x="3078" y="1004"/>
                    <a:pt x="3073" y="1011"/>
                    <a:pt x="3079" y="1015"/>
                  </a:cubicBezTo>
                  <a:cubicBezTo>
                    <a:pt x="3082" y="1016"/>
                    <a:pt x="3085" y="1017"/>
                    <a:pt x="3088" y="1018"/>
                  </a:cubicBezTo>
                  <a:cubicBezTo>
                    <a:pt x="3097" y="1029"/>
                    <a:pt x="3105" y="1040"/>
                    <a:pt x="3110" y="1051"/>
                  </a:cubicBezTo>
                  <a:cubicBezTo>
                    <a:pt x="3111" y="1055"/>
                    <a:pt x="3111" y="1060"/>
                    <a:pt x="3113" y="1064"/>
                  </a:cubicBezTo>
                  <a:cubicBezTo>
                    <a:pt x="3115" y="1067"/>
                    <a:pt x="3119" y="1070"/>
                    <a:pt x="3122" y="1074"/>
                  </a:cubicBezTo>
                  <a:cubicBezTo>
                    <a:pt x="3123" y="1077"/>
                    <a:pt x="3123" y="1081"/>
                    <a:pt x="3125" y="1084"/>
                  </a:cubicBezTo>
                  <a:cubicBezTo>
                    <a:pt x="3130" y="1092"/>
                    <a:pt x="3143" y="1102"/>
                    <a:pt x="3150" y="1105"/>
                  </a:cubicBezTo>
                  <a:cubicBezTo>
                    <a:pt x="3156" y="1108"/>
                    <a:pt x="3163" y="1107"/>
                    <a:pt x="3170" y="1111"/>
                  </a:cubicBezTo>
                  <a:cubicBezTo>
                    <a:pt x="3182" y="1117"/>
                    <a:pt x="3185" y="1141"/>
                    <a:pt x="3184" y="1156"/>
                  </a:cubicBezTo>
                  <a:cubicBezTo>
                    <a:pt x="3183" y="1166"/>
                    <a:pt x="3187" y="1175"/>
                    <a:pt x="3187" y="1182"/>
                  </a:cubicBezTo>
                  <a:cubicBezTo>
                    <a:pt x="3187" y="1194"/>
                    <a:pt x="3175" y="1198"/>
                    <a:pt x="3173" y="1209"/>
                  </a:cubicBezTo>
                  <a:cubicBezTo>
                    <a:pt x="3168" y="1227"/>
                    <a:pt x="3179" y="1247"/>
                    <a:pt x="3173" y="1264"/>
                  </a:cubicBezTo>
                  <a:cubicBezTo>
                    <a:pt x="3166" y="1283"/>
                    <a:pt x="3148" y="1294"/>
                    <a:pt x="3157" y="1318"/>
                  </a:cubicBezTo>
                  <a:cubicBezTo>
                    <a:pt x="3156" y="1322"/>
                    <a:pt x="3149" y="1327"/>
                    <a:pt x="3147" y="1333"/>
                  </a:cubicBezTo>
                  <a:cubicBezTo>
                    <a:pt x="3147" y="1335"/>
                    <a:pt x="3149" y="1338"/>
                    <a:pt x="3148" y="1340"/>
                  </a:cubicBezTo>
                  <a:cubicBezTo>
                    <a:pt x="3147" y="1347"/>
                    <a:pt x="3140" y="1351"/>
                    <a:pt x="3148" y="1356"/>
                  </a:cubicBezTo>
                  <a:cubicBezTo>
                    <a:pt x="3149" y="1356"/>
                    <a:pt x="3149" y="1356"/>
                    <a:pt x="3150" y="1356"/>
                  </a:cubicBezTo>
                  <a:cubicBezTo>
                    <a:pt x="3152" y="1356"/>
                    <a:pt x="3153" y="1355"/>
                    <a:pt x="3155" y="1354"/>
                  </a:cubicBezTo>
                  <a:cubicBezTo>
                    <a:pt x="3156" y="1354"/>
                    <a:pt x="3158" y="1353"/>
                    <a:pt x="3160" y="1353"/>
                  </a:cubicBezTo>
                  <a:cubicBezTo>
                    <a:pt x="3160" y="1353"/>
                    <a:pt x="3160" y="1353"/>
                    <a:pt x="3160" y="1353"/>
                  </a:cubicBezTo>
                  <a:cubicBezTo>
                    <a:pt x="3165" y="1364"/>
                    <a:pt x="3150" y="1366"/>
                    <a:pt x="3156" y="1377"/>
                  </a:cubicBezTo>
                  <a:cubicBezTo>
                    <a:pt x="3155" y="1384"/>
                    <a:pt x="3143" y="1383"/>
                    <a:pt x="3139" y="1388"/>
                  </a:cubicBezTo>
                  <a:cubicBezTo>
                    <a:pt x="3141" y="1398"/>
                    <a:pt x="3148" y="1402"/>
                    <a:pt x="3152" y="1410"/>
                  </a:cubicBezTo>
                  <a:cubicBezTo>
                    <a:pt x="3144" y="1415"/>
                    <a:pt x="3150" y="1427"/>
                    <a:pt x="3144" y="1434"/>
                  </a:cubicBezTo>
                  <a:cubicBezTo>
                    <a:pt x="3148" y="1449"/>
                    <a:pt x="3156" y="1460"/>
                    <a:pt x="3172" y="1466"/>
                  </a:cubicBezTo>
                  <a:cubicBezTo>
                    <a:pt x="3172" y="1469"/>
                    <a:pt x="3173" y="1471"/>
                    <a:pt x="3174" y="1473"/>
                  </a:cubicBezTo>
                  <a:cubicBezTo>
                    <a:pt x="3178" y="1475"/>
                    <a:pt x="3188" y="1473"/>
                    <a:pt x="3189" y="1477"/>
                  </a:cubicBezTo>
                  <a:cubicBezTo>
                    <a:pt x="3184" y="1480"/>
                    <a:pt x="3176" y="1481"/>
                    <a:pt x="3176" y="1488"/>
                  </a:cubicBezTo>
                  <a:cubicBezTo>
                    <a:pt x="3177" y="1489"/>
                    <a:pt x="3179" y="1489"/>
                    <a:pt x="3180" y="1489"/>
                  </a:cubicBezTo>
                  <a:cubicBezTo>
                    <a:pt x="3182" y="1489"/>
                    <a:pt x="3183" y="1488"/>
                    <a:pt x="3185" y="1487"/>
                  </a:cubicBezTo>
                  <a:cubicBezTo>
                    <a:pt x="3186" y="1485"/>
                    <a:pt x="3188" y="1484"/>
                    <a:pt x="3191" y="1484"/>
                  </a:cubicBezTo>
                  <a:cubicBezTo>
                    <a:pt x="3192" y="1484"/>
                    <a:pt x="3193" y="1484"/>
                    <a:pt x="3194" y="1484"/>
                  </a:cubicBezTo>
                  <a:cubicBezTo>
                    <a:pt x="3194" y="1488"/>
                    <a:pt x="3188" y="1489"/>
                    <a:pt x="3191" y="1492"/>
                  </a:cubicBezTo>
                  <a:cubicBezTo>
                    <a:pt x="3193" y="1492"/>
                    <a:pt x="3194" y="1492"/>
                    <a:pt x="3195" y="1492"/>
                  </a:cubicBezTo>
                  <a:cubicBezTo>
                    <a:pt x="3196" y="1492"/>
                    <a:pt x="3197" y="1492"/>
                    <a:pt x="3198" y="1492"/>
                  </a:cubicBezTo>
                  <a:cubicBezTo>
                    <a:pt x="3199" y="1492"/>
                    <a:pt x="3200" y="1492"/>
                    <a:pt x="3201" y="1492"/>
                  </a:cubicBezTo>
                  <a:cubicBezTo>
                    <a:pt x="3206" y="1492"/>
                    <a:pt x="3210" y="1492"/>
                    <a:pt x="3214" y="1495"/>
                  </a:cubicBezTo>
                  <a:cubicBezTo>
                    <a:pt x="3218" y="1487"/>
                    <a:pt x="3237" y="1492"/>
                    <a:pt x="3237" y="1481"/>
                  </a:cubicBezTo>
                  <a:cubicBezTo>
                    <a:pt x="3234" y="1476"/>
                    <a:pt x="3229" y="1478"/>
                    <a:pt x="3224" y="1475"/>
                  </a:cubicBezTo>
                  <a:cubicBezTo>
                    <a:pt x="3214" y="1470"/>
                    <a:pt x="3208" y="1461"/>
                    <a:pt x="3197" y="1461"/>
                  </a:cubicBezTo>
                  <a:cubicBezTo>
                    <a:pt x="3196" y="1461"/>
                    <a:pt x="3196" y="1461"/>
                    <a:pt x="3195" y="1461"/>
                  </a:cubicBezTo>
                  <a:cubicBezTo>
                    <a:pt x="3190" y="1462"/>
                    <a:pt x="3189" y="1466"/>
                    <a:pt x="3184" y="1466"/>
                  </a:cubicBezTo>
                  <a:cubicBezTo>
                    <a:pt x="3183" y="1466"/>
                    <a:pt x="3182" y="1466"/>
                    <a:pt x="3180" y="1465"/>
                  </a:cubicBezTo>
                  <a:cubicBezTo>
                    <a:pt x="3181" y="1456"/>
                    <a:pt x="3193" y="1456"/>
                    <a:pt x="3202" y="1456"/>
                  </a:cubicBezTo>
                  <a:cubicBezTo>
                    <a:pt x="3203" y="1456"/>
                    <a:pt x="3204" y="1456"/>
                    <a:pt x="3205" y="1456"/>
                  </a:cubicBezTo>
                  <a:cubicBezTo>
                    <a:pt x="3202" y="1449"/>
                    <a:pt x="3185" y="1437"/>
                    <a:pt x="3201" y="1429"/>
                  </a:cubicBezTo>
                  <a:cubicBezTo>
                    <a:pt x="3204" y="1429"/>
                    <a:pt x="3205" y="1432"/>
                    <a:pt x="3208" y="1432"/>
                  </a:cubicBezTo>
                  <a:cubicBezTo>
                    <a:pt x="3208" y="1432"/>
                    <a:pt x="3209" y="1432"/>
                    <a:pt x="3209" y="1432"/>
                  </a:cubicBezTo>
                  <a:cubicBezTo>
                    <a:pt x="3209" y="1416"/>
                    <a:pt x="3225" y="1414"/>
                    <a:pt x="3235" y="1406"/>
                  </a:cubicBezTo>
                  <a:cubicBezTo>
                    <a:pt x="3233" y="1394"/>
                    <a:pt x="3216" y="1398"/>
                    <a:pt x="3215" y="1388"/>
                  </a:cubicBezTo>
                  <a:cubicBezTo>
                    <a:pt x="3214" y="1378"/>
                    <a:pt x="3230" y="1378"/>
                    <a:pt x="3237" y="1370"/>
                  </a:cubicBezTo>
                  <a:cubicBezTo>
                    <a:pt x="3231" y="1357"/>
                    <a:pt x="3247" y="1356"/>
                    <a:pt x="3246" y="1344"/>
                  </a:cubicBezTo>
                  <a:cubicBezTo>
                    <a:pt x="3238" y="1341"/>
                    <a:pt x="3232" y="1342"/>
                    <a:pt x="3232" y="1335"/>
                  </a:cubicBezTo>
                  <a:cubicBezTo>
                    <a:pt x="3233" y="1331"/>
                    <a:pt x="3235" y="1330"/>
                    <a:pt x="3237" y="1330"/>
                  </a:cubicBezTo>
                  <a:cubicBezTo>
                    <a:pt x="3240" y="1330"/>
                    <a:pt x="3244" y="1331"/>
                    <a:pt x="3247" y="1333"/>
                  </a:cubicBezTo>
                  <a:cubicBezTo>
                    <a:pt x="3251" y="1335"/>
                    <a:pt x="3254" y="1336"/>
                    <a:pt x="3256" y="1336"/>
                  </a:cubicBezTo>
                  <a:cubicBezTo>
                    <a:pt x="3256" y="1336"/>
                    <a:pt x="3257" y="1336"/>
                    <a:pt x="3257" y="1336"/>
                  </a:cubicBezTo>
                  <a:cubicBezTo>
                    <a:pt x="3269" y="1334"/>
                    <a:pt x="3261" y="1318"/>
                    <a:pt x="3263" y="1310"/>
                  </a:cubicBezTo>
                  <a:cubicBezTo>
                    <a:pt x="3265" y="1310"/>
                    <a:pt x="3266" y="1310"/>
                    <a:pt x="3267" y="1310"/>
                  </a:cubicBezTo>
                  <a:cubicBezTo>
                    <a:pt x="3270" y="1310"/>
                    <a:pt x="3272" y="1310"/>
                    <a:pt x="3273" y="1311"/>
                  </a:cubicBezTo>
                  <a:cubicBezTo>
                    <a:pt x="3275" y="1311"/>
                    <a:pt x="3277" y="1312"/>
                    <a:pt x="3280" y="1312"/>
                  </a:cubicBezTo>
                  <a:cubicBezTo>
                    <a:pt x="3280" y="1312"/>
                    <a:pt x="3280" y="1312"/>
                    <a:pt x="3280" y="1312"/>
                  </a:cubicBezTo>
                  <a:cubicBezTo>
                    <a:pt x="3289" y="1312"/>
                    <a:pt x="3295" y="1305"/>
                    <a:pt x="3302" y="1305"/>
                  </a:cubicBezTo>
                  <a:cubicBezTo>
                    <a:pt x="3304" y="1305"/>
                    <a:pt x="3306" y="1306"/>
                    <a:pt x="3308" y="1306"/>
                  </a:cubicBezTo>
                  <a:cubicBezTo>
                    <a:pt x="3315" y="1303"/>
                    <a:pt x="3322" y="1299"/>
                    <a:pt x="3323" y="1292"/>
                  </a:cubicBezTo>
                  <a:cubicBezTo>
                    <a:pt x="3325" y="1279"/>
                    <a:pt x="3307" y="1275"/>
                    <a:pt x="3307" y="1266"/>
                  </a:cubicBezTo>
                  <a:cubicBezTo>
                    <a:pt x="3307" y="1266"/>
                    <a:pt x="3307" y="1266"/>
                    <a:pt x="3307" y="1266"/>
                  </a:cubicBezTo>
                  <a:cubicBezTo>
                    <a:pt x="3318" y="1266"/>
                    <a:pt x="3322" y="1271"/>
                    <a:pt x="3330" y="1274"/>
                  </a:cubicBezTo>
                  <a:cubicBezTo>
                    <a:pt x="3349" y="1269"/>
                    <a:pt x="3359" y="1257"/>
                    <a:pt x="3367" y="1243"/>
                  </a:cubicBezTo>
                  <a:cubicBezTo>
                    <a:pt x="3383" y="1241"/>
                    <a:pt x="3386" y="1229"/>
                    <a:pt x="3394" y="1219"/>
                  </a:cubicBezTo>
                  <a:cubicBezTo>
                    <a:pt x="3398" y="1215"/>
                    <a:pt x="3404" y="1210"/>
                    <a:pt x="3404" y="1206"/>
                  </a:cubicBezTo>
                  <a:cubicBezTo>
                    <a:pt x="3405" y="1199"/>
                    <a:pt x="3399" y="1194"/>
                    <a:pt x="3401" y="1187"/>
                  </a:cubicBezTo>
                  <a:cubicBezTo>
                    <a:pt x="3405" y="1172"/>
                    <a:pt x="3437" y="1170"/>
                    <a:pt x="3447" y="1161"/>
                  </a:cubicBezTo>
                  <a:cubicBezTo>
                    <a:pt x="3450" y="1161"/>
                    <a:pt x="3453" y="1161"/>
                    <a:pt x="3455" y="1161"/>
                  </a:cubicBezTo>
                  <a:cubicBezTo>
                    <a:pt x="3462" y="1161"/>
                    <a:pt x="3467" y="1160"/>
                    <a:pt x="3473" y="1158"/>
                  </a:cubicBezTo>
                  <a:cubicBezTo>
                    <a:pt x="3476" y="1152"/>
                    <a:pt x="3480" y="1147"/>
                    <a:pt x="3481" y="1139"/>
                  </a:cubicBezTo>
                  <a:cubicBezTo>
                    <a:pt x="3502" y="1125"/>
                    <a:pt x="3493" y="1093"/>
                    <a:pt x="3501" y="1072"/>
                  </a:cubicBezTo>
                  <a:cubicBezTo>
                    <a:pt x="3502" y="1067"/>
                    <a:pt x="3509" y="1067"/>
                    <a:pt x="3513" y="1064"/>
                  </a:cubicBezTo>
                  <a:cubicBezTo>
                    <a:pt x="3519" y="1058"/>
                    <a:pt x="3522" y="1049"/>
                    <a:pt x="3527" y="1042"/>
                  </a:cubicBezTo>
                  <a:cubicBezTo>
                    <a:pt x="3533" y="1035"/>
                    <a:pt x="3541" y="1028"/>
                    <a:pt x="3541" y="1020"/>
                  </a:cubicBezTo>
                  <a:cubicBezTo>
                    <a:pt x="3537" y="1017"/>
                    <a:pt x="3537" y="1013"/>
                    <a:pt x="3537" y="1008"/>
                  </a:cubicBezTo>
                  <a:cubicBezTo>
                    <a:pt x="3527" y="1006"/>
                    <a:pt x="3517" y="1002"/>
                    <a:pt x="3508" y="997"/>
                  </a:cubicBezTo>
                  <a:moveTo>
                    <a:pt x="1591" y="984"/>
                  </a:moveTo>
                  <a:cubicBezTo>
                    <a:pt x="1581" y="984"/>
                    <a:pt x="1570" y="988"/>
                    <a:pt x="1574" y="995"/>
                  </a:cubicBezTo>
                  <a:cubicBezTo>
                    <a:pt x="1578" y="996"/>
                    <a:pt x="1583" y="996"/>
                    <a:pt x="1588" y="996"/>
                  </a:cubicBezTo>
                  <a:cubicBezTo>
                    <a:pt x="1597" y="996"/>
                    <a:pt x="1606" y="994"/>
                    <a:pt x="1607" y="989"/>
                  </a:cubicBezTo>
                  <a:cubicBezTo>
                    <a:pt x="1605" y="986"/>
                    <a:pt x="1598" y="984"/>
                    <a:pt x="1591" y="984"/>
                  </a:cubicBezTo>
                  <a:moveTo>
                    <a:pt x="1808" y="980"/>
                  </a:moveTo>
                  <a:cubicBezTo>
                    <a:pt x="1805" y="980"/>
                    <a:pt x="1803" y="981"/>
                    <a:pt x="1801" y="984"/>
                  </a:cubicBezTo>
                  <a:cubicBezTo>
                    <a:pt x="1805" y="990"/>
                    <a:pt x="1814" y="991"/>
                    <a:pt x="1818" y="997"/>
                  </a:cubicBezTo>
                  <a:cubicBezTo>
                    <a:pt x="1829" y="997"/>
                    <a:pt x="1829" y="997"/>
                    <a:pt x="1829" y="997"/>
                  </a:cubicBezTo>
                  <a:cubicBezTo>
                    <a:pt x="1826" y="990"/>
                    <a:pt x="1816" y="980"/>
                    <a:pt x="1808" y="980"/>
                  </a:cubicBezTo>
                  <a:moveTo>
                    <a:pt x="1546" y="972"/>
                  </a:moveTo>
                  <a:cubicBezTo>
                    <a:pt x="1541" y="972"/>
                    <a:pt x="1537" y="974"/>
                    <a:pt x="1538" y="979"/>
                  </a:cubicBezTo>
                  <a:cubicBezTo>
                    <a:pt x="1539" y="981"/>
                    <a:pt x="1541" y="982"/>
                    <a:pt x="1544" y="982"/>
                  </a:cubicBezTo>
                  <a:cubicBezTo>
                    <a:pt x="1546" y="982"/>
                    <a:pt x="1547" y="981"/>
                    <a:pt x="1549" y="981"/>
                  </a:cubicBezTo>
                  <a:cubicBezTo>
                    <a:pt x="1551" y="981"/>
                    <a:pt x="1553" y="981"/>
                    <a:pt x="1555" y="981"/>
                  </a:cubicBezTo>
                  <a:cubicBezTo>
                    <a:pt x="1556" y="981"/>
                    <a:pt x="1558" y="981"/>
                    <a:pt x="1559" y="981"/>
                  </a:cubicBezTo>
                  <a:cubicBezTo>
                    <a:pt x="1559" y="979"/>
                    <a:pt x="1560" y="978"/>
                    <a:pt x="1560" y="975"/>
                  </a:cubicBezTo>
                  <a:cubicBezTo>
                    <a:pt x="1557" y="973"/>
                    <a:pt x="1551" y="972"/>
                    <a:pt x="1546" y="972"/>
                  </a:cubicBezTo>
                  <a:moveTo>
                    <a:pt x="1619" y="964"/>
                  </a:moveTo>
                  <a:cubicBezTo>
                    <a:pt x="1613" y="964"/>
                    <a:pt x="1609" y="966"/>
                    <a:pt x="1607" y="971"/>
                  </a:cubicBezTo>
                  <a:cubicBezTo>
                    <a:pt x="1606" y="977"/>
                    <a:pt x="1614" y="980"/>
                    <a:pt x="1619" y="985"/>
                  </a:cubicBezTo>
                  <a:cubicBezTo>
                    <a:pt x="1618" y="988"/>
                    <a:pt x="1619" y="994"/>
                    <a:pt x="1621" y="997"/>
                  </a:cubicBezTo>
                  <a:cubicBezTo>
                    <a:pt x="1631" y="997"/>
                    <a:pt x="1631" y="997"/>
                    <a:pt x="1631" y="997"/>
                  </a:cubicBezTo>
                  <a:cubicBezTo>
                    <a:pt x="1632" y="997"/>
                    <a:pt x="1633" y="996"/>
                    <a:pt x="1634" y="996"/>
                  </a:cubicBezTo>
                  <a:cubicBezTo>
                    <a:pt x="1635" y="996"/>
                    <a:pt x="1635" y="997"/>
                    <a:pt x="1636" y="997"/>
                  </a:cubicBezTo>
                  <a:cubicBezTo>
                    <a:pt x="1746" y="997"/>
                    <a:pt x="1746" y="997"/>
                    <a:pt x="1746" y="997"/>
                  </a:cubicBezTo>
                  <a:cubicBezTo>
                    <a:pt x="1742" y="995"/>
                    <a:pt x="1738" y="993"/>
                    <a:pt x="1734" y="990"/>
                  </a:cubicBezTo>
                  <a:cubicBezTo>
                    <a:pt x="1732" y="991"/>
                    <a:pt x="1730" y="991"/>
                    <a:pt x="1728" y="991"/>
                  </a:cubicBezTo>
                  <a:cubicBezTo>
                    <a:pt x="1717" y="991"/>
                    <a:pt x="1713" y="984"/>
                    <a:pt x="1706" y="982"/>
                  </a:cubicBezTo>
                  <a:cubicBezTo>
                    <a:pt x="1702" y="981"/>
                    <a:pt x="1696" y="981"/>
                    <a:pt x="1692" y="980"/>
                  </a:cubicBezTo>
                  <a:cubicBezTo>
                    <a:pt x="1684" y="978"/>
                    <a:pt x="1680" y="975"/>
                    <a:pt x="1676" y="975"/>
                  </a:cubicBezTo>
                  <a:cubicBezTo>
                    <a:pt x="1675" y="975"/>
                    <a:pt x="1675" y="975"/>
                    <a:pt x="1674" y="976"/>
                  </a:cubicBezTo>
                  <a:cubicBezTo>
                    <a:pt x="1665" y="977"/>
                    <a:pt x="1662" y="986"/>
                    <a:pt x="1652" y="988"/>
                  </a:cubicBezTo>
                  <a:cubicBezTo>
                    <a:pt x="1646" y="983"/>
                    <a:pt x="1638" y="980"/>
                    <a:pt x="1639" y="969"/>
                  </a:cubicBezTo>
                  <a:cubicBezTo>
                    <a:pt x="1633" y="966"/>
                    <a:pt x="1626" y="964"/>
                    <a:pt x="1619" y="964"/>
                  </a:cubicBezTo>
                  <a:moveTo>
                    <a:pt x="1548" y="948"/>
                  </a:moveTo>
                  <a:cubicBezTo>
                    <a:pt x="1542" y="948"/>
                    <a:pt x="1537" y="953"/>
                    <a:pt x="1532" y="953"/>
                  </a:cubicBezTo>
                  <a:cubicBezTo>
                    <a:pt x="1531" y="953"/>
                    <a:pt x="1531" y="953"/>
                    <a:pt x="1530" y="953"/>
                  </a:cubicBezTo>
                  <a:cubicBezTo>
                    <a:pt x="1527" y="953"/>
                    <a:pt x="1525" y="953"/>
                    <a:pt x="1523" y="952"/>
                  </a:cubicBezTo>
                  <a:cubicBezTo>
                    <a:pt x="1520" y="952"/>
                    <a:pt x="1518" y="951"/>
                    <a:pt x="1516" y="951"/>
                  </a:cubicBezTo>
                  <a:cubicBezTo>
                    <a:pt x="1516" y="951"/>
                    <a:pt x="1516" y="951"/>
                    <a:pt x="1516" y="951"/>
                  </a:cubicBezTo>
                  <a:cubicBezTo>
                    <a:pt x="1485" y="952"/>
                    <a:pt x="1493" y="973"/>
                    <a:pt x="1483" y="989"/>
                  </a:cubicBezTo>
                  <a:cubicBezTo>
                    <a:pt x="1485" y="993"/>
                    <a:pt x="1488" y="994"/>
                    <a:pt x="1490" y="997"/>
                  </a:cubicBezTo>
                  <a:cubicBezTo>
                    <a:pt x="1501" y="997"/>
                    <a:pt x="1501" y="997"/>
                    <a:pt x="1501" y="997"/>
                  </a:cubicBezTo>
                  <a:cubicBezTo>
                    <a:pt x="1501" y="993"/>
                    <a:pt x="1502" y="990"/>
                    <a:pt x="1506" y="989"/>
                  </a:cubicBezTo>
                  <a:cubicBezTo>
                    <a:pt x="1507" y="991"/>
                    <a:pt x="1508" y="994"/>
                    <a:pt x="1509" y="997"/>
                  </a:cubicBezTo>
                  <a:cubicBezTo>
                    <a:pt x="1524" y="997"/>
                    <a:pt x="1524" y="997"/>
                    <a:pt x="1524" y="997"/>
                  </a:cubicBezTo>
                  <a:cubicBezTo>
                    <a:pt x="1525" y="991"/>
                    <a:pt x="1519" y="983"/>
                    <a:pt x="1514" y="979"/>
                  </a:cubicBezTo>
                  <a:cubicBezTo>
                    <a:pt x="1516" y="976"/>
                    <a:pt x="1520" y="976"/>
                    <a:pt x="1523" y="976"/>
                  </a:cubicBezTo>
                  <a:cubicBezTo>
                    <a:pt x="1524" y="976"/>
                    <a:pt x="1525" y="976"/>
                    <a:pt x="1526" y="976"/>
                  </a:cubicBezTo>
                  <a:cubicBezTo>
                    <a:pt x="1526" y="976"/>
                    <a:pt x="1527" y="976"/>
                    <a:pt x="1528" y="976"/>
                  </a:cubicBezTo>
                  <a:cubicBezTo>
                    <a:pt x="1529" y="976"/>
                    <a:pt x="1531" y="976"/>
                    <a:pt x="1532" y="976"/>
                  </a:cubicBezTo>
                  <a:cubicBezTo>
                    <a:pt x="1535" y="970"/>
                    <a:pt x="1530" y="967"/>
                    <a:pt x="1527" y="964"/>
                  </a:cubicBezTo>
                  <a:cubicBezTo>
                    <a:pt x="1521" y="965"/>
                    <a:pt x="1514" y="971"/>
                    <a:pt x="1508" y="971"/>
                  </a:cubicBezTo>
                  <a:cubicBezTo>
                    <a:pt x="1506" y="971"/>
                    <a:pt x="1504" y="970"/>
                    <a:pt x="1502" y="968"/>
                  </a:cubicBezTo>
                  <a:cubicBezTo>
                    <a:pt x="1505" y="962"/>
                    <a:pt x="1512" y="960"/>
                    <a:pt x="1520" y="960"/>
                  </a:cubicBezTo>
                  <a:cubicBezTo>
                    <a:pt x="1522" y="960"/>
                    <a:pt x="1525" y="960"/>
                    <a:pt x="1528" y="961"/>
                  </a:cubicBezTo>
                  <a:cubicBezTo>
                    <a:pt x="1531" y="961"/>
                    <a:pt x="1533" y="961"/>
                    <a:pt x="1536" y="961"/>
                  </a:cubicBezTo>
                  <a:cubicBezTo>
                    <a:pt x="1545" y="961"/>
                    <a:pt x="1552" y="959"/>
                    <a:pt x="1550" y="948"/>
                  </a:cubicBezTo>
                  <a:cubicBezTo>
                    <a:pt x="1549" y="948"/>
                    <a:pt x="1549" y="948"/>
                    <a:pt x="1548" y="948"/>
                  </a:cubicBezTo>
                  <a:moveTo>
                    <a:pt x="1572" y="944"/>
                  </a:moveTo>
                  <a:cubicBezTo>
                    <a:pt x="1572" y="944"/>
                    <a:pt x="1572" y="944"/>
                    <a:pt x="1572" y="944"/>
                  </a:cubicBezTo>
                  <a:cubicBezTo>
                    <a:pt x="1569" y="951"/>
                    <a:pt x="1561" y="971"/>
                    <a:pt x="1574" y="973"/>
                  </a:cubicBezTo>
                  <a:cubicBezTo>
                    <a:pt x="1579" y="969"/>
                    <a:pt x="1581" y="964"/>
                    <a:pt x="1588" y="962"/>
                  </a:cubicBezTo>
                  <a:cubicBezTo>
                    <a:pt x="1588" y="951"/>
                    <a:pt x="1588" y="951"/>
                    <a:pt x="1588" y="951"/>
                  </a:cubicBezTo>
                  <a:cubicBezTo>
                    <a:pt x="1583" y="948"/>
                    <a:pt x="1580" y="944"/>
                    <a:pt x="1572" y="944"/>
                  </a:cubicBezTo>
                  <a:moveTo>
                    <a:pt x="1253" y="915"/>
                  </a:moveTo>
                  <a:cubicBezTo>
                    <a:pt x="1250" y="915"/>
                    <a:pt x="1249" y="916"/>
                    <a:pt x="1247" y="919"/>
                  </a:cubicBezTo>
                  <a:cubicBezTo>
                    <a:pt x="1245" y="925"/>
                    <a:pt x="1261" y="934"/>
                    <a:pt x="1267" y="939"/>
                  </a:cubicBezTo>
                  <a:cubicBezTo>
                    <a:pt x="1277" y="948"/>
                    <a:pt x="1284" y="954"/>
                    <a:pt x="1286" y="962"/>
                  </a:cubicBezTo>
                  <a:cubicBezTo>
                    <a:pt x="1299" y="967"/>
                    <a:pt x="1298" y="981"/>
                    <a:pt x="1307" y="990"/>
                  </a:cubicBezTo>
                  <a:cubicBezTo>
                    <a:pt x="1309" y="993"/>
                    <a:pt x="1312" y="995"/>
                    <a:pt x="1315" y="997"/>
                  </a:cubicBezTo>
                  <a:cubicBezTo>
                    <a:pt x="1354" y="997"/>
                    <a:pt x="1354" y="997"/>
                    <a:pt x="1354" y="997"/>
                  </a:cubicBezTo>
                  <a:cubicBezTo>
                    <a:pt x="1354" y="996"/>
                    <a:pt x="1353" y="994"/>
                    <a:pt x="1353" y="992"/>
                  </a:cubicBezTo>
                  <a:cubicBezTo>
                    <a:pt x="1364" y="989"/>
                    <a:pt x="1368" y="976"/>
                    <a:pt x="1353" y="974"/>
                  </a:cubicBezTo>
                  <a:cubicBezTo>
                    <a:pt x="1352" y="974"/>
                    <a:pt x="1352" y="974"/>
                    <a:pt x="1351" y="974"/>
                  </a:cubicBezTo>
                  <a:cubicBezTo>
                    <a:pt x="1350" y="974"/>
                    <a:pt x="1349" y="974"/>
                    <a:pt x="1348" y="975"/>
                  </a:cubicBezTo>
                  <a:cubicBezTo>
                    <a:pt x="1348" y="976"/>
                    <a:pt x="1347" y="976"/>
                    <a:pt x="1345" y="976"/>
                  </a:cubicBezTo>
                  <a:cubicBezTo>
                    <a:pt x="1345" y="976"/>
                    <a:pt x="1345" y="976"/>
                    <a:pt x="1345" y="976"/>
                  </a:cubicBezTo>
                  <a:cubicBezTo>
                    <a:pt x="1339" y="972"/>
                    <a:pt x="1330" y="971"/>
                    <a:pt x="1325" y="964"/>
                  </a:cubicBezTo>
                  <a:cubicBezTo>
                    <a:pt x="1323" y="962"/>
                    <a:pt x="1323" y="958"/>
                    <a:pt x="1321" y="955"/>
                  </a:cubicBezTo>
                  <a:cubicBezTo>
                    <a:pt x="1317" y="950"/>
                    <a:pt x="1310" y="950"/>
                    <a:pt x="1304" y="946"/>
                  </a:cubicBezTo>
                  <a:cubicBezTo>
                    <a:pt x="1301" y="944"/>
                    <a:pt x="1299" y="940"/>
                    <a:pt x="1296" y="938"/>
                  </a:cubicBezTo>
                  <a:cubicBezTo>
                    <a:pt x="1293" y="935"/>
                    <a:pt x="1289" y="935"/>
                    <a:pt x="1286" y="933"/>
                  </a:cubicBezTo>
                  <a:cubicBezTo>
                    <a:pt x="1281" y="929"/>
                    <a:pt x="1281" y="923"/>
                    <a:pt x="1273" y="920"/>
                  </a:cubicBezTo>
                  <a:cubicBezTo>
                    <a:pt x="1273" y="920"/>
                    <a:pt x="1273" y="920"/>
                    <a:pt x="1273" y="920"/>
                  </a:cubicBezTo>
                  <a:cubicBezTo>
                    <a:pt x="1270" y="920"/>
                    <a:pt x="1266" y="919"/>
                    <a:pt x="1263" y="918"/>
                  </a:cubicBezTo>
                  <a:cubicBezTo>
                    <a:pt x="1259" y="916"/>
                    <a:pt x="1256" y="915"/>
                    <a:pt x="1253" y="915"/>
                  </a:cubicBezTo>
                  <a:moveTo>
                    <a:pt x="1468" y="904"/>
                  </a:moveTo>
                  <a:cubicBezTo>
                    <a:pt x="1461" y="904"/>
                    <a:pt x="1459" y="910"/>
                    <a:pt x="1455" y="915"/>
                  </a:cubicBezTo>
                  <a:cubicBezTo>
                    <a:pt x="1452" y="921"/>
                    <a:pt x="1449" y="926"/>
                    <a:pt x="1440" y="926"/>
                  </a:cubicBezTo>
                  <a:cubicBezTo>
                    <a:pt x="1440" y="926"/>
                    <a:pt x="1439" y="926"/>
                    <a:pt x="1439" y="926"/>
                  </a:cubicBezTo>
                  <a:cubicBezTo>
                    <a:pt x="1431" y="937"/>
                    <a:pt x="1416" y="942"/>
                    <a:pt x="1404" y="950"/>
                  </a:cubicBezTo>
                  <a:cubicBezTo>
                    <a:pt x="1401" y="949"/>
                    <a:pt x="1399" y="945"/>
                    <a:pt x="1397" y="945"/>
                  </a:cubicBezTo>
                  <a:cubicBezTo>
                    <a:pt x="1396" y="945"/>
                    <a:pt x="1395" y="945"/>
                    <a:pt x="1395" y="946"/>
                  </a:cubicBezTo>
                  <a:cubicBezTo>
                    <a:pt x="1387" y="949"/>
                    <a:pt x="1383" y="957"/>
                    <a:pt x="1384" y="962"/>
                  </a:cubicBezTo>
                  <a:cubicBezTo>
                    <a:pt x="1384" y="965"/>
                    <a:pt x="1391" y="977"/>
                    <a:pt x="1397" y="983"/>
                  </a:cubicBezTo>
                  <a:cubicBezTo>
                    <a:pt x="1405" y="991"/>
                    <a:pt x="1414" y="988"/>
                    <a:pt x="1427" y="990"/>
                  </a:cubicBezTo>
                  <a:cubicBezTo>
                    <a:pt x="1436" y="992"/>
                    <a:pt x="1442" y="996"/>
                    <a:pt x="1448" y="996"/>
                  </a:cubicBezTo>
                  <a:cubicBezTo>
                    <a:pt x="1448" y="996"/>
                    <a:pt x="1449" y="996"/>
                    <a:pt x="1449" y="996"/>
                  </a:cubicBezTo>
                  <a:cubicBezTo>
                    <a:pt x="1458" y="995"/>
                    <a:pt x="1464" y="983"/>
                    <a:pt x="1465" y="975"/>
                  </a:cubicBezTo>
                  <a:cubicBezTo>
                    <a:pt x="1470" y="966"/>
                    <a:pt x="1478" y="960"/>
                    <a:pt x="1486" y="953"/>
                  </a:cubicBezTo>
                  <a:cubicBezTo>
                    <a:pt x="1479" y="949"/>
                    <a:pt x="1476" y="941"/>
                    <a:pt x="1476" y="931"/>
                  </a:cubicBezTo>
                  <a:cubicBezTo>
                    <a:pt x="1480" y="925"/>
                    <a:pt x="1489" y="923"/>
                    <a:pt x="1491" y="915"/>
                  </a:cubicBezTo>
                  <a:cubicBezTo>
                    <a:pt x="1490" y="914"/>
                    <a:pt x="1489" y="914"/>
                    <a:pt x="1488" y="914"/>
                  </a:cubicBezTo>
                  <a:cubicBezTo>
                    <a:pt x="1487" y="914"/>
                    <a:pt x="1486" y="914"/>
                    <a:pt x="1484" y="914"/>
                  </a:cubicBezTo>
                  <a:cubicBezTo>
                    <a:pt x="1483" y="914"/>
                    <a:pt x="1482" y="914"/>
                    <a:pt x="1481" y="914"/>
                  </a:cubicBezTo>
                  <a:cubicBezTo>
                    <a:pt x="1480" y="914"/>
                    <a:pt x="1480" y="914"/>
                    <a:pt x="1479" y="914"/>
                  </a:cubicBezTo>
                  <a:cubicBezTo>
                    <a:pt x="1476" y="913"/>
                    <a:pt x="1477" y="909"/>
                    <a:pt x="1476" y="906"/>
                  </a:cubicBezTo>
                  <a:cubicBezTo>
                    <a:pt x="1473" y="905"/>
                    <a:pt x="1470" y="904"/>
                    <a:pt x="1468" y="904"/>
                  </a:cubicBezTo>
                  <a:moveTo>
                    <a:pt x="1555" y="882"/>
                  </a:moveTo>
                  <a:cubicBezTo>
                    <a:pt x="1549" y="882"/>
                    <a:pt x="1546" y="891"/>
                    <a:pt x="1538" y="891"/>
                  </a:cubicBezTo>
                  <a:cubicBezTo>
                    <a:pt x="1535" y="890"/>
                    <a:pt x="1534" y="887"/>
                    <a:pt x="1531" y="887"/>
                  </a:cubicBezTo>
                  <a:cubicBezTo>
                    <a:pt x="1530" y="887"/>
                    <a:pt x="1530" y="887"/>
                    <a:pt x="1530" y="887"/>
                  </a:cubicBezTo>
                  <a:cubicBezTo>
                    <a:pt x="1525" y="892"/>
                    <a:pt x="1518" y="894"/>
                    <a:pt x="1514" y="900"/>
                  </a:cubicBezTo>
                  <a:cubicBezTo>
                    <a:pt x="1516" y="902"/>
                    <a:pt x="1517" y="906"/>
                    <a:pt x="1521" y="906"/>
                  </a:cubicBezTo>
                  <a:cubicBezTo>
                    <a:pt x="1525" y="904"/>
                    <a:pt x="1528" y="900"/>
                    <a:pt x="1534" y="900"/>
                  </a:cubicBezTo>
                  <a:cubicBezTo>
                    <a:pt x="1540" y="902"/>
                    <a:pt x="1536" y="908"/>
                    <a:pt x="1538" y="912"/>
                  </a:cubicBezTo>
                  <a:cubicBezTo>
                    <a:pt x="1541" y="915"/>
                    <a:pt x="1548" y="915"/>
                    <a:pt x="1553" y="916"/>
                  </a:cubicBezTo>
                  <a:cubicBezTo>
                    <a:pt x="1560" y="910"/>
                    <a:pt x="1570" y="888"/>
                    <a:pt x="1559" y="883"/>
                  </a:cubicBezTo>
                  <a:cubicBezTo>
                    <a:pt x="1557" y="882"/>
                    <a:pt x="1556" y="882"/>
                    <a:pt x="1555" y="882"/>
                  </a:cubicBezTo>
                  <a:moveTo>
                    <a:pt x="1541" y="877"/>
                  </a:moveTo>
                  <a:cubicBezTo>
                    <a:pt x="1540" y="879"/>
                    <a:pt x="1536" y="879"/>
                    <a:pt x="1537" y="883"/>
                  </a:cubicBezTo>
                  <a:cubicBezTo>
                    <a:pt x="1538" y="883"/>
                    <a:pt x="1540" y="884"/>
                    <a:pt x="1542" y="884"/>
                  </a:cubicBezTo>
                  <a:cubicBezTo>
                    <a:pt x="1543" y="884"/>
                    <a:pt x="1544" y="884"/>
                    <a:pt x="1544" y="883"/>
                  </a:cubicBezTo>
                  <a:cubicBezTo>
                    <a:pt x="1545" y="880"/>
                    <a:pt x="1543" y="878"/>
                    <a:pt x="1541" y="877"/>
                  </a:cubicBezTo>
                  <a:moveTo>
                    <a:pt x="1544" y="866"/>
                  </a:moveTo>
                  <a:cubicBezTo>
                    <a:pt x="1543" y="866"/>
                    <a:pt x="1541" y="866"/>
                    <a:pt x="1540" y="867"/>
                  </a:cubicBezTo>
                  <a:cubicBezTo>
                    <a:pt x="1540" y="871"/>
                    <a:pt x="1543" y="873"/>
                    <a:pt x="1544" y="876"/>
                  </a:cubicBezTo>
                  <a:cubicBezTo>
                    <a:pt x="1545" y="876"/>
                    <a:pt x="1546" y="876"/>
                    <a:pt x="1546" y="876"/>
                  </a:cubicBezTo>
                  <a:cubicBezTo>
                    <a:pt x="1550" y="876"/>
                    <a:pt x="1551" y="874"/>
                    <a:pt x="1552" y="872"/>
                  </a:cubicBezTo>
                  <a:cubicBezTo>
                    <a:pt x="1551" y="869"/>
                    <a:pt x="1548" y="866"/>
                    <a:pt x="1544" y="866"/>
                  </a:cubicBezTo>
                  <a:moveTo>
                    <a:pt x="1523" y="864"/>
                  </a:moveTo>
                  <a:cubicBezTo>
                    <a:pt x="1516" y="864"/>
                    <a:pt x="1510" y="870"/>
                    <a:pt x="1513" y="875"/>
                  </a:cubicBezTo>
                  <a:cubicBezTo>
                    <a:pt x="1514" y="875"/>
                    <a:pt x="1514" y="876"/>
                    <a:pt x="1514" y="876"/>
                  </a:cubicBezTo>
                  <a:cubicBezTo>
                    <a:pt x="1516" y="876"/>
                    <a:pt x="1517" y="875"/>
                    <a:pt x="1518" y="874"/>
                  </a:cubicBezTo>
                  <a:cubicBezTo>
                    <a:pt x="1519" y="874"/>
                    <a:pt x="1520" y="873"/>
                    <a:pt x="1521" y="873"/>
                  </a:cubicBezTo>
                  <a:cubicBezTo>
                    <a:pt x="1521" y="873"/>
                    <a:pt x="1522" y="873"/>
                    <a:pt x="1522" y="874"/>
                  </a:cubicBezTo>
                  <a:cubicBezTo>
                    <a:pt x="1522" y="878"/>
                    <a:pt x="1521" y="883"/>
                    <a:pt x="1524" y="885"/>
                  </a:cubicBezTo>
                  <a:cubicBezTo>
                    <a:pt x="1525" y="885"/>
                    <a:pt x="1525" y="885"/>
                    <a:pt x="1525" y="885"/>
                  </a:cubicBezTo>
                  <a:cubicBezTo>
                    <a:pt x="1532" y="885"/>
                    <a:pt x="1533" y="879"/>
                    <a:pt x="1532" y="873"/>
                  </a:cubicBezTo>
                  <a:cubicBezTo>
                    <a:pt x="1532" y="872"/>
                    <a:pt x="1531" y="872"/>
                    <a:pt x="1530" y="872"/>
                  </a:cubicBezTo>
                  <a:cubicBezTo>
                    <a:pt x="1530" y="872"/>
                    <a:pt x="1529" y="872"/>
                    <a:pt x="1528" y="872"/>
                  </a:cubicBezTo>
                  <a:cubicBezTo>
                    <a:pt x="1528" y="872"/>
                    <a:pt x="1527" y="872"/>
                    <a:pt x="1527" y="872"/>
                  </a:cubicBezTo>
                  <a:cubicBezTo>
                    <a:pt x="1526" y="872"/>
                    <a:pt x="1526" y="872"/>
                    <a:pt x="1525" y="872"/>
                  </a:cubicBezTo>
                  <a:cubicBezTo>
                    <a:pt x="1527" y="870"/>
                    <a:pt x="1526" y="867"/>
                    <a:pt x="1527" y="864"/>
                  </a:cubicBezTo>
                  <a:cubicBezTo>
                    <a:pt x="1525" y="864"/>
                    <a:pt x="1524" y="864"/>
                    <a:pt x="1523" y="864"/>
                  </a:cubicBezTo>
                  <a:moveTo>
                    <a:pt x="1506" y="851"/>
                  </a:moveTo>
                  <a:cubicBezTo>
                    <a:pt x="1500" y="851"/>
                    <a:pt x="1492" y="857"/>
                    <a:pt x="1494" y="864"/>
                  </a:cubicBezTo>
                  <a:cubicBezTo>
                    <a:pt x="1491" y="865"/>
                    <a:pt x="1488" y="866"/>
                    <a:pt x="1486" y="867"/>
                  </a:cubicBezTo>
                  <a:cubicBezTo>
                    <a:pt x="1484" y="878"/>
                    <a:pt x="1465" y="882"/>
                    <a:pt x="1471" y="894"/>
                  </a:cubicBezTo>
                  <a:cubicBezTo>
                    <a:pt x="1484" y="891"/>
                    <a:pt x="1487" y="879"/>
                    <a:pt x="1496" y="873"/>
                  </a:cubicBezTo>
                  <a:cubicBezTo>
                    <a:pt x="1496" y="866"/>
                    <a:pt x="1496" y="866"/>
                    <a:pt x="1496" y="866"/>
                  </a:cubicBezTo>
                  <a:cubicBezTo>
                    <a:pt x="1501" y="863"/>
                    <a:pt x="1503" y="857"/>
                    <a:pt x="1512" y="857"/>
                  </a:cubicBezTo>
                  <a:cubicBezTo>
                    <a:pt x="1512" y="857"/>
                    <a:pt x="1512" y="857"/>
                    <a:pt x="1512" y="857"/>
                  </a:cubicBezTo>
                  <a:cubicBezTo>
                    <a:pt x="1512" y="853"/>
                    <a:pt x="1509" y="851"/>
                    <a:pt x="1506" y="851"/>
                  </a:cubicBezTo>
                  <a:moveTo>
                    <a:pt x="1514" y="803"/>
                  </a:moveTo>
                  <a:cubicBezTo>
                    <a:pt x="1507" y="803"/>
                    <a:pt x="1500" y="809"/>
                    <a:pt x="1502" y="821"/>
                  </a:cubicBezTo>
                  <a:cubicBezTo>
                    <a:pt x="1500" y="826"/>
                    <a:pt x="1494" y="825"/>
                    <a:pt x="1493" y="830"/>
                  </a:cubicBezTo>
                  <a:cubicBezTo>
                    <a:pt x="1492" y="843"/>
                    <a:pt x="1513" y="845"/>
                    <a:pt x="1524" y="849"/>
                  </a:cubicBezTo>
                  <a:cubicBezTo>
                    <a:pt x="1531" y="852"/>
                    <a:pt x="1535" y="857"/>
                    <a:pt x="1540" y="857"/>
                  </a:cubicBezTo>
                  <a:cubicBezTo>
                    <a:pt x="1541" y="857"/>
                    <a:pt x="1542" y="857"/>
                    <a:pt x="1543" y="857"/>
                  </a:cubicBezTo>
                  <a:cubicBezTo>
                    <a:pt x="1545" y="839"/>
                    <a:pt x="1519" y="844"/>
                    <a:pt x="1514" y="831"/>
                  </a:cubicBezTo>
                  <a:cubicBezTo>
                    <a:pt x="1518" y="824"/>
                    <a:pt x="1527" y="822"/>
                    <a:pt x="1527" y="813"/>
                  </a:cubicBezTo>
                  <a:cubicBezTo>
                    <a:pt x="1526" y="807"/>
                    <a:pt x="1520" y="803"/>
                    <a:pt x="1514" y="803"/>
                  </a:cubicBezTo>
                  <a:moveTo>
                    <a:pt x="1561" y="666"/>
                  </a:moveTo>
                  <a:cubicBezTo>
                    <a:pt x="1559" y="666"/>
                    <a:pt x="1557" y="668"/>
                    <a:pt x="1557" y="671"/>
                  </a:cubicBezTo>
                  <a:cubicBezTo>
                    <a:pt x="1558" y="673"/>
                    <a:pt x="1559" y="675"/>
                    <a:pt x="1564" y="675"/>
                  </a:cubicBezTo>
                  <a:cubicBezTo>
                    <a:pt x="1564" y="675"/>
                    <a:pt x="1564" y="675"/>
                    <a:pt x="1564" y="675"/>
                  </a:cubicBezTo>
                  <a:cubicBezTo>
                    <a:pt x="1568" y="671"/>
                    <a:pt x="1564" y="666"/>
                    <a:pt x="1561" y="666"/>
                  </a:cubicBezTo>
                  <a:moveTo>
                    <a:pt x="1717" y="594"/>
                  </a:moveTo>
                  <a:cubicBezTo>
                    <a:pt x="1706" y="595"/>
                    <a:pt x="1697" y="597"/>
                    <a:pt x="1695" y="605"/>
                  </a:cubicBezTo>
                  <a:cubicBezTo>
                    <a:pt x="1694" y="608"/>
                    <a:pt x="1698" y="611"/>
                    <a:pt x="1697" y="614"/>
                  </a:cubicBezTo>
                  <a:cubicBezTo>
                    <a:pt x="1696" y="621"/>
                    <a:pt x="1690" y="622"/>
                    <a:pt x="1683" y="626"/>
                  </a:cubicBezTo>
                  <a:cubicBezTo>
                    <a:pt x="1681" y="628"/>
                    <a:pt x="1683" y="633"/>
                    <a:pt x="1681" y="635"/>
                  </a:cubicBezTo>
                  <a:cubicBezTo>
                    <a:pt x="1680" y="635"/>
                    <a:pt x="1679" y="635"/>
                    <a:pt x="1678" y="635"/>
                  </a:cubicBezTo>
                  <a:cubicBezTo>
                    <a:pt x="1675" y="635"/>
                    <a:pt x="1672" y="635"/>
                    <a:pt x="1670" y="634"/>
                  </a:cubicBezTo>
                  <a:cubicBezTo>
                    <a:pt x="1662" y="638"/>
                    <a:pt x="1661" y="647"/>
                    <a:pt x="1652" y="649"/>
                  </a:cubicBezTo>
                  <a:cubicBezTo>
                    <a:pt x="1650" y="650"/>
                    <a:pt x="1649" y="650"/>
                    <a:pt x="1648" y="650"/>
                  </a:cubicBezTo>
                  <a:cubicBezTo>
                    <a:pt x="1645" y="650"/>
                    <a:pt x="1642" y="649"/>
                    <a:pt x="1640" y="649"/>
                  </a:cubicBezTo>
                  <a:cubicBezTo>
                    <a:pt x="1637" y="648"/>
                    <a:pt x="1634" y="648"/>
                    <a:pt x="1632" y="648"/>
                  </a:cubicBezTo>
                  <a:cubicBezTo>
                    <a:pt x="1630" y="648"/>
                    <a:pt x="1629" y="648"/>
                    <a:pt x="1627" y="648"/>
                  </a:cubicBezTo>
                  <a:cubicBezTo>
                    <a:pt x="1618" y="650"/>
                    <a:pt x="1617" y="658"/>
                    <a:pt x="1607" y="658"/>
                  </a:cubicBezTo>
                  <a:cubicBezTo>
                    <a:pt x="1608" y="670"/>
                    <a:pt x="1591" y="666"/>
                    <a:pt x="1591" y="677"/>
                  </a:cubicBezTo>
                  <a:cubicBezTo>
                    <a:pt x="1597" y="682"/>
                    <a:pt x="1599" y="694"/>
                    <a:pt x="1608" y="694"/>
                  </a:cubicBezTo>
                  <a:cubicBezTo>
                    <a:pt x="1608" y="694"/>
                    <a:pt x="1608" y="694"/>
                    <a:pt x="1609" y="694"/>
                  </a:cubicBezTo>
                  <a:cubicBezTo>
                    <a:pt x="1620" y="693"/>
                    <a:pt x="1619" y="674"/>
                    <a:pt x="1611" y="668"/>
                  </a:cubicBezTo>
                  <a:cubicBezTo>
                    <a:pt x="1618" y="667"/>
                    <a:pt x="1630" y="661"/>
                    <a:pt x="1639" y="661"/>
                  </a:cubicBezTo>
                  <a:cubicBezTo>
                    <a:pt x="1643" y="661"/>
                    <a:pt x="1647" y="663"/>
                    <a:pt x="1648" y="667"/>
                  </a:cubicBezTo>
                  <a:cubicBezTo>
                    <a:pt x="1647" y="667"/>
                    <a:pt x="1647" y="668"/>
                    <a:pt x="1646" y="669"/>
                  </a:cubicBezTo>
                  <a:cubicBezTo>
                    <a:pt x="1642" y="667"/>
                    <a:pt x="1638" y="665"/>
                    <a:pt x="1631" y="665"/>
                  </a:cubicBezTo>
                  <a:cubicBezTo>
                    <a:pt x="1630" y="665"/>
                    <a:pt x="1629" y="665"/>
                    <a:pt x="1627" y="665"/>
                  </a:cubicBezTo>
                  <a:cubicBezTo>
                    <a:pt x="1623" y="669"/>
                    <a:pt x="1619" y="677"/>
                    <a:pt x="1627" y="680"/>
                  </a:cubicBezTo>
                  <a:cubicBezTo>
                    <a:pt x="1632" y="676"/>
                    <a:pt x="1639" y="675"/>
                    <a:pt x="1644" y="671"/>
                  </a:cubicBezTo>
                  <a:cubicBezTo>
                    <a:pt x="1647" y="672"/>
                    <a:pt x="1647" y="675"/>
                    <a:pt x="1650" y="675"/>
                  </a:cubicBezTo>
                  <a:cubicBezTo>
                    <a:pt x="1651" y="675"/>
                    <a:pt x="1651" y="675"/>
                    <a:pt x="1652" y="675"/>
                  </a:cubicBezTo>
                  <a:cubicBezTo>
                    <a:pt x="1663" y="673"/>
                    <a:pt x="1665" y="660"/>
                    <a:pt x="1675" y="658"/>
                  </a:cubicBezTo>
                  <a:cubicBezTo>
                    <a:pt x="1675" y="658"/>
                    <a:pt x="1676" y="658"/>
                    <a:pt x="1676" y="658"/>
                  </a:cubicBezTo>
                  <a:cubicBezTo>
                    <a:pt x="1678" y="658"/>
                    <a:pt x="1680" y="659"/>
                    <a:pt x="1682" y="660"/>
                  </a:cubicBezTo>
                  <a:cubicBezTo>
                    <a:pt x="1683" y="661"/>
                    <a:pt x="1685" y="661"/>
                    <a:pt x="1687" y="661"/>
                  </a:cubicBezTo>
                  <a:cubicBezTo>
                    <a:pt x="1687" y="661"/>
                    <a:pt x="1687" y="661"/>
                    <a:pt x="1687" y="661"/>
                  </a:cubicBezTo>
                  <a:cubicBezTo>
                    <a:pt x="1692" y="661"/>
                    <a:pt x="1694" y="657"/>
                    <a:pt x="1698" y="657"/>
                  </a:cubicBezTo>
                  <a:cubicBezTo>
                    <a:pt x="1699" y="657"/>
                    <a:pt x="1700" y="658"/>
                    <a:pt x="1702" y="658"/>
                  </a:cubicBezTo>
                  <a:cubicBezTo>
                    <a:pt x="1710" y="639"/>
                    <a:pt x="1723" y="617"/>
                    <a:pt x="1717" y="594"/>
                  </a:cubicBezTo>
                  <a:moveTo>
                    <a:pt x="1784" y="550"/>
                  </a:moveTo>
                  <a:cubicBezTo>
                    <a:pt x="1773" y="550"/>
                    <a:pt x="1762" y="564"/>
                    <a:pt x="1754" y="569"/>
                  </a:cubicBezTo>
                  <a:cubicBezTo>
                    <a:pt x="1737" y="567"/>
                    <a:pt x="1730" y="558"/>
                    <a:pt x="1719" y="552"/>
                  </a:cubicBezTo>
                  <a:cubicBezTo>
                    <a:pt x="1716" y="555"/>
                    <a:pt x="1716" y="558"/>
                    <a:pt x="1717" y="563"/>
                  </a:cubicBezTo>
                  <a:cubicBezTo>
                    <a:pt x="1714" y="571"/>
                    <a:pt x="1688" y="577"/>
                    <a:pt x="1693" y="589"/>
                  </a:cubicBezTo>
                  <a:cubicBezTo>
                    <a:pt x="1694" y="592"/>
                    <a:pt x="1696" y="594"/>
                    <a:pt x="1698" y="594"/>
                  </a:cubicBezTo>
                  <a:cubicBezTo>
                    <a:pt x="1704" y="594"/>
                    <a:pt x="1711" y="586"/>
                    <a:pt x="1714" y="583"/>
                  </a:cubicBezTo>
                  <a:cubicBezTo>
                    <a:pt x="1722" y="584"/>
                    <a:pt x="1726" y="588"/>
                    <a:pt x="1733" y="590"/>
                  </a:cubicBezTo>
                  <a:cubicBezTo>
                    <a:pt x="1738" y="581"/>
                    <a:pt x="1753" y="579"/>
                    <a:pt x="1758" y="569"/>
                  </a:cubicBezTo>
                  <a:cubicBezTo>
                    <a:pt x="1766" y="569"/>
                    <a:pt x="1766" y="569"/>
                    <a:pt x="1766" y="569"/>
                  </a:cubicBezTo>
                  <a:cubicBezTo>
                    <a:pt x="1769" y="560"/>
                    <a:pt x="1789" y="564"/>
                    <a:pt x="1791" y="553"/>
                  </a:cubicBezTo>
                  <a:cubicBezTo>
                    <a:pt x="1789" y="551"/>
                    <a:pt x="1786" y="550"/>
                    <a:pt x="1784" y="550"/>
                  </a:cubicBezTo>
                  <a:moveTo>
                    <a:pt x="1705" y="498"/>
                  </a:moveTo>
                  <a:cubicBezTo>
                    <a:pt x="1237" y="498"/>
                    <a:pt x="1237" y="498"/>
                    <a:pt x="1237" y="498"/>
                  </a:cubicBezTo>
                  <a:cubicBezTo>
                    <a:pt x="1237" y="800"/>
                    <a:pt x="1237" y="800"/>
                    <a:pt x="1237" y="800"/>
                  </a:cubicBezTo>
                  <a:cubicBezTo>
                    <a:pt x="1238" y="801"/>
                    <a:pt x="1238" y="801"/>
                    <a:pt x="1239" y="802"/>
                  </a:cubicBezTo>
                  <a:cubicBezTo>
                    <a:pt x="1240" y="808"/>
                    <a:pt x="1238" y="814"/>
                    <a:pt x="1237" y="820"/>
                  </a:cubicBezTo>
                  <a:cubicBezTo>
                    <a:pt x="1237" y="828"/>
                    <a:pt x="1237" y="828"/>
                    <a:pt x="1237" y="828"/>
                  </a:cubicBezTo>
                  <a:cubicBezTo>
                    <a:pt x="1237" y="828"/>
                    <a:pt x="1237" y="829"/>
                    <a:pt x="1238" y="829"/>
                  </a:cubicBezTo>
                  <a:cubicBezTo>
                    <a:pt x="1239" y="830"/>
                    <a:pt x="1241" y="830"/>
                    <a:pt x="1244" y="830"/>
                  </a:cubicBezTo>
                  <a:cubicBezTo>
                    <a:pt x="1245" y="830"/>
                    <a:pt x="1247" y="830"/>
                    <a:pt x="1248" y="830"/>
                  </a:cubicBezTo>
                  <a:cubicBezTo>
                    <a:pt x="1249" y="830"/>
                    <a:pt x="1250" y="830"/>
                    <a:pt x="1252" y="830"/>
                  </a:cubicBezTo>
                  <a:cubicBezTo>
                    <a:pt x="1253" y="830"/>
                    <a:pt x="1253" y="830"/>
                    <a:pt x="1254" y="830"/>
                  </a:cubicBezTo>
                  <a:cubicBezTo>
                    <a:pt x="1259" y="828"/>
                    <a:pt x="1259" y="821"/>
                    <a:pt x="1266" y="821"/>
                  </a:cubicBezTo>
                  <a:cubicBezTo>
                    <a:pt x="1266" y="827"/>
                    <a:pt x="1273" y="832"/>
                    <a:pt x="1274" y="837"/>
                  </a:cubicBezTo>
                  <a:cubicBezTo>
                    <a:pt x="1274" y="838"/>
                    <a:pt x="1272" y="841"/>
                    <a:pt x="1273" y="842"/>
                  </a:cubicBezTo>
                  <a:cubicBezTo>
                    <a:pt x="1275" y="847"/>
                    <a:pt x="1281" y="849"/>
                    <a:pt x="1282" y="854"/>
                  </a:cubicBezTo>
                  <a:cubicBezTo>
                    <a:pt x="1285" y="865"/>
                    <a:pt x="1275" y="876"/>
                    <a:pt x="1278" y="891"/>
                  </a:cubicBezTo>
                  <a:cubicBezTo>
                    <a:pt x="1286" y="899"/>
                    <a:pt x="1295" y="907"/>
                    <a:pt x="1296" y="921"/>
                  </a:cubicBezTo>
                  <a:cubicBezTo>
                    <a:pt x="1302" y="924"/>
                    <a:pt x="1303" y="934"/>
                    <a:pt x="1311" y="940"/>
                  </a:cubicBezTo>
                  <a:cubicBezTo>
                    <a:pt x="1312" y="942"/>
                    <a:pt x="1317" y="943"/>
                    <a:pt x="1319" y="944"/>
                  </a:cubicBezTo>
                  <a:cubicBezTo>
                    <a:pt x="1327" y="949"/>
                    <a:pt x="1330" y="959"/>
                    <a:pt x="1339" y="959"/>
                  </a:cubicBezTo>
                  <a:cubicBezTo>
                    <a:pt x="1341" y="959"/>
                    <a:pt x="1343" y="959"/>
                    <a:pt x="1346" y="957"/>
                  </a:cubicBezTo>
                  <a:cubicBezTo>
                    <a:pt x="1346" y="946"/>
                    <a:pt x="1334" y="941"/>
                    <a:pt x="1332" y="931"/>
                  </a:cubicBezTo>
                  <a:cubicBezTo>
                    <a:pt x="1330" y="926"/>
                    <a:pt x="1333" y="920"/>
                    <a:pt x="1328" y="915"/>
                  </a:cubicBezTo>
                  <a:cubicBezTo>
                    <a:pt x="1319" y="911"/>
                    <a:pt x="1306" y="909"/>
                    <a:pt x="1302" y="900"/>
                  </a:cubicBezTo>
                  <a:cubicBezTo>
                    <a:pt x="1306" y="889"/>
                    <a:pt x="1293" y="890"/>
                    <a:pt x="1291" y="880"/>
                  </a:cubicBezTo>
                  <a:cubicBezTo>
                    <a:pt x="1290" y="879"/>
                    <a:pt x="1293" y="863"/>
                    <a:pt x="1295" y="861"/>
                  </a:cubicBezTo>
                  <a:cubicBezTo>
                    <a:pt x="1298" y="856"/>
                    <a:pt x="1301" y="854"/>
                    <a:pt x="1304" y="854"/>
                  </a:cubicBezTo>
                  <a:cubicBezTo>
                    <a:pt x="1312" y="854"/>
                    <a:pt x="1319" y="864"/>
                    <a:pt x="1324" y="868"/>
                  </a:cubicBezTo>
                  <a:cubicBezTo>
                    <a:pt x="1330" y="873"/>
                    <a:pt x="1338" y="873"/>
                    <a:pt x="1340" y="879"/>
                  </a:cubicBezTo>
                  <a:cubicBezTo>
                    <a:pt x="1337" y="887"/>
                    <a:pt x="1340" y="894"/>
                    <a:pt x="1346" y="895"/>
                  </a:cubicBezTo>
                  <a:cubicBezTo>
                    <a:pt x="1346" y="895"/>
                    <a:pt x="1346" y="895"/>
                    <a:pt x="1347" y="895"/>
                  </a:cubicBezTo>
                  <a:cubicBezTo>
                    <a:pt x="1353" y="895"/>
                    <a:pt x="1358" y="884"/>
                    <a:pt x="1364" y="880"/>
                  </a:cubicBezTo>
                  <a:cubicBezTo>
                    <a:pt x="1374" y="873"/>
                    <a:pt x="1383" y="872"/>
                    <a:pt x="1388" y="868"/>
                  </a:cubicBezTo>
                  <a:cubicBezTo>
                    <a:pt x="1397" y="855"/>
                    <a:pt x="1395" y="836"/>
                    <a:pt x="1385" y="826"/>
                  </a:cubicBezTo>
                  <a:cubicBezTo>
                    <a:pt x="1379" y="821"/>
                    <a:pt x="1371" y="820"/>
                    <a:pt x="1366" y="814"/>
                  </a:cubicBezTo>
                  <a:cubicBezTo>
                    <a:pt x="1363" y="810"/>
                    <a:pt x="1358" y="803"/>
                    <a:pt x="1358" y="799"/>
                  </a:cubicBezTo>
                  <a:cubicBezTo>
                    <a:pt x="1358" y="789"/>
                    <a:pt x="1377" y="778"/>
                    <a:pt x="1388" y="777"/>
                  </a:cubicBezTo>
                  <a:cubicBezTo>
                    <a:pt x="1395" y="779"/>
                    <a:pt x="1392" y="789"/>
                    <a:pt x="1400" y="790"/>
                  </a:cubicBezTo>
                  <a:cubicBezTo>
                    <a:pt x="1405" y="784"/>
                    <a:pt x="1411" y="783"/>
                    <a:pt x="1423" y="781"/>
                  </a:cubicBezTo>
                  <a:cubicBezTo>
                    <a:pt x="1438" y="778"/>
                    <a:pt x="1444" y="766"/>
                    <a:pt x="1458" y="766"/>
                  </a:cubicBezTo>
                  <a:cubicBezTo>
                    <a:pt x="1460" y="766"/>
                    <a:pt x="1463" y="766"/>
                    <a:pt x="1466" y="767"/>
                  </a:cubicBezTo>
                  <a:cubicBezTo>
                    <a:pt x="1475" y="764"/>
                    <a:pt x="1476" y="754"/>
                    <a:pt x="1486" y="751"/>
                  </a:cubicBezTo>
                  <a:cubicBezTo>
                    <a:pt x="1491" y="739"/>
                    <a:pt x="1498" y="734"/>
                    <a:pt x="1507" y="723"/>
                  </a:cubicBezTo>
                  <a:cubicBezTo>
                    <a:pt x="1512" y="717"/>
                    <a:pt x="1527" y="703"/>
                    <a:pt x="1524" y="693"/>
                  </a:cubicBezTo>
                  <a:cubicBezTo>
                    <a:pt x="1523" y="687"/>
                    <a:pt x="1509" y="681"/>
                    <a:pt x="1504" y="671"/>
                  </a:cubicBezTo>
                  <a:cubicBezTo>
                    <a:pt x="1503" y="668"/>
                    <a:pt x="1503" y="664"/>
                    <a:pt x="1502" y="662"/>
                  </a:cubicBezTo>
                  <a:cubicBezTo>
                    <a:pt x="1500" y="658"/>
                    <a:pt x="1494" y="658"/>
                    <a:pt x="1494" y="653"/>
                  </a:cubicBezTo>
                  <a:cubicBezTo>
                    <a:pt x="1495" y="646"/>
                    <a:pt x="1511" y="644"/>
                    <a:pt x="1511" y="639"/>
                  </a:cubicBezTo>
                  <a:cubicBezTo>
                    <a:pt x="1513" y="639"/>
                    <a:pt x="1514" y="639"/>
                    <a:pt x="1516" y="639"/>
                  </a:cubicBezTo>
                  <a:cubicBezTo>
                    <a:pt x="1521" y="639"/>
                    <a:pt x="1524" y="638"/>
                    <a:pt x="1523" y="633"/>
                  </a:cubicBezTo>
                  <a:cubicBezTo>
                    <a:pt x="1519" y="631"/>
                    <a:pt x="1515" y="631"/>
                    <a:pt x="1510" y="631"/>
                  </a:cubicBezTo>
                  <a:cubicBezTo>
                    <a:pt x="1507" y="631"/>
                    <a:pt x="1504" y="631"/>
                    <a:pt x="1501" y="631"/>
                  </a:cubicBezTo>
                  <a:cubicBezTo>
                    <a:pt x="1498" y="631"/>
                    <a:pt x="1495" y="632"/>
                    <a:pt x="1493" y="632"/>
                  </a:cubicBezTo>
                  <a:cubicBezTo>
                    <a:pt x="1483" y="632"/>
                    <a:pt x="1475" y="630"/>
                    <a:pt x="1475" y="619"/>
                  </a:cubicBezTo>
                  <a:cubicBezTo>
                    <a:pt x="1475" y="619"/>
                    <a:pt x="1475" y="619"/>
                    <a:pt x="1475" y="619"/>
                  </a:cubicBezTo>
                  <a:cubicBezTo>
                    <a:pt x="1483" y="619"/>
                    <a:pt x="1488" y="614"/>
                    <a:pt x="1494" y="610"/>
                  </a:cubicBezTo>
                  <a:cubicBezTo>
                    <a:pt x="1499" y="605"/>
                    <a:pt x="1504" y="601"/>
                    <a:pt x="1512" y="601"/>
                  </a:cubicBezTo>
                  <a:cubicBezTo>
                    <a:pt x="1514" y="601"/>
                    <a:pt x="1516" y="601"/>
                    <a:pt x="1518" y="602"/>
                  </a:cubicBezTo>
                  <a:cubicBezTo>
                    <a:pt x="1518" y="609"/>
                    <a:pt x="1509" y="612"/>
                    <a:pt x="1513" y="620"/>
                  </a:cubicBezTo>
                  <a:cubicBezTo>
                    <a:pt x="1520" y="617"/>
                    <a:pt x="1532" y="610"/>
                    <a:pt x="1541" y="610"/>
                  </a:cubicBezTo>
                  <a:cubicBezTo>
                    <a:pt x="1545" y="610"/>
                    <a:pt x="1549" y="612"/>
                    <a:pt x="1552" y="617"/>
                  </a:cubicBezTo>
                  <a:cubicBezTo>
                    <a:pt x="1550" y="619"/>
                    <a:pt x="1549" y="622"/>
                    <a:pt x="1548" y="625"/>
                  </a:cubicBezTo>
                  <a:cubicBezTo>
                    <a:pt x="1560" y="632"/>
                    <a:pt x="1570" y="646"/>
                    <a:pt x="1561" y="660"/>
                  </a:cubicBezTo>
                  <a:cubicBezTo>
                    <a:pt x="1563" y="662"/>
                    <a:pt x="1567" y="663"/>
                    <a:pt x="1570" y="663"/>
                  </a:cubicBezTo>
                  <a:cubicBezTo>
                    <a:pt x="1578" y="663"/>
                    <a:pt x="1588" y="660"/>
                    <a:pt x="1592" y="657"/>
                  </a:cubicBezTo>
                  <a:cubicBezTo>
                    <a:pt x="1588" y="646"/>
                    <a:pt x="1595" y="644"/>
                    <a:pt x="1592" y="634"/>
                  </a:cubicBezTo>
                  <a:cubicBezTo>
                    <a:pt x="1589" y="625"/>
                    <a:pt x="1572" y="622"/>
                    <a:pt x="1574" y="613"/>
                  </a:cubicBezTo>
                  <a:cubicBezTo>
                    <a:pt x="1575" y="610"/>
                    <a:pt x="1580" y="610"/>
                    <a:pt x="1584" y="607"/>
                  </a:cubicBezTo>
                  <a:cubicBezTo>
                    <a:pt x="1585" y="606"/>
                    <a:pt x="1585" y="603"/>
                    <a:pt x="1588" y="601"/>
                  </a:cubicBezTo>
                  <a:cubicBezTo>
                    <a:pt x="1590" y="598"/>
                    <a:pt x="1596" y="596"/>
                    <a:pt x="1599" y="594"/>
                  </a:cubicBezTo>
                  <a:cubicBezTo>
                    <a:pt x="1606" y="586"/>
                    <a:pt x="1607" y="579"/>
                    <a:pt x="1619" y="577"/>
                  </a:cubicBezTo>
                  <a:cubicBezTo>
                    <a:pt x="1624" y="578"/>
                    <a:pt x="1624" y="583"/>
                    <a:pt x="1631" y="583"/>
                  </a:cubicBezTo>
                  <a:cubicBezTo>
                    <a:pt x="1647" y="576"/>
                    <a:pt x="1663" y="569"/>
                    <a:pt x="1668" y="553"/>
                  </a:cubicBezTo>
                  <a:cubicBezTo>
                    <a:pt x="1677" y="551"/>
                    <a:pt x="1677" y="543"/>
                    <a:pt x="1683" y="536"/>
                  </a:cubicBezTo>
                  <a:cubicBezTo>
                    <a:pt x="1689" y="529"/>
                    <a:pt x="1701" y="522"/>
                    <a:pt x="1704" y="515"/>
                  </a:cubicBezTo>
                  <a:cubicBezTo>
                    <a:pt x="1706" y="509"/>
                    <a:pt x="1705" y="503"/>
                    <a:pt x="1705" y="498"/>
                  </a:cubicBezTo>
                  <a:moveTo>
                    <a:pt x="1737" y="498"/>
                  </a:moveTo>
                  <a:cubicBezTo>
                    <a:pt x="1719" y="498"/>
                    <a:pt x="1719" y="498"/>
                    <a:pt x="1719" y="498"/>
                  </a:cubicBezTo>
                  <a:cubicBezTo>
                    <a:pt x="1719" y="502"/>
                    <a:pt x="1719" y="506"/>
                    <a:pt x="1718" y="509"/>
                  </a:cubicBezTo>
                  <a:cubicBezTo>
                    <a:pt x="1716" y="523"/>
                    <a:pt x="1707" y="541"/>
                    <a:pt x="1720" y="548"/>
                  </a:cubicBezTo>
                  <a:cubicBezTo>
                    <a:pt x="1724" y="543"/>
                    <a:pt x="1729" y="543"/>
                    <a:pt x="1736" y="543"/>
                  </a:cubicBezTo>
                  <a:cubicBezTo>
                    <a:pt x="1738" y="534"/>
                    <a:pt x="1714" y="522"/>
                    <a:pt x="1729" y="511"/>
                  </a:cubicBezTo>
                  <a:cubicBezTo>
                    <a:pt x="1734" y="512"/>
                    <a:pt x="1738" y="516"/>
                    <a:pt x="1742" y="516"/>
                  </a:cubicBezTo>
                  <a:cubicBezTo>
                    <a:pt x="1744" y="516"/>
                    <a:pt x="1745" y="516"/>
                    <a:pt x="1747" y="515"/>
                  </a:cubicBezTo>
                  <a:cubicBezTo>
                    <a:pt x="1747" y="509"/>
                    <a:pt x="1739" y="506"/>
                    <a:pt x="1737" y="500"/>
                  </a:cubicBezTo>
                  <a:cubicBezTo>
                    <a:pt x="1737" y="499"/>
                    <a:pt x="1737" y="499"/>
                    <a:pt x="1737" y="498"/>
                  </a:cubicBezTo>
                  <a:moveTo>
                    <a:pt x="3255" y="494"/>
                  </a:moveTo>
                  <a:cubicBezTo>
                    <a:pt x="3252" y="494"/>
                    <a:pt x="3250" y="494"/>
                    <a:pt x="3248" y="496"/>
                  </a:cubicBezTo>
                  <a:cubicBezTo>
                    <a:pt x="3248" y="497"/>
                    <a:pt x="3248" y="497"/>
                    <a:pt x="3249" y="498"/>
                  </a:cubicBezTo>
                  <a:cubicBezTo>
                    <a:pt x="3271" y="498"/>
                    <a:pt x="3271" y="498"/>
                    <a:pt x="3271" y="498"/>
                  </a:cubicBezTo>
                  <a:cubicBezTo>
                    <a:pt x="3266" y="496"/>
                    <a:pt x="3260" y="494"/>
                    <a:pt x="3255" y="494"/>
                  </a:cubicBezTo>
                  <a:moveTo>
                    <a:pt x="2613" y="491"/>
                  </a:moveTo>
                  <a:cubicBezTo>
                    <a:pt x="2612" y="491"/>
                    <a:pt x="2611" y="491"/>
                    <a:pt x="2610" y="491"/>
                  </a:cubicBezTo>
                  <a:cubicBezTo>
                    <a:pt x="2610" y="494"/>
                    <a:pt x="2612" y="496"/>
                    <a:pt x="2614" y="498"/>
                  </a:cubicBezTo>
                  <a:cubicBezTo>
                    <a:pt x="2640" y="498"/>
                    <a:pt x="2640" y="498"/>
                    <a:pt x="2640" y="498"/>
                  </a:cubicBezTo>
                  <a:cubicBezTo>
                    <a:pt x="2633" y="493"/>
                    <a:pt x="2624" y="491"/>
                    <a:pt x="2613" y="491"/>
                  </a:cubicBezTo>
                  <a:moveTo>
                    <a:pt x="3329" y="474"/>
                  </a:moveTo>
                  <a:cubicBezTo>
                    <a:pt x="3329" y="474"/>
                    <a:pt x="3328" y="474"/>
                    <a:pt x="3328" y="474"/>
                  </a:cubicBezTo>
                  <a:cubicBezTo>
                    <a:pt x="3323" y="476"/>
                    <a:pt x="3320" y="480"/>
                    <a:pt x="3317" y="482"/>
                  </a:cubicBezTo>
                  <a:cubicBezTo>
                    <a:pt x="3316" y="489"/>
                    <a:pt x="3312" y="494"/>
                    <a:pt x="3308" y="498"/>
                  </a:cubicBezTo>
                  <a:cubicBezTo>
                    <a:pt x="3334" y="498"/>
                    <a:pt x="3334" y="498"/>
                    <a:pt x="3334" y="498"/>
                  </a:cubicBezTo>
                  <a:cubicBezTo>
                    <a:pt x="3330" y="496"/>
                    <a:pt x="3326" y="494"/>
                    <a:pt x="3324" y="491"/>
                  </a:cubicBezTo>
                  <a:cubicBezTo>
                    <a:pt x="3324" y="483"/>
                    <a:pt x="3333" y="483"/>
                    <a:pt x="3333" y="476"/>
                  </a:cubicBezTo>
                  <a:cubicBezTo>
                    <a:pt x="3331" y="475"/>
                    <a:pt x="3331" y="474"/>
                    <a:pt x="3329" y="474"/>
                  </a:cubicBezTo>
                  <a:moveTo>
                    <a:pt x="208" y="446"/>
                  </a:moveTo>
                  <a:cubicBezTo>
                    <a:pt x="206" y="446"/>
                    <a:pt x="203" y="447"/>
                    <a:pt x="201" y="448"/>
                  </a:cubicBezTo>
                  <a:cubicBezTo>
                    <a:pt x="195" y="451"/>
                    <a:pt x="199" y="456"/>
                    <a:pt x="194" y="460"/>
                  </a:cubicBezTo>
                  <a:cubicBezTo>
                    <a:pt x="192" y="462"/>
                    <a:pt x="187" y="460"/>
                    <a:pt x="185" y="462"/>
                  </a:cubicBezTo>
                  <a:cubicBezTo>
                    <a:pt x="179" y="470"/>
                    <a:pt x="173" y="493"/>
                    <a:pt x="187" y="494"/>
                  </a:cubicBezTo>
                  <a:cubicBezTo>
                    <a:pt x="188" y="494"/>
                    <a:pt x="188" y="494"/>
                    <a:pt x="188" y="494"/>
                  </a:cubicBezTo>
                  <a:cubicBezTo>
                    <a:pt x="192" y="494"/>
                    <a:pt x="200" y="492"/>
                    <a:pt x="204" y="491"/>
                  </a:cubicBezTo>
                  <a:cubicBezTo>
                    <a:pt x="212" y="488"/>
                    <a:pt x="218" y="484"/>
                    <a:pt x="223" y="480"/>
                  </a:cubicBezTo>
                  <a:cubicBezTo>
                    <a:pt x="225" y="472"/>
                    <a:pt x="226" y="466"/>
                    <a:pt x="227" y="458"/>
                  </a:cubicBezTo>
                  <a:cubicBezTo>
                    <a:pt x="225" y="452"/>
                    <a:pt x="217" y="446"/>
                    <a:pt x="208" y="446"/>
                  </a:cubicBezTo>
                  <a:moveTo>
                    <a:pt x="477" y="415"/>
                  </a:moveTo>
                  <a:cubicBezTo>
                    <a:pt x="469" y="415"/>
                    <a:pt x="468" y="425"/>
                    <a:pt x="470" y="429"/>
                  </a:cubicBezTo>
                  <a:cubicBezTo>
                    <a:pt x="471" y="430"/>
                    <a:pt x="471" y="430"/>
                    <a:pt x="472" y="430"/>
                  </a:cubicBezTo>
                  <a:cubicBezTo>
                    <a:pt x="480" y="430"/>
                    <a:pt x="479" y="420"/>
                    <a:pt x="478" y="415"/>
                  </a:cubicBezTo>
                  <a:cubicBezTo>
                    <a:pt x="477" y="415"/>
                    <a:pt x="477" y="415"/>
                    <a:pt x="477" y="415"/>
                  </a:cubicBezTo>
                  <a:moveTo>
                    <a:pt x="217" y="407"/>
                  </a:moveTo>
                  <a:cubicBezTo>
                    <a:pt x="212" y="407"/>
                    <a:pt x="209" y="412"/>
                    <a:pt x="208" y="417"/>
                  </a:cubicBezTo>
                  <a:cubicBezTo>
                    <a:pt x="211" y="418"/>
                    <a:pt x="213" y="419"/>
                    <a:pt x="216" y="419"/>
                  </a:cubicBezTo>
                  <a:cubicBezTo>
                    <a:pt x="217" y="419"/>
                    <a:pt x="218" y="419"/>
                    <a:pt x="218" y="419"/>
                  </a:cubicBezTo>
                  <a:cubicBezTo>
                    <a:pt x="219" y="416"/>
                    <a:pt x="221" y="413"/>
                    <a:pt x="222" y="410"/>
                  </a:cubicBezTo>
                  <a:cubicBezTo>
                    <a:pt x="220" y="408"/>
                    <a:pt x="218" y="407"/>
                    <a:pt x="217" y="407"/>
                  </a:cubicBezTo>
                  <a:moveTo>
                    <a:pt x="517" y="400"/>
                  </a:moveTo>
                  <a:cubicBezTo>
                    <a:pt x="511" y="400"/>
                    <a:pt x="503" y="408"/>
                    <a:pt x="517" y="411"/>
                  </a:cubicBezTo>
                  <a:cubicBezTo>
                    <a:pt x="518" y="410"/>
                    <a:pt x="518" y="410"/>
                    <a:pt x="519" y="410"/>
                  </a:cubicBezTo>
                  <a:cubicBezTo>
                    <a:pt x="519" y="410"/>
                    <a:pt x="520" y="410"/>
                    <a:pt x="520" y="410"/>
                  </a:cubicBezTo>
                  <a:cubicBezTo>
                    <a:pt x="522" y="403"/>
                    <a:pt x="520" y="400"/>
                    <a:pt x="517" y="400"/>
                  </a:cubicBezTo>
                  <a:moveTo>
                    <a:pt x="252" y="396"/>
                  </a:moveTo>
                  <a:cubicBezTo>
                    <a:pt x="252" y="396"/>
                    <a:pt x="252" y="396"/>
                    <a:pt x="252" y="396"/>
                  </a:cubicBezTo>
                  <a:cubicBezTo>
                    <a:pt x="253" y="404"/>
                    <a:pt x="245" y="408"/>
                    <a:pt x="234" y="408"/>
                  </a:cubicBezTo>
                  <a:cubicBezTo>
                    <a:pt x="233" y="417"/>
                    <a:pt x="216" y="417"/>
                    <a:pt x="218" y="426"/>
                  </a:cubicBezTo>
                  <a:cubicBezTo>
                    <a:pt x="219" y="426"/>
                    <a:pt x="220" y="426"/>
                    <a:pt x="220" y="426"/>
                  </a:cubicBezTo>
                  <a:cubicBezTo>
                    <a:pt x="222" y="426"/>
                    <a:pt x="223" y="425"/>
                    <a:pt x="224" y="424"/>
                  </a:cubicBezTo>
                  <a:cubicBezTo>
                    <a:pt x="224" y="423"/>
                    <a:pt x="225" y="422"/>
                    <a:pt x="227" y="422"/>
                  </a:cubicBezTo>
                  <a:cubicBezTo>
                    <a:pt x="227" y="422"/>
                    <a:pt x="227" y="422"/>
                    <a:pt x="227" y="422"/>
                  </a:cubicBezTo>
                  <a:cubicBezTo>
                    <a:pt x="232" y="428"/>
                    <a:pt x="220" y="434"/>
                    <a:pt x="223" y="444"/>
                  </a:cubicBezTo>
                  <a:cubicBezTo>
                    <a:pt x="231" y="454"/>
                    <a:pt x="254" y="451"/>
                    <a:pt x="256" y="467"/>
                  </a:cubicBezTo>
                  <a:cubicBezTo>
                    <a:pt x="256" y="474"/>
                    <a:pt x="240" y="469"/>
                    <a:pt x="237" y="474"/>
                  </a:cubicBezTo>
                  <a:cubicBezTo>
                    <a:pt x="236" y="479"/>
                    <a:pt x="240" y="479"/>
                    <a:pt x="239" y="482"/>
                  </a:cubicBezTo>
                  <a:cubicBezTo>
                    <a:pt x="238" y="484"/>
                    <a:pt x="234" y="485"/>
                    <a:pt x="232" y="486"/>
                  </a:cubicBezTo>
                  <a:cubicBezTo>
                    <a:pt x="233" y="491"/>
                    <a:pt x="240" y="489"/>
                    <a:pt x="241" y="494"/>
                  </a:cubicBezTo>
                  <a:cubicBezTo>
                    <a:pt x="240" y="496"/>
                    <a:pt x="239" y="497"/>
                    <a:pt x="238" y="498"/>
                  </a:cubicBezTo>
                  <a:cubicBezTo>
                    <a:pt x="293" y="498"/>
                    <a:pt x="293" y="498"/>
                    <a:pt x="293" y="498"/>
                  </a:cubicBezTo>
                  <a:cubicBezTo>
                    <a:pt x="300" y="495"/>
                    <a:pt x="304" y="490"/>
                    <a:pt x="304" y="481"/>
                  </a:cubicBezTo>
                  <a:cubicBezTo>
                    <a:pt x="296" y="474"/>
                    <a:pt x="281" y="473"/>
                    <a:pt x="283" y="458"/>
                  </a:cubicBezTo>
                  <a:cubicBezTo>
                    <a:pt x="275" y="453"/>
                    <a:pt x="256" y="444"/>
                    <a:pt x="257" y="436"/>
                  </a:cubicBezTo>
                  <a:cubicBezTo>
                    <a:pt x="258" y="428"/>
                    <a:pt x="271" y="433"/>
                    <a:pt x="270" y="422"/>
                  </a:cubicBezTo>
                  <a:cubicBezTo>
                    <a:pt x="269" y="421"/>
                    <a:pt x="266" y="421"/>
                    <a:pt x="264" y="421"/>
                  </a:cubicBezTo>
                  <a:cubicBezTo>
                    <a:pt x="262" y="421"/>
                    <a:pt x="261" y="421"/>
                    <a:pt x="260" y="421"/>
                  </a:cubicBezTo>
                  <a:cubicBezTo>
                    <a:pt x="258" y="421"/>
                    <a:pt x="257" y="421"/>
                    <a:pt x="255" y="421"/>
                  </a:cubicBezTo>
                  <a:cubicBezTo>
                    <a:pt x="252" y="421"/>
                    <a:pt x="249" y="421"/>
                    <a:pt x="247" y="419"/>
                  </a:cubicBezTo>
                  <a:cubicBezTo>
                    <a:pt x="254" y="412"/>
                    <a:pt x="254" y="405"/>
                    <a:pt x="262" y="400"/>
                  </a:cubicBezTo>
                  <a:cubicBezTo>
                    <a:pt x="258" y="399"/>
                    <a:pt x="256" y="396"/>
                    <a:pt x="252" y="396"/>
                  </a:cubicBezTo>
                  <a:moveTo>
                    <a:pt x="489" y="385"/>
                  </a:moveTo>
                  <a:cubicBezTo>
                    <a:pt x="487" y="385"/>
                    <a:pt x="484" y="386"/>
                    <a:pt x="484" y="389"/>
                  </a:cubicBezTo>
                  <a:cubicBezTo>
                    <a:pt x="484" y="391"/>
                    <a:pt x="487" y="392"/>
                    <a:pt x="489" y="392"/>
                  </a:cubicBezTo>
                  <a:cubicBezTo>
                    <a:pt x="491" y="392"/>
                    <a:pt x="492" y="391"/>
                    <a:pt x="493" y="391"/>
                  </a:cubicBezTo>
                  <a:cubicBezTo>
                    <a:pt x="494" y="388"/>
                    <a:pt x="494" y="389"/>
                    <a:pt x="493" y="386"/>
                  </a:cubicBezTo>
                  <a:cubicBezTo>
                    <a:pt x="492" y="385"/>
                    <a:pt x="491" y="385"/>
                    <a:pt x="489" y="385"/>
                  </a:cubicBezTo>
                  <a:moveTo>
                    <a:pt x="270" y="382"/>
                  </a:moveTo>
                  <a:cubicBezTo>
                    <a:pt x="267" y="382"/>
                    <a:pt x="265" y="385"/>
                    <a:pt x="265" y="388"/>
                  </a:cubicBezTo>
                  <a:cubicBezTo>
                    <a:pt x="265" y="391"/>
                    <a:pt x="268" y="394"/>
                    <a:pt x="273" y="394"/>
                  </a:cubicBezTo>
                  <a:cubicBezTo>
                    <a:pt x="274" y="394"/>
                    <a:pt x="275" y="394"/>
                    <a:pt x="276" y="394"/>
                  </a:cubicBezTo>
                  <a:cubicBezTo>
                    <a:pt x="278" y="391"/>
                    <a:pt x="278" y="387"/>
                    <a:pt x="276" y="384"/>
                  </a:cubicBezTo>
                  <a:cubicBezTo>
                    <a:pt x="274" y="383"/>
                    <a:pt x="272" y="382"/>
                    <a:pt x="270" y="382"/>
                  </a:cubicBezTo>
                  <a:moveTo>
                    <a:pt x="3064" y="335"/>
                  </a:moveTo>
                  <a:cubicBezTo>
                    <a:pt x="3059" y="335"/>
                    <a:pt x="3053" y="337"/>
                    <a:pt x="3051" y="340"/>
                  </a:cubicBezTo>
                  <a:cubicBezTo>
                    <a:pt x="3050" y="345"/>
                    <a:pt x="3054" y="347"/>
                    <a:pt x="3058" y="347"/>
                  </a:cubicBezTo>
                  <a:cubicBezTo>
                    <a:pt x="3064" y="347"/>
                    <a:pt x="3071" y="344"/>
                    <a:pt x="3072" y="339"/>
                  </a:cubicBezTo>
                  <a:cubicBezTo>
                    <a:pt x="3070" y="336"/>
                    <a:pt x="3067" y="335"/>
                    <a:pt x="3064" y="335"/>
                  </a:cubicBezTo>
                  <a:moveTo>
                    <a:pt x="3034" y="302"/>
                  </a:moveTo>
                  <a:cubicBezTo>
                    <a:pt x="3033" y="302"/>
                    <a:pt x="3033" y="302"/>
                    <a:pt x="3032" y="302"/>
                  </a:cubicBezTo>
                  <a:cubicBezTo>
                    <a:pt x="3028" y="309"/>
                    <a:pt x="3023" y="320"/>
                    <a:pt x="3025" y="328"/>
                  </a:cubicBezTo>
                  <a:cubicBezTo>
                    <a:pt x="3031" y="331"/>
                    <a:pt x="3036" y="333"/>
                    <a:pt x="3043" y="335"/>
                  </a:cubicBezTo>
                  <a:cubicBezTo>
                    <a:pt x="3049" y="331"/>
                    <a:pt x="3047" y="326"/>
                    <a:pt x="3054" y="325"/>
                  </a:cubicBezTo>
                  <a:cubicBezTo>
                    <a:pt x="3055" y="325"/>
                    <a:pt x="3056" y="324"/>
                    <a:pt x="3057" y="324"/>
                  </a:cubicBezTo>
                  <a:cubicBezTo>
                    <a:pt x="3060" y="324"/>
                    <a:pt x="3064" y="326"/>
                    <a:pt x="3068" y="327"/>
                  </a:cubicBezTo>
                  <a:cubicBezTo>
                    <a:pt x="3071" y="328"/>
                    <a:pt x="3075" y="329"/>
                    <a:pt x="3078" y="329"/>
                  </a:cubicBezTo>
                  <a:cubicBezTo>
                    <a:pt x="3082" y="329"/>
                    <a:pt x="3085" y="327"/>
                    <a:pt x="3085" y="318"/>
                  </a:cubicBezTo>
                  <a:cubicBezTo>
                    <a:pt x="3068" y="313"/>
                    <a:pt x="3056" y="302"/>
                    <a:pt x="3034" y="302"/>
                  </a:cubicBezTo>
                  <a:moveTo>
                    <a:pt x="55" y="302"/>
                  </a:moveTo>
                  <a:cubicBezTo>
                    <a:pt x="53" y="302"/>
                    <a:pt x="51" y="302"/>
                    <a:pt x="50" y="302"/>
                  </a:cubicBezTo>
                  <a:cubicBezTo>
                    <a:pt x="50" y="306"/>
                    <a:pt x="52" y="307"/>
                    <a:pt x="53" y="309"/>
                  </a:cubicBezTo>
                  <a:cubicBezTo>
                    <a:pt x="49" y="313"/>
                    <a:pt x="40" y="314"/>
                    <a:pt x="37" y="319"/>
                  </a:cubicBezTo>
                  <a:cubicBezTo>
                    <a:pt x="37" y="322"/>
                    <a:pt x="37" y="322"/>
                    <a:pt x="37" y="322"/>
                  </a:cubicBezTo>
                  <a:cubicBezTo>
                    <a:pt x="37" y="325"/>
                    <a:pt x="44" y="324"/>
                    <a:pt x="45" y="327"/>
                  </a:cubicBezTo>
                  <a:cubicBezTo>
                    <a:pt x="44" y="330"/>
                    <a:pt x="42" y="330"/>
                    <a:pt x="43" y="333"/>
                  </a:cubicBezTo>
                  <a:cubicBezTo>
                    <a:pt x="44" y="333"/>
                    <a:pt x="45" y="333"/>
                    <a:pt x="45" y="333"/>
                  </a:cubicBezTo>
                  <a:cubicBezTo>
                    <a:pt x="46" y="333"/>
                    <a:pt x="47" y="333"/>
                    <a:pt x="48" y="333"/>
                  </a:cubicBezTo>
                  <a:cubicBezTo>
                    <a:pt x="49" y="333"/>
                    <a:pt x="50" y="333"/>
                    <a:pt x="51" y="333"/>
                  </a:cubicBezTo>
                  <a:cubicBezTo>
                    <a:pt x="54" y="333"/>
                    <a:pt x="57" y="333"/>
                    <a:pt x="58" y="336"/>
                  </a:cubicBezTo>
                  <a:cubicBezTo>
                    <a:pt x="55" y="338"/>
                    <a:pt x="55" y="343"/>
                    <a:pt x="58" y="345"/>
                  </a:cubicBezTo>
                  <a:cubicBezTo>
                    <a:pt x="59" y="345"/>
                    <a:pt x="61" y="345"/>
                    <a:pt x="63" y="345"/>
                  </a:cubicBezTo>
                  <a:cubicBezTo>
                    <a:pt x="68" y="345"/>
                    <a:pt x="74" y="346"/>
                    <a:pt x="79" y="347"/>
                  </a:cubicBezTo>
                  <a:cubicBezTo>
                    <a:pt x="85" y="348"/>
                    <a:pt x="91" y="350"/>
                    <a:pt x="96" y="350"/>
                  </a:cubicBezTo>
                  <a:cubicBezTo>
                    <a:pt x="101" y="350"/>
                    <a:pt x="107" y="348"/>
                    <a:pt x="111" y="343"/>
                  </a:cubicBezTo>
                  <a:cubicBezTo>
                    <a:pt x="129" y="342"/>
                    <a:pt x="137" y="334"/>
                    <a:pt x="149" y="328"/>
                  </a:cubicBezTo>
                  <a:cubicBezTo>
                    <a:pt x="145" y="319"/>
                    <a:pt x="139" y="312"/>
                    <a:pt x="131" y="307"/>
                  </a:cubicBezTo>
                  <a:cubicBezTo>
                    <a:pt x="127" y="308"/>
                    <a:pt x="124" y="308"/>
                    <a:pt x="120" y="308"/>
                  </a:cubicBezTo>
                  <a:cubicBezTo>
                    <a:pt x="117" y="308"/>
                    <a:pt x="114" y="308"/>
                    <a:pt x="111" y="308"/>
                  </a:cubicBezTo>
                  <a:cubicBezTo>
                    <a:pt x="108" y="308"/>
                    <a:pt x="105" y="307"/>
                    <a:pt x="102" y="307"/>
                  </a:cubicBezTo>
                  <a:cubicBezTo>
                    <a:pt x="99" y="307"/>
                    <a:pt x="97" y="308"/>
                    <a:pt x="94" y="308"/>
                  </a:cubicBezTo>
                  <a:cubicBezTo>
                    <a:pt x="84" y="310"/>
                    <a:pt x="84" y="319"/>
                    <a:pt x="76" y="321"/>
                  </a:cubicBezTo>
                  <a:cubicBezTo>
                    <a:pt x="67" y="317"/>
                    <a:pt x="66" y="306"/>
                    <a:pt x="58" y="302"/>
                  </a:cubicBezTo>
                  <a:cubicBezTo>
                    <a:pt x="57" y="302"/>
                    <a:pt x="56" y="302"/>
                    <a:pt x="55" y="302"/>
                  </a:cubicBezTo>
                  <a:moveTo>
                    <a:pt x="433" y="279"/>
                  </a:moveTo>
                  <a:cubicBezTo>
                    <a:pt x="423" y="279"/>
                    <a:pt x="412" y="283"/>
                    <a:pt x="416" y="292"/>
                  </a:cubicBezTo>
                  <a:cubicBezTo>
                    <a:pt x="421" y="291"/>
                    <a:pt x="426" y="289"/>
                    <a:pt x="432" y="289"/>
                  </a:cubicBezTo>
                  <a:cubicBezTo>
                    <a:pt x="434" y="286"/>
                    <a:pt x="435" y="282"/>
                    <a:pt x="433" y="279"/>
                  </a:cubicBezTo>
                  <a:moveTo>
                    <a:pt x="3732" y="279"/>
                  </a:moveTo>
                  <a:cubicBezTo>
                    <a:pt x="3725" y="281"/>
                    <a:pt x="3718" y="281"/>
                    <a:pt x="3710" y="281"/>
                  </a:cubicBezTo>
                  <a:cubicBezTo>
                    <a:pt x="3709" y="281"/>
                    <a:pt x="3709" y="281"/>
                    <a:pt x="3708" y="281"/>
                  </a:cubicBezTo>
                  <a:cubicBezTo>
                    <a:pt x="3707" y="281"/>
                    <a:pt x="3706" y="281"/>
                    <a:pt x="3705" y="281"/>
                  </a:cubicBezTo>
                  <a:cubicBezTo>
                    <a:pt x="3692" y="281"/>
                    <a:pt x="3679" y="281"/>
                    <a:pt x="3673" y="289"/>
                  </a:cubicBezTo>
                  <a:cubicBezTo>
                    <a:pt x="3668" y="287"/>
                    <a:pt x="3667" y="281"/>
                    <a:pt x="3660" y="281"/>
                  </a:cubicBezTo>
                  <a:cubicBezTo>
                    <a:pt x="3660" y="281"/>
                    <a:pt x="3659" y="281"/>
                    <a:pt x="3659" y="281"/>
                  </a:cubicBezTo>
                  <a:cubicBezTo>
                    <a:pt x="3655" y="287"/>
                    <a:pt x="3647" y="290"/>
                    <a:pt x="3645" y="298"/>
                  </a:cubicBezTo>
                  <a:cubicBezTo>
                    <a:pt x="3649" y="304"/>
                    <a:pt x="3655" y="310"/>
                    <a:pt x="3663" y="314"/>
                  </a:cubicBezTo>
                  <a:cubicBezTo>
                    <a:pt x="3661" y="316"/>
                    <a:pt x="3658" y="318"/>
                    <a:pt x="3659" y="324"/>
                  </a:cubicBezTo>
                  <a:cubicBezTo>
                    <a:pt x="3661" y="325"/>
                    <a:pt x="3662" y="325"/>
                    <a:pt x="3664" y="325"/>
                  </a:cubicBezTo>
                  <a:cubicBezTo>
                    <a:pt x="3670" y="325"/>
                    <a:pt x="3673" y="319"/>
                    <a:pt x="3679" y="318"/>
                  </a:cubicBezTo>
                  <a:cubicBezTo>
                    <a:pt x="3683" y="320"/>
                    <a:pt x="3688" y="321"/>
                    <a:pt x="3692" y="321"/>
                  </a:cubicBezTo>
                  <a:cubicBezTo>
                    <a:pt x="3701" y="321"/>
                    <a:pt x="3710" y="318"/>
                    <a:pt x="3717" y="316"/>
                  </a:cubicBezTo>
                  <a:cubicBezTo>
                    <a:pt x="3733" y="313"/>
                    <a:pt x="3754" y="314"/>
                    <a:pt x="3758" y="301"/>
                  </a:cubicBezTo>
                  <a:cubicBezTo>
                    <a:pt x="3751" y="292"/>
                    <a:pt x="3742" y="285"/>
                    <a:pt x="3732" y="279"/>
                  </a:cubicBezTo>
                  <a:moveTo>
                    <a:pt x="3132" y="261"/>
                  </a:moveTo>
                  <a:cubicBezTo>
                    <a:pt x="3126" y="261"/>
                    <a:pt x="3117" y="266"/>
                    <a:pt x="3114" y="270"/>
                  </a:cubicBezTo>
                  <a:cubicBezTo>
                    <a:pt x="3113" y="277"/>
                    <a:pt x="3115" y="281"/>
                    <a:pt x="3122" y="282"/>
                  </a:cubicBezTo>
                  <a:cubicBezTo>
                    <a:pt x="3127" y="277"/>
                    <a:pt x="3141" y="274"/>
                    <a:pt x="3138" y="265"/>
                  </a:cubicBezTo>
                  <a:cubicBezTo>
                    <a:pt x="3137" y="262"/>
                    <a:pt x="3135" y="261"/>
                    <a:pt x="3132" y="261"/>
                  </a:cubicBezTo>
                  <a:moveTo>
                    <a:pt x="465" y="257"/>
                  </a:moveTo>
                  <a:cubicBezTo>
                    <a:pt x="464" y="257"/>
                    <a:pt x="464" y="257"/>
                    <a:pt x="463" y="257"/>
                  </a:cubicBezTo>
                  <a:cubicBezTo>
                    <a:pt x="461" y="259"/>
                    <a:pt x="459" y="262"/>
                    <a:pt x="459" y="265"/>
                  </a:cubicBezTo>
                  <a:cubicBezTo>
                    <a:pt x="460" y="266"/>
                    <a:pt x="460" y="266"/>
                    <a:pt x="461" y="266"/>
                  </a:cubicBezTo>
                  <a:cubicBezTo>
                    <a:pt x="466" y="266"/>
                    <a:pt x="468" y="262"/>
                    <a:pt x="469" y="259"/>
                  </a:cubicBezTo>
                  <a:cubicBezTo>
                    <a:pt x="467" y="259"/>
                    <a:pt x="467" y="257"/>
                    <a:pt x="465" y="257"/>
                  </a:cubicBezTo>
                  <a:moveTo>
                    <a:pt x="785" y="256"/>
                  </a:moveTo>
                  <a:cubicBezTo>
                    <a:pt x="784" y="256"/>
                    <a:pt x="782" y="256"/>
                    <a:pt x="781" y="256"/>
                  </a:cubicBezTo>
                  <a:cubicBezTo>
                    <a:pt x="768" y="259"/>
                    <a:pt x="773" y="275"/>
                    <a:pt x="783" y="275"/>
                  </a:cubicBezTo>
                  <a:cubicBezTo>
                    <a:pt x="783" y="275"/>
                    <a:pt x="783" y="275"/>
                    <a:pt x="783" y="275"/>
                  </a:cubicBezTo>
                  <a:cubicBezTo>
                    <a:pt x="793" y="274"/>
                    <a:pt x="798" y="256"/>
                    <a:pt x="785" y="256"/>
                  </a:cubicBezTo>
                  <a:moveTo>
                    <a:pt x="489" y="245"/>
                  </a:moveTo>
                  <a:cubicBezTo>
                    <a:pt x="484" y="245"/>
                    <a:pt x="481" y="249"/>
                    <a:pt x="479" y="252"/>
                  </a:cubicBezTo>
                  <a:cubicBezTo>
                    <a:pt x="480" y="254"/>
                    <a:pt x="482" y="254"/>
                    <a:pt x="484" y="254"/>
                  </a:cubicBezTo>
                  <a:cubicBezTo>
                    <a:pt x="488" y="254"/>
                    <a:pt x="493" y="250"/>
                    <a:pt x="492" y="246"/>
                  </a:cubicBezTo>
                  <a:cubicBezTo>
                    <a:pt x="491" y="245"/>
                    <a:pt x="490" y="245"/>
                    <a:pt x="489" y="245"/>
                  </a:cubicBezTo>
                  <a:moveTo>
                    <a:pt x="2912" y="241"/>
                  </a:moveTo>
                  <a:cubicBezTo>
                    <a:pt x="2904" y="241"/>
                    <a:pt x="2897" y="244"/>
                    <a:pt x="2896" y="252"/>
                  </a:cubicBezTo>
                  <a:cubicBezTo>
                    <a:pt x="2906" y="253"/>
                    <a:pt x="2916" y="258"/>
                    <a:pt x="2926" y="258"/>
                  </a:cubicBezTo>
                  <a:cubicBezTo>
                    <a:pt x="2930" y="258"/>
                    <a:pt x="2934" y="257"/>
                    <a:pt x="2938" y="254"/>
                  </a:cubicBezTo>
                  <a:cubicBezTo>
                    <a:pt x="2936" y="247"/>
                    <a:pt x="2923" y="241"/>
                    <a:pt x="2912" y="241"/>
                  </a:cubicBezTo>
                  <a:moveTo>
                    <a:pt x="23" y="237"/>
                  </a:moveTo>
                  <a:cubicBezTo>
                    <a:pt x="16" y="237"/>
                    <a:pt x="6" y="240"/>
                    <a:pt x="0" y="241"/>
                  </a:cubicBezTo>
                  <a:cubicBezTo>
                    <a:pt x="2" y="247"/>
                    <a:pt x="8" y="249"/>
                    <a:pt x="15" y="249"/>
                  </a:cubicBezTo>
                  <a:cubicBezTo>
                    <a:pt x="22" y="249"/>
                    <a:pt x="30" y="247"/>
                    <a:pt x="33" y="243"/>
                  </a:cubicBezTo>
                  <a:cubicBezTo>
                    <a:pt x="32" y="239"/>
                    <a:pt x="28" y="237"/>
                    <a:pt x="23" y="237"/>
                  </a:cubicBezTo>
                  <a:moveTo>
                    <a:pt x="2951" y="212"/>
                  </a:moveTo>
                  <a:cubicBezTo>
                    <a:pt x="2938" y="212"/>
                    <a:pt x="2927" y="214"/>
                    <a:pt x="2926" y="223"/>
                  </a:cubicBezTo>
                  <a:cubicBezTo>
                    <a:pt x="2925" y="227"/>
                    <a:pt x="2931" y="233"/>
                    <a:pt x="2929" y="239"/>
                  </a:cubicBezTo>
                  <a:cubicBezTo>
                    <a:pt x="2936" y="241"/>
                    <a:pt x="2946" y="241"/>
                    <a:pt x="2951" y="246"/>
                  </a:cubicBezTo>
                  <a:cubicBezTo>
                    <a:pt x="2951" y="250"/>
                    <a:pt x="2944" y="248"/>
                    <a:pt x="2946" y="253"/>
                  </a:cubicBezTo>
                  <a:cubicBezTo>
                    <a:pt x="2946" y="257"/>
                    <a:pt x="2953" y="255"/>
                    <a:pt x="2952" y="260"/>
                  </a:cubicBezTo>
                  <a:cubicBezTo>
                    <a:pt x="2949" y="264"/>
                    <a:pt x="2940" y="264"/>
                    <a:pt x="2938" y="269"/>
                  </a:cubicBezTo>
                  <a:cubicBezTo>
                    <a:pt x="2939" y="273"/>
                    <a:pt x="2943" y="282"/>
                    <a:pt x="2935" y="282"/>
                  </a:cubicBezTo>
                  <a:cubicBezTo>
                    <a:pt x="2935" y="282"/>
                    <a:pt x="2934" y="282"/>
                    <a:pt x="2933" y="282"/>
                  </a:cubicBezTo>
                  <a:cubicBezTo>
                    <a:pt x="2929" y="279"/>
                    <a:pt x="2931" y="271"/>
                    <a:pt x="2929" y="266"/>
                  </a:cubicBezTo>
                  <a:cubicBezTo>
                    <a:pt x="2927" y="266"/>
                    <a:pt x="2925" y="265"/>
                    <a:pt x="2923" y="265"/>
                  </a:cubicBezTo>
                  <a:cubicBezTo>
                    <a:pt x="2922" y="265"/>
                    <a:pt x="2922" y="265"/>
                    <a:pt x="2921" y="265"/>
                  </a:cubicBezTo>
                  <a:cubicBezTo>
                    <a:pt x="2917" y="267"/>
                    <a:pt x="2920" y="274"/>
                    <a:pt x="2915" y="274"/>
                  </a:cubicBezTo>
                  <a:cubicBezTo>
                    <a:pt x="2915" y="274"/>
                    <a:pt x="2915" y="274"/>
                    <a:pt x="2915" y="274"/>
                  </a:cubicBezTo>
                  <a:cubicBezTo>
                    <a:pt x="2909" y="273"/>
                    <a:pt x="2909" y="268"/>
                    <a:pt x="2903" y="267"/>
                  </a:cubicBezTo>
                  <a:cubicBezTo>
                    <a:pt x="2898" y="270"/>
                    <a:pt x="2893" y="271"/>
                    <a:pt x="2887" y="271"/>
                  </a:cubicBezTo>
                  <a:cubicBezTo>
                    <a:pt x="2880" y="271"/>
                    <a:pt x="2872" y="270"/>
                    <a:pt x="2865" y="268"/>
                  </a:cubicBezTo>
                  <a:cubicBezTo>
                    <a:pt x="2858" y="267"/>
                    <a:pt x="2851" y="265"/>
                    <a:pt x="2845" y="265"/>
                  </a:cubicBezTo>
                  <a:cubicBezTo>
                    <a:pt x="2844" y="265"/>
                    <a:pt x="2843" y="265"/>
                    <a:pt x="2843" y="265"/>
                  </a:cubicBezTo>
                  <a:cubicBezTo>
                    <a:pt x="2837" y="263"/>
                    <a:pt x="2835" y="257"/>
                    <a:pt x="2828" y="255"/>
                  </a:cubicBezTo>
                  <a:cubicBezTo>
                    <a:pt x="2821" y="260"/>
                    <a:pt x="2811" y="258"/>
                    <a:pt x="2807" y="264"/>
                  </a:cubicBezTo>
                  <a:cubicBezTo>
                    <a:pt x="2808" y="266"/>
                    <a:pt x="2810" y="267"/>
                    <a:pt x="2812" y="267"/>
                  </a:cubicBezTo>
                  <a:cubicBezTo>
                    <a:pt x="2814" y="267"/>
                    <a:pt x="2816" y="266"/>
                    <a:pt x="2818" y="265"/>
                  </a:cubicBezTo>
                  <a:cubicBezTo>
                    <a:pt x="2821" y="264"/>
                    <a:pt x="2823" y="263"/>
                    <a:pt x="2825" y="263"/>
                  </a:cubicBezTo>
                  <a:cubicBezTo>
                    <a:pt x="2826" y="263"/>
                    <a:pt x="2827" y="263"/>
                    <a:pt x="2828" y="264"/>
                  </a:cubicBezTo>
                  <a:cubicBezTo>
                    <a:pt x="2825" y="269"/>
                    <a:pt x="2818" y="270"/>
                    <a:pt x="2813" y="272"/>
                  </a:cubicBezTo>
                  <a:cubicBezTo>
                    <a:pt x="2817" y="276"/>
                    <a:pt x="2823" y="288"/>
                    <a:pt x="2810" y="288"/>
                  </a:cubicBezTo>
                  <a:cubicBezTo>
                    <a:pt x="2809" y="288"/>
                    <a:pt x="2809" y="288"/>
                    <a:pt x="2808" y="288"/>
                  </a:cubicBezTo>
                  <a:cubicBezTo>
                    <a:pt x="2805" y="284"/>
                    <a:pt x="2810" y="280"/>
                    <a:pt x="2807" y="277"/>
                  </a:cubicBezTo>
                  <a:cubicBezTo>
                    <a:pt x="2801" y="275"/>
                    <a:pt x="2797" y="268"/>
                    <a:pt x="2788" y="268"/>
                  </a:cubicBezTo>
                  <a:cubicBezTo>
                    <a:pt x="2788" y="268"/>
                    <a:pt x="2788" y="268"/>
                    <a:pt x="2788" y="268"/>
                  </a:cubicBezTo>
                  <a:cubicBezTo>
                    <a:pt x="2785" y="268"/>
                    <a:pt x="2780" y="271"/>
                    <a:pt x="2776" y="272"/>
                  </a:cubicBezTo>
                  <a:cubicBezTo>
                    <a:pt x="2772" y="272"/>
                    <a:pt x="2768" y="273"/>
                    <a:pt x="2764" y="273"/>
                  </a:cubicBezTo>
                  <a:cubicBezTo>
                    <a:pt x="2756" y="273"/>
                    <a:pt x="2748" y="272"/>
                    <a:pt x="2742" y="269"/>
                  </a:cubicBezTo>
                  <a:cubicBezTo>
                    <a:pt x="2741" y="264"/>
                    <a:pt x="2747" y="265"/>
                    <a:pt x="2747" y="262"/>
                  </a:cubicBezTo>
                  <a:cubicBezTo>
                    <a:pt x="2744" y="258"/>
                    <a:pt x="2741" y="257"/>
                    <a:pt x="2738" y="257"/>
                  </a:cubicBezTo>
                  <a:cubicBezTo>
                    <a:pt x="2734" y="257"/>
                    <a:pt x="2731" y="258"/>
                    <a:pt x="2727" y="258"/>
                  </a:cubicBezTo>
                  <a:cubicBezTo>
                    <a:pt x="2727" y="258"/>
                    <a:pt x="2727" y="258"/>
                    <a:pt x="2727" y="258"/>
                  </a:cubicBezTo>
                  <a:cubicBezTo>
                    <a:pt x="2718" y="258"/>
                    <a:pt x="2714" y="252"/>
                    <a:pt x="2705" y="249"/>
                  </a:cubicBezTo>
                  <a:cubicBezTo>
                    <a:pt x="2692" y="245"/>
                    <a:pt x="2677" y="247"/>
                    <a:pt x="2662" y="244"/>
                  </a:cubicBezTo>
                  <a:cubicBezTo>
                    <a:pt x="2658" y="245"/>
                    <a:pt x="2659" y="250"/>
                    <a:pt x="2654" y="250"/>
                  </a:cubicBezTo>
                  <a:cubicBezTo>
                    <a:pt x="2654" y="250"/>
                    <a:pt x="2654" y="250"/>
                    <a:pt x="2654" y="250"/>
                  </a:cubicBezTo>
                  <a:cubicBezTo>
                    <a:pt x="2648" y="248"/>
                    <a:pt x="2650" y="239"/>
                    <a:pt x="2642" y="239"/>
                  </a:cubicBezTo>
                  <a:cubicBezTo>
                    <a:pt x="2638" y="241"/>
                    <a:pt x="2642" y="250"/>
                    <a:pt x="2636" y="250"/>
                  </a:cubicBezTo>
                  <a:cubicBezTo>
                    <a:pt x="2636" y="250"/>
                    <a:pt x="2636" y="250"/>
                    <a:pt x="2635" y="250"/>
                  </a:cubicBezTo>
                  <a:cubicBezTo>
                    <a:pt x="2627" y="249"/>
                    <a:pt x="2627" y="231"/>
                    <a:pt x="2619" y="230"/>
                  </a:cubicBezTo>
                  <a:cubicBezTo>
                    <a:pt x="2618" y="230"/>
                    <a:pt x="2618" y="230"/>
                    <a:pt x="2617" y="230"/>
                  </a:cubicBezTo>
                  <a:cubicBezTo>
                    <a:pt x="2611" y="230"/>
                    <a:pt x="2610" y="235"/>
                    <a:pt x="2609" y="242"/>
                  </a:cubicBezTo>
                  <a:cubicBezTo>
                    <a:pt x="2603" y="245"/>
                    <a:pt x="2594" y="251"/>
                    <a:pt x="2587" y="251"/>
                  </a:cubicBezTo>
                  <a:cubicBezTo>
                    <a:pt x="2585" y="251"/>
                    <a:pt x="2583" y="250"/>
                    <a:pt x="2581" y="250"/>
                  </a:cubicBezTo>
                  <a:cubicBezTo>
                    <a:pt x="2575" y="253"/>
                    <a:pt x="2572" y="261"/>
                    <a:pt x="2564" y="261"/>
                  </a:cubicBezTo>
                  <a:cubicBezTo>
                    <a:pt x="2563" y="261"/>
                    <a:pt x="2561" y="261"/>
                    <a:pt x="2560" y="261"/>
                  </a:cubicBezTo>
                  <a:cubicBezTo>
                    <a:pt x="2562" y="244"/>
                    <a:pt x="2592" y="251"/>
                    <a:pt x="2596" y="237"/>
                  </a:cubicBezTo>
                  <a:cubicBezTo>
                    <a:pt x="2583" y="238"/>
                    <a:pt x="2568" y="245"/>
                    <a:pt x="2555" y="249"/>
                  </a:cubicBezTo>
                  <a:cubicBezTo>
                    <a:pt x="2552" y="247"/>
                    <a:pt x="2549" y="246"/>
                    <a:pt x="2546" y="246"/>
                  </a:cubicBezTo>
                  <a:cubicBezTo>
                    <a:pt x="2541" y="246"/>
                    <a:pt x="2535" y="248"/>
                    <a:pt x="2531" y="251"/>
                  </a:cubicBezTo>
                  <a:cubicBezTo>
                    <a:pt x="2530" y="254"/>
                    <a:pt x="2535" y="258"/>
                    <a:pt x="2532" y="260"/>
                  </a:cubicBezTo>
                  <a:cubicBezTo>
                    <a:pt x="2520" y="257"/>
                    <a:pt x="2511" y="251"/>
                    <a:pt x="2499" y="247"/>
                  </a:cubicBezTo>
                  <a:cubicBezTo>
                    <a:pt x="2499" y="385"/>
                    <a:pt x="2499" y="385"/>
                    <a:pt x="2499" y="385"/>
                  </a:cubicBezTo>
                  <a:cubicBezTo>
                    <a:pt x="2507" y="390"/>
                    <a:pt x="2515" y="395"/>
                    <a:pt x="2522" y="400"/>
                  </a:cubicBezTo>
                  <a:cubicBezTo>
                    <a:pt x="2528" y="396"/>
                    <a:pt x="2532" y="396"/>
                    <a:pt x="2541" y="396"/>
                  </a:cubicBezTo>
                  <a:cubicBezTo>
                    <a:pt x="2551" y="408"/>
                    <a:pt x="2570" y="413"/>
                    <a:pt x="2574" y="429"/>
                  </a:cubicBezTo>
                  <a:cubicBezTo>
                    <a:pt x="2586" y="430"/>
                    <a:pt x="2592" y="438"/>
                    <a:pt x="2590" y="448"/>
                  </a:cubicBezTo>
                  <a:cubicBezTo>
                    <a:pt x="2601" y="456"/>
                    <a:pt x="2610" y="466"/>
                    <a:pt x="2623" y="472"/>
                  </a:cubicBezTo>
                  <a:cubicBezTo>
                    <a:pt x="2623" y="477"/>
                    <a:pt x="2615" y="476"/>
                    <a:pt x="2617" y="482"/>
                  </a:cubicBezTo>
                  <a:cubicBezTo>
                    <a:pt x="2627" y="486"/>
                    <a:pt x="2641" y="491"/>
                    <a:pt x="2653" y="498"/>
                  </a:cubicBezTo>
                  <a:cubicBezTo>
                    <a:pt x="3212" y="498"/>
                    <a:pt x="3212" y="498"/>
                    <a:pt x="3212" y="498"/>
                  </a:cubicBezTo>
                  <a:cubicBezTo>
                    <a:pt x="3217" y="494"/>
                    <a:pt x="3221" y="491"/>
                    <a:pt x="3226" y="487"/>
                  </a:cubicBezTo>
                  <a:cubicBezTo>
                    <a:pt x="3231" y="489"/>
                    <a:pt x="3237" y="489"/>
                    <a:pt x="3243" y="489"/>
                  </a:cubicBezTo>
                  <a:cubicBezTo>
                    <a:pt x="3247" y="489"/>
                    <a:pt x="3252" y="489"/>
                    <a:pt x="3256" y="489"/>
                  </a:cubicBezTo>
                  <a:cubicBezTo>
                    <a:pt x="3260" y="488"/>
                    <a:pt x="3264" y="488"/>
                    <a:pt x="3269" y="488"/>
                  </a:cubicBezTo>
                  <a:cubicBezTo>
                    <a:pt x="3275" y="488"/>
                    <a:pt x="3280" y="489"/>
                    <a:pt x="3286" y="490"/>
                  </a:cubicBezTo>
                  <a:cubicBezTo>
                    <a:pt x="3286" y="489"/>
                    <a:pt x="3286" y="489"/>
                    <a:pt x="3287" y="489"/>
                  </a:cubicBezTo>
                  <a:cubicBezTo>
                    <a:pt x="3287" y="489"/>
                    <a:pt x="3288" y="489"/>
                    <a:pt x="3288" y="489"/>
                  </a:cubicBezTo>
                  <a:cubicBezTo>
                    <a:pt x="3294" y="484"/>
                    <a:pt x="3296" y="478"/>
                    <a:pt x="3306" y="475"/>
                  </a:cubicBezTo>
                  <a:cubicBezTo>
                    <a:pt x="3318" y="470"/>
                    <a:pt x="3335" y="471"/>
                    <a:pt x="3332" y="456"/>
                  </a:cubicBezTo>
                  <a:cubicBezTo>
                    <a:pt x="3325" y="453"/>
                    <a:pt x="3322" y="448"/>
                    <a:pt x="3314" y="447"/>
                  </a:cubicBezTo>
                  <a:cubicBezTo>
                    <a:pt x="3313" y="447"/>
                    <a:pt x="3312" y="447"/>
                    <a:pt x="3311" y="447"/>
                  </a:cubicBezTo>
                  <a:cubicBezTo>
                    <a:pt x="3307" y="447"/>
                    <a:pt x="3303" y="449"/>
                    <a:pt x="3300" y="450"/>
                  </a:cubicBezTo>
                  <a:cubicBezTo>
                    <a:pt x="3297" y="452"/>
                    <a:pt x="3294" y="454"/>
                    <a:pt x="3291" y="454"/>
                  </a:cubicBezTo>
                  <a:cubicBezTo>
                    <a:pt x="3289" y="454"/>
                    <a:pt x="3286" y="453"/>
                    <a:pt x="3283" y="452"/>
                  </a:cubicBezTo>
                  <a:cubicBezTo>
                    <a:pt x="3283" y="446"/>
                    <a:pt x="3287" y="445"/>
                    <a:pt x="3292" y="445"/>
                  </a:cubicBezTo>
                  <a:cubicBezTo>
                    <a:pt x="3294" y="445"/>
                    <a:pt x="3296" y="445"/>
                    <a:pt x="3298" y="445"/>
                  </a:cubicBezTo>
                  <a:cubicBezTo>
                    <a:pt x="3300" y="445"/>
                    <a:pt x="3302" y="446"/>
                    <a:pt x="3304" y="446"/>
                  </a:cubicBezTo>
                  <a:cubicBezTo>
                    <a:pt x="3308" y="446"/>
                    <a:pt x="3312" y="445"/>
                    <a:pt x="3313" y="441"/>
                  </a:cubicBezTo>
                  <a:cubicBezTo>
                    <a:pt x="3310" y="432"/>
                    <a:pt x="3290" y="438"/>
                    <a:pt x="3283" y="432"/>
                  </a:cubicBezTo>
                  <a:cubicBezTo>
                    <a:pt x="3273" y="420"/>
                    <a:pt x="3269" y="403"/>
                    <a:pt x="3257" y="392"/>
                  </a:cubicBezTo>
                  <a:cubicBezTo>
                    <a:pt x="3253" y="383"/>
                    <a:pt x="3253" y="371"/>
                    <a:pt x="3240" y="368"/>
                  </a:cubicBezTo>
                  <a:cubicBezTo>
                    <a:pt x="3229" y="377"/>
                    <a:pt x="3233" y="396"/>
                    <a:pt x="3216" y="396"/>
                  </a:cubicBezTo>
                  <a:cubicBezTo>
                    <a:pt x="3215" y="396"/>
                    <a:pt x="3214" y="396"/>
                    <a:pt x="3214" y="396"/>
                  </a:cubicBezTo>
                  <a:cubicBezTo>
                    <a:pt x="3210" y="396"/>
                    <a:pt x="3207" y="392"/>
                    <a:pt x="3203" y="391"/>
                  </a:cubicBezTo>
                  <a:cubicBezTo>
                    <a:pt x="3202" y="391"/>
                    <a:pt x="3201" y="391"/>
                    <a:pt x="3201" y="391"/>
                  </a:cubicBezTo>
                  <a:cubicBezTo>
                    <a:pt x="3200" y="391"/>
                    <a:pt x="3198" y="392"/>
                    <a:pt x="3197" y="392"/>
                  </a:cubicBezTo>
                  <a:cubicBezTo>
                    <a:pt x="3196" y="392"/>
                    <a:pt x="3195" y="392"/>
                    <a:pt x="3194" y="392"/>
                  </a:cubicBezTo>
                  <a:cubicBezTo>
                    <a:pt x="3192" y="392"/>
                    <a:pt x="3191" y="392"/>
                    <a:pt x="3189" y="391"/>
                  </a:cubicBezTo>
                  <a:cubicBezTo>
                    <a:pt x="3195" y="384"/>
                    <a:pt x="3188" y="375"/>
                    <a:pt x="3194" y="366"/>
                  </a:cubicBezTo>
                  <a:cubicBezTo>
                    <a:pt x="3190" y="363"/>
                    <a:pt x="3184" y="362"/>
                    <a:pt x="3177" y="361"/>
                  </a:cubicBezTo>
                  <a:cubicBezTo>
                    <a:pt x="3169" y="353"/>
                    <a:pt x="3161" y="343"/>
                    <a:pt x="3146" y="343"/>
                  </a:cubicBezTo>
                  <a:cubicBezTo>
                    <a:pt x="3143" y="343"/>
                    <a:pt x="3139" y="344"/>
                    <a:pt x="3135" y="345"/>
                  </a:cubicBezTo>
                  <a:cubicBezTo>
                    <a:pt x="3132" y="342"/>
                    <a:pt x="3125" y="341"/>
                    <a:pt x="3119" y="341"/>
                  </a:cubicBezTo>
                  <a:cubicBezTo>
                    <a:pt x="3112" y="341"/>
                    <a:pt x="3106" y="343"/>
                    <a:pt x="3105" y="348"/>
                  </a:cubicBezTo>
                  <a:cubicBezTo>
                    <a:pt x="3111" y="356"/>
                    <a:pt x="3107" y="367"/>
                    <a:pt x="3114" y="375"/>
                  </a:cubicBezTo>
                  <a:cubicBezTo>
                    <a:pt x="3111" y="381"/>
                    <a:pt x="3103" y="383"/>
                    <a:pt x="3104" y="390"/>
                  </a:cubicBezTo>
                  <a:cubicBezTo>
                    <a:pt x="3105" y="393"/>
                    <a:pt x="3111" y="394"/>
                    <a:pt x="3114" y="398"/>
                  </a:cubicBezTo>
                  <a:cubicBezTo>
                    <a:pt x="3119" y="405"/>
                    <a:pt x="3120" y="413"/>
                    <a:pt x="3124" y="418"/>
                  </a:cubicBezTo>
                  <a:cubicBezTo>
                    <a:pt x="3120" y="429"/>
                    <a:pt x="3107" y="433"/>
                    <a:pt x="3095" y="437"/>
                  </a:cubicBezTo>
                  <a:cubicBezTo>
                    <a:pt x="3098" y="451"/>
                    <a:pt x="3112" y="477"/>
                    <a:pt x="3091" y="482"/>
                  </a:cubicBezTo>
                  <a:cubicBezTo>
                    <a:pt x="3081" y="477"/>
                    <a:pt x="3073" y="469"/>
                    <a:pt x="3066" y="460"/>
                  </a:cubicBezTo>
                  <a:cubicBezTo>
                    <a:pt x="3065" y="450"/>
                    <a:pt x="3070" y="440"/>
                    <a:pt x="3063" y="435"/>
                  </a:cubicBezTo>
                  <a:cubicBezTo>
                    <a:pt x="3026" y="434"/>
                    <a:pt x="3008" y="417"/>
                    <a:pt x="2980" y="409"/>
                  </a:cubicBezTo>
                  <a:cubicBezTo>
                    <a:pt x="2975" y="409"/>
                    <a:pt x="2974" y="412"/>
                    <a:pt x="2969" y="412"/>
                  </a:cubicBezTo>
                  <a:cubicBezTo>
                    <a:pt x="2968" y="412"/>
                    <a:pt x="2968" y="412"/>
                    <a:pt x="2968" y="412"/>
                  </a:cubicBezTo>
                  <a:cubicBezTo>
                    <a:pt x="2963" y="407"/>
                    <a:pt x="2963" y="398"/>
                    <a:pt x="2958" y="393"/>
                  </a:cubicBezTo>
                  <a:cubicBezTo>
                    <a:pt x="2956" y="393"/>
                    <a:pt x="2953" y="392"/>
                    <a:pt x="2950" y="392"/>
                  </a:cubicBezTo>
                  <a:cubicBezTo>
                    <a:pt x="2949" y="392"/>
                    <a:pt x="2948" y="392"/>
                    <a:pt x="2947" y="392"/>
                  </a:cubicBezTo>
                  <a:cubicBezTo>
                    <a:pt x="2944" y="388"/>
                    <a:pt x="2940" y="384"/>
                    <a:pt x="2940" y="379"/>
                  </a:cubicBezTo>
                  <a:cubicBezTo>
                    <a:pt x="2940" y="372"/>
                    <a:pt x="2953" y="356"/>
                    <a:pt x="2958" y="352"/>
                  </a:cubicBezTo>
                  <a:cubicBezTo>
                    <a:pt x="2966" y="344"/>
                    <a:pt x="2981" y="343"/>
                    <a:pt x="2983" y="335"/>
                  </a:cubicBezTo>
                  <a:cubicBezTo>
                    <a:pt x="2969" y="329"/>
                    <a:pt x="2949" y="330"/>
                    <a:pt x="2936" y="322"/>
                  </a:cubicBezTo>
                  <a:cubicBezTo>
                    <a:pt x="2939" y="320"/>
                    <a:pt x="2943" y="319"/>
                    <a:pt x="2947" y="319"/>
                  </a:cubicBezTo>
                  <a:cubicBezTo>
                    <a:pt x="2959" y="319"/>
                    <a:pt x="2973" y="326"/>
                    <a:pt x="2985" y="327"/>
                  </a:cubicBezTo>
                  <a:cubicBezTo>
                    <a:pt x="2988" y="323"/>
                    <a:pt x="2993" y="320"/>
                    <a:pt x="2998" y="320"/>
                  </a:cubicBezTo>
                  <a:cubicBezTo>
                    <a:pt x="3000" y="320"/>
                    <a:pt x="3003" y="321"/>
                    <a:pt x="3005" y="322"/>
                  </a:cubicBezTo>
                  <a:cubicBezTo>
                    <a:pt x="3011" y="319"/>
                    <a:pt x="3018" y="316"/>
                    <a:pt x="3018" y="308"/>
                  </a:cubicBezTo>
                  <a:cubicBezTo>
                    <a:pt x="3008" y="306"/>
                    <a:pt x="2995" y="306"/>
                    <a:pt x="2991" y="299"/>
                  </a:cubicBezTo>
                  <a:cubicBezTo>
                    <a:pt x="2993" y="297"/>
                    <a:pt x="2996" y="297"/>
                    <a:pt x="2998" y="297"/>
                  </a:cubicBezTo>
                  <a:cubicBezTo>
                    <a:pt x="3002" y="297"/>
                    <a:pt x="3006" y="298"/>
                    <a:pt x="3010" y="299"/>
                  </a:cubicBezTo>
                  <a:cubicBezTo>
                    <a:pt x="3014" y="301"/>
                    <a:pt x="3018" y="302"/>
                    <a:pt x="3021" y="302"/>
                  </a:cubicBezTo>
                  <a:cubicBezTo>
                    <a:pt x="3022" y="302"/>
                    <a:pt x="3022" y="302"/>
                    <a:pt x="3023" y="302"/>
                  </a:cubicBezTo>
                  <a:cubicBezTo>
                    <a:pt x="3028" y="297"/>
                    <a:pt x="3024" y="287"/>
                    <a:pt x="3033" y="286"/>
                  </a:cubicBezTo>
                  <a:cubicBezTo>
                    <a:pt x="3037" y="286"/>
                    <a:pt x="3038" y="290"/>
                    <a:pt x="3042" y="290"/>
                  </a:cubicBezTo>
                  <a:cubicBezTo>
                    <a:pt x="3043" y="290"/>
                    <a:pt x="3043" y="290"/>
                    <a:pt x="3043" y="290"/>
                  </a:cubicBezTo>
                  <a:cubicBezTo>
                    <a:pt x="3047" y="289"/>
                    <a:pt x="3044" y="284"/>
                    <a:pt x="3048" y="284"/>
                  </a:cubicBezTo>
                  <a:cubicBezTo>
                    <a:pt x="3048" y="284"/>
                    <a:pt x="3048" y="284"/>
                    <a:pt x="3049" y="284"/>
                  </a:cubicBezTo>
                  <a:cubicBezTo>
                    <a:pt x="3054" y="285"/>
                    <a:pt x="3054" y="290"/>
                    <a:pt x="3060" y="290"/>
                  </a:cubicBezTo>
                  <a:cubicBezTo>
                    <a:pt x="3067" y="287"/>
                    <a:pt x="3073" y="282"/>
                    <a:pt x="3076" y="275"/>
                  </a:cubicBezTo>
                  <a:cubicBezTo>
                    <a:pt x="3073" y="270"/>
                    <a:pt x="3071" y="265"/>
                    <a:pt x="3067" y="261"/>
                  </a:cubicBezTo>
                  <a:cubicBezTo>
                    <a:pt x="3069" y="258"/>
                    <a:pt x="3073" y="257"/>
                    <a:pt x="3073" y="253"/>
                  </a:cubicBezTo>
                  <a:cubicBezTo>
                    <a:pt x="3070" y="248"/>
                    <a:pt x="3065" y="244"/>
                    <a:pt x="3056" y="244"/>
                  </a:cubicBezTo>
                  <a:cubicBezTo>
                    <a:pt x="3055" y="244"/>
                    <a:pt x="3054" y="244"/>
                    <a:pt x="3053" y="244"/>
                  </a:cubicBezTo>
                  <a:cubicBezTo>
                    <a:pt x="3050" y="242"/>
                    <a:pt x="3045" y="239"/>
                    <a:pt x="3041" y="239"/>
                  </a:cubicBezTo>
                  <a:cubicBezTo>
                    <a:pt x="3039" y="239"/>
                    <a:pt x="3037" y="240"/>
                    <a:pt x="3035" y="241"/>
                  </a:cubicBezTo>
                  <a:cubicBezTo>
                    <a:pt x="3034" y="247"/>
                    <a:pt x="3041" y="247"/>
                    <a:pt x="3040" y="253"/>
                  </a:cubicBezTo>
                  <a:cubicBezTo>
                    <a:pt x="3038" y="256"/>
                    <a:pt x="3034" y="256"/>
                    <a:pt x="3031" y="258"/>
                  </a:cubicBezTo>
                  <a:cubicBezTo>
                    <a:pt x="3034" y="268"/>
                    <a:pt x="3026" y="277"/>
                    <a:pt x="3017" y="277"/>
                  </a:cubicBezTo>
                  <a:cubicBezTo>
                    <a:pt x="3017" y="277"/>
                    <a:pt x="3017" y="277"/>
                    <a:pt x="3016" y="277"/>
                  </a:cubicBezTo>
                  <a:cubicBezTo>
                    <a:pt x="3001" y="275"/>
                    <a:pt x="3012" y="262"/>
                    <a:pt x="3011" y="255"/>
                  </a:cubicBezTo>
                  <a:cubicBezTo>
                    <a:pt x="3010" y="250"/>
                    <a:pt x="3003" y="247"/>
                    <a:pt x="2998" y="247"/>
                  </a:cubicBezTo>
                  <a:cubicBezTo>
                    <a:pt x="2997" y="247"/>
                    <a:pt x="2997" y="247"/>
                    <a:pt x="2997" y="247"/>
                  </a:cubicBezTo>
                  <a:cubicBezTo>
                    <a:pt x="2988" y="249"/>
                    <a:pt x="2994" y="254"/>
                    <a:pt x="2990" y="262"/>
                  </a:cubicBezTo>
                  <a:cubicBezTo>
                    <a:pt x="2990" y="262"/>
                    <a:pt x="2990" y="262"/>
                    <a:pt x="2990" y="262"/>
                  </a:cubicBezTo>
                  <a:cubicBezTo>
                    <a:pt x="2981" y="262"/>
                    <a:pt x="2984" y="251"/>
                    <a:pt x="2979" y="248"/>
                  </a:cubicBezTo>
                  <a:cubicBezTo>
                    <a:pt x="2976" y="245"/>
                    <a:pt x="2964" y="248"/>
                    <a:pt x="2964" y="242"/>
                  </a:cubicBezTo>
                  <a:cubicBezTo>
                    <a:pt x="2964" y="237"/>
                    <a:pt x="2971" y="237"/>
                    <a:pt x="2972" y="232"/>
                  </a:cubicBezTo>
                  <a:cubicBezTo>
                    <a:pt x="2966" y="225"/>
                    <a:pt x="2961" y="217"/>
                    <a:pt x="2953" y="212"/>
                  </a:cubicBezTo>
                  <a:cubicBezTo>
                    <a:pt x="2952" y="212"/>
                    <a:pt x="2951" y="212"/>
                    <a:pt x="2951" y="212"/>
                  </a:cubicBezTo>
                  <a:moveTo>
                    <a:pt x="839" y="202"/>
                  </a:moveTo>
                  <a:cubicBezTo>
                    <a:pt x="830" y="202"/>
                    <a:pt x="820" y="205"/>
                    <a:pt x="818" y="211"/>
                  </a:cubicBezTo>
                  <a:cubicBezTo>
                    <a:pt x="820" y="218"/>
                    <a:pt x="809" y="219"/>
                    <a:pt x="808" y="226"/>
                  </a:cubicBezTo>
                  <a:cubicBezTo>
                    <a:pt x="810" y="228"/>
                    <a:pt x="814" y="228"/>
                    <a:pt x="818" y="228"/>
                  </a:cubicBezTo>
                  <a:cubicBezTo>
                    <a:pt x="819" y="228"/>
                    <a:pt x="819" y="228"/>
                    <a:pt x="820" y="228"/>
                  </a:cubicBezTo>
                  <a:cubicBezTo>
                    <a:pt x="820" y="228"/>
                    <a:pt x="821" y="228"/>
                    <a:pt x="822" y="228"/>
                  </a:cubicBezTo>
                  <a:cubicBezTo>
                    <a:pt x="827" y="228"/>
                    <a:pt x="832" y="228"/>
                    <a:pt x="833" y="234"/>
                  </a:cubicBezTo>
                  <a:cubicBezTo>
                    <a:pt x="832" y="235"/>
                    <a:pt x="830" y="236"/>
                    <a:pt x="829" y="236"/>
                  </a:cubicBezTo>
                  <a:cubicBezTo>
                    <a:pt x="827" y="236"/>
                    <a:pt x="826" y="235"/>
                    <a:pt x="824" y="233"/>
                  </a:cubicBezTo>
                  <a:cubicBezTo>
                    <a:pt x="823" y="232"/>
                    <a:pt x="821" y="231"/>
                    <a:pt x="818" y="231"/>
                  </a:cubicBezTo>
                  <a:cubicBezTo>
                    <a:pt x="818" y="231"/>
                    <a:pt x="818" y="231"/>
                    <a:pt x="818" y="231"/>
                  </a:cubicBezTo>
                  <a:cubicBezTo>
                    <a:pt x="817" y="234"/>
                    <a:pt x="817" y="235"/>
                    <a:pt x="818" y="238"/>
                  </a:cubicBezTo>
                  <a:cubicBezTo>
                    <a:pt x="826" y="238"/>
                    <a:pt x="832" y="246"/>
                    <a:pt x="842" y="247"/>
                  </a:cubicBezTo>
                  <a:cubicBezTo>
                    <a:pt x="843" y="247"/>
                    <a:pt x="844" y="247"/>
                    <a:pt x="845" y="247"/>
                  </a:cubicBezTo>
                  <a:cubicBezTo>
                    <a:pt x="851" y="247"/>
                    <a:pt x="858" y="245"/>
                    <a:pt x="865" y="244"/>
                  </a:cubicBezTo>
                  <a:cubicBezTo>
                    <a:pt x="861" y="232"/>
                    <a:pt x="841" y="222"/>
                    <a:pt x="854" y="206"/>
                  </a:cubicBezTo>
                  <a:cubicBezTo>
                    <a:pt x="851" y="203"/>
                    <a:pt x="845" y="202"/>
                    <a:pt x="839" y="202"/>
                  </a:cubicBezTo>
                  <a:moveTo>
                    <a:pt x="3096" y="176"/>
                  </a:moveTo>
                  <a:cubicBezTo>
                    <a:pt x="3090" y="176"/>
                    <a:pt x="3084" y="176"/>
                    <a:pt x="3080" y="177"/>
                  </a:cubicBezTo>
                  <a:cubicBezTo>
                    <a:pt x="3077" y="181"/>
                    <a:pt x="3080" y="183"/>
                    <a:pt x="3081" y="187"/>
                  </a:cubicBezTo>
                  <a:cubicBezTo>
                    <a:pt x="3076" y="181"/>
                    <a:pt x="3071" y="179"/>
                    <a:pt x="3064" y="179"/>
                  </a:cubicBezTo>
                  <a:cubicBezTo>
                    <a:pt x="3053" y="179"/>
                    <a:pt x="3040" y="186"/>
                    <a:pt x="3035" y="194"/>
                  </a:cubicBezTo>
                  <a:cubicBezTo>
                    <a:pt x="3038" y="195"/>
                    <a:pt x="3043" y="198"/>
                    <a:pt x="3040" y="201"/>
                  </a:cubicBezTo>
                  <a:cubicBezTo>
                    <a:pt x="3039" y="202"/>
                    <a:pt x="3039" y="202"/>
                    <a:pt x="3038" y="202"/>
                  </a:cubicBezTo>
                  <a:cubicBezTo>
                    <a:pt x="3037" y="202"/>
                    <a:pt x="3036" y="202"/>
                    <a:pt x="3036" y="202"/>
                  </a:cubicBezTo>
                  <a:cubicBezTo>
                    <a:pt x="3035" y="202"/>
                    <a:pt x="3034" y="202"/>
                    <a:pt x="3034" y="202"/>
                  </a:cubicBezTo>
                  <a:cubicBezTo>
                    <a:pt x="3033" y="202"/>
                    <a:pt x="3032" y="202"/>
                    <a:pt x="3032" y="203"/>
                  </a:cubicBezTo>
                  <a:cubicBezTo>
                    <a:pt x="3037" y="207"/>
                    <a:pt x="3054" y="219"/>
                    <a:pt x="3035" y="221"/>
                  </a:cubicBezTo>
                  <a:cubicBezTo>
                    <a:pt x="3034" y="218"/>
                    <a:pt x="3033" y="215"/>
                    <a:pt x="3033" y="212"/>
                  </a:cubicBezTo>
                  <a:cubicBezTo>
                    <a:pt x="3012" y="205"/>
                    <a:pt x="3027" y="187"/>
                    <a:pt x="3036" y="179"/>
                  </a:cubicBezTo>
                  <a:cubicBezTo>
                    <a:pt x="3034" y="177"/>
                    <a:pt x="3031" y="176"/>
                    <a:pt x="3027" y="176"/>
                  </a:cubicBezTo>
                  <a:cubicBezTo>
                    <a:pt x="3010" y="176"/>
                    <a:pt x="2985" y="199"/>
                    <a:pt x="2990" y="213"/>
                  </a:cubicBezTo>
                  <a:cubicBezTo>
                    <a:pt x="2993" y="222"/>
                    <a:pt x="3009" y="214"/>
                    <a:pt x="3014" y="222"/>
                  </a:cubicBezTo>
                  <a:cubicBezTo>
                    <a:pt x="3013" y="224"/>
                    <a:pt x="3012" y="225"/>
                    <a:pt x="3009" y="225"/>
                  </a:cubicBezTo>
                  <a:cubicBezTo>
                    <a:pt x="3008" y="225"/>
                    <a:pt x="3006" y="224"/>
                    <a:pt x="3004" y="224"/>
                  </a:cubicBezTo>
                  <a:cubicBezTo>
                    <a:pt x="3002" y="224"/>
                    <a:pt x="3001" y="224"/>
                    <a:pt x="2999" y="224"/>
                  </a:cubicBezTo>
                  <a:cubicBezTo>
                    <a:pt x="2999" y="224"/>
                    <a:pt x="2999" y="224"/>
                    <a:pt x="2999" y="224"/>
                  </a:cubicBezTo>
                  <a:cubicBezTo>
                    <a:pt x="2999" y="230"/>
                    <a:pt x="3004" y="232"/>
                    <a:pt x="3008" y="235"/>
                  </a:cubicBezTo>
                  <a:cubicBezTo>
                    <a:pt x="3013" y="234"/>
                    <a:pt x="3018" y="234"/>
                    <a:pt x="3023" y="234"/>
                  </a:cubicBezTo>
                  <a:cubicBezTo>
                    <a:pt x="3034" y="234"/>
                    <a:pt x="3045" y="235"/>
                    <a:pt x="3056" y="236"/>
                  </a:cubicBezTo>
                  <a:cubicBezTo>
                    <a:pt x="3066" y="237"/>
                    <a:pt x="3077" y="238"/>
                    <a:pt x="3087" y="238"/>
                  </a:cubicBezTo>
                  <a:cubicBezTo>
                    <a:pt x="3092" y="238"/>
                    <a:pt x="3097" y="238"/>
                    <a:pt x="3102" y="238"/>
                  </a:cubicBezTo>
                  <a:cubicBezTo>
                    <a:pt x="3104" y="232"/>
                    <a:pt x="3095" y="231"/>
                    <a:pt x="3100" y="226"/>
                  </a:cubicBezTo>
                  <a:cubicBezTo>
                    <a:pt x="3113" y="230"/>
                    <a:pt x="3115" y="242"/>
                    <a:pt x="3125" y="248"/>
                  </a:cubicBezTo>
                  <a:cubicBezTo>
                    <a:pt x="3124" y="250"/>
                    <a:pt x="3122" y="254"/>
                    <a:pt x="3124" y="256"/>
                  </a:cubicBezTo>
                  <a:cubicBezTo>
                    <a:pt x="3128" y="255"/>
                    <a:pt x="3133" y="254"/>
                    <a:pt x="3137" y="254"/>
                  </a:cubicBezTo>
                  <a:cubicBezTo>
                    <a:pt x="3148" y="254"/>
                    <a:pt x="3157" y="259"/>
                    <a:pt x="3163" y="265"/>
                  </a:cubicBezTo>
                  <a:cubicBezTo>
                    <a:pt x="3159" y="275"/>
                    <a:pt x="3152" y="283"/>
                    <a:pt x="3146" y="290"/>
                  </a:cubicBezTo>
                  <a:cubicBezTo>
                    <a:pt x="3147" y="294"/>
                    <a:pt x="3149" y="296"/>
                    <a:pt x="3148" y="300"/>
                  </a:cubicBezTo>
                  <a:cubicBezTo>
                    <a:pt x="3141" y="303"/>
                    <a:pt x="3130" y="304"/>
                    <a:pt x="3120" y="304"/>
                  </a:cubicBezTo>
                  <a:cubicBezTo>
                    <a:pt x="3117" y="304"/>
                    <a:pt x="3113" y="304"/>
                    <a:pt x="3111" y="303"/>
                  </a:cubicBezTo>
                  <a:cubicBezTo>
                    <a:pt x="3110" y="305"/>
                    <a:pt x="3109" y="306"/>
                    <a:pt x="3107" y="306"/>
                  </a:cubicBezTo>
                  <a:cubicBezTo>
                    <a:pt x="3108" y="316"/>
                    <a:pt x="3112" y="319"/>
                    <a:pt x="3118" y="319"/>
                  </a:cubicBezTo>
                  <a:cubicBezTo>
                    <a:pt x="3122" y="319"/>
                    <a:pt x="3126" y="318"/>
                    <a:pt x="3131" y="317"/>
                  </a:cubicBezTo>
                  <a:cubicBezTo>
                    <a:pt x="3136" y="316"/>
                    <a:pt x="3141" y="314"/>
                    <a:pt x="3146" y="314"/>
                  </a:cubicBezTo>
                  <a:cubicBezTo>
                    <a:pt x="3147" y="314"/>
                    <a:pt x="3148" y="315"/>
                    <a:pt x="3148" y="315"/>
                  </a:cubicBezTo>
                  <a:cubicBezTo>
                    <a:pt x="3153" y="319"/>
                    <a:pt x="3158" y="324"/>
                    <a:pt x="3167" y="325"/>
                  </a:cubicBezTo>
                  <a:cubicBezTo>
                    <a:pt x="3174" y="338"/>
                    <a:pt x="3197" y="336"/>
                    <a:pt x="3204" y="349"/>
                  </a:cubicBezTo>
                  <a:cubicBezTo>
                    <a:pt x="3206" y="349"/>
                    <a:pt x="3211" y="350"/>
                    <a:pt x="3216" y="350"/>
                  </a:cubicBezTo>
                  <a:cubicBezTo>
                    <a:pt x="3220" y="350"/>
                    <a:pt x="3224" y="349"/>
                    <a:pt x="3225" y="346"/>
                  </a:cubicBezTo>
                  <a:cubicBezTo>
                    <a:pt x="3221" y="336"/>
                    <a:pt x="3202" y="337"/>
                    <a:pt x="3199" y="326"/>
                  </a:cubicBezTo>
                  <a:cubicBezTo>
                    <a:pt x="3201" y="325"/>
                    <a:pt x="3202" y="324"/>
                    <a:pt x="3204" y="324"/>
                  </a:cubicBezTo>
                  <a:cubicBezTo>
                    <a:pt x="3209" y="324"/>
                    <a:pt x="3216" y="329"/>
                    <a:pt x="3222" y="333"/>
                  </a:cubicBezTo>
                  <a:cubicBezTo>
                    <a:pt x="3228" y="337"/>
                    <a:pt x="3234" y="342"/>
                    <a:pt x="3237" y="342"/>
                  </a:cubicBezTo>
                  <a:cubicBezTo>
                    <a:pt x="3240" y="342"/>
                    <a:pt x="3242" y="339"/>
                    <a:pt x="3241" y="330"/>
                  </a:cubicBezTo>
                  <a:cubicBezTo>
                    <a:pt x="3244" y="329"/>
                    <a:pt x="3248" y="329"/>
                    <a:pt x="3248" y="327"/>
                  </a:cubicBezTo>
                  <a:cubicBezTo>
                    <a:pt x="3241" y="316"/>
                    <a:pt x="3225" y="313"/>
                    <a:pt x="3216" y="303"/>
                  </a:cubicBezTo>
                  <a:cubicBezTo>
                    <a:pt x="3215" y="298"/>
                    <a:pt x="3215" y="295"/>
                    <a:pt x="3213" y="290"/>
                  </a:cubicBezTo>
                  <a:cubicBezTo>
                    <a:pt x="3215" y="289"/>
                    <a:pt x="3213" y="287"/>
                    <a:pt x="3216" y="287"/>
                  </a:cubicBezTo>
                  <a:cubicBezTo>
                    <a:pt x="3216" y="287"/>
                    <a:pt x="3216" y="287"/>
                    <a:pt x="3216" y="287"/>
                  </a:cubicBezTo>
                  <a:cubicBezTo>
                    <a:pt x="3217" y="287"/>
                    <a:pt x="3217" y="287"/>
                    <a:pt x="3218" y="287"/>
                  </a:cubicBezTo>
                  <a:cubicBezTo>
                    <a:pt x="3224" y="287"/>
                    <a:pt x="3232" y="289"/>
                    <a:pt x="3235" y="294"/>
                  </a:cubicBezTo>
                  <a:cubicBezTo>
                    <a:pt x="3234" y="297"/>
                    <a:pt x="3230" y="297"/>
                    <a:pt x="3231" y="302"/>
                  </a:cubicBezTo>
                  <a:cubicBezTo>
                    <a:pt x="3237" y="305"/>
                    <a:pt x="3244" y="307"/>
                    <a:pt x="3251" y="309"/>
                  </a:cubicBezTo>
                  <a:cubicBezTo>
                    <a:pt x="3251" y="301"/>
                    <a:pt x="3257" y="300"/>
                    <a:pt x="3263" y="298"/>
                  </a:cubicBezTo>
                  <a:cubicBezTo>
                    <a:pt x="3266" y="296"/>
                    <a:pt x="3265" y="292"/>
                    <a:pt x="3267" y="290"/>
                  </a:cubicBezTo>
                  <a:cubicBezTo>
                    <a:pt x="3267" y="290"/>
                    <a:pt x="3268" y="290"/>
                    <a:pt x="3269" y="290"/>
                  </a:cubicBezTo>
                  <a:cubicBezTo>
                    <a:pt x="3271" y="290"/>
                    <a:pt x="3272" y="289"/>
                    <a:pt x="3275" y="289"/>
                  </a:cubicBezTo>
                  <a:cubicBezTo>
                    <a:pt x="3274" y="275"/>
                    <a:pt x="3255" y="278"/>
                    <a:pt x="3246" y="272"/>
                  </a:cubicBezTo>
                  <a:cubicBezTo>
                    <a:pt x="3242" y="270"/>
                    <a:pt x="3243" y="266"/>
                    <a:pt x="3238" y="265"/>
                  </a:cubicBezTo>
                  <a:cubicBezTo>
                    <a:pt x="3238" y="265"/>
                    <a:pt x="3237" y="265"/>
                    <a:pt x="3237" y="265"/>
                  </a:cubicBezTo>
                  <a:cubicBezTo>
                    <a:pt x="3236" y="265"/>
                    <a:pt x="3236" y="265"/>
                    <a:pt x="3235" y="265"/>
                  </a:cubicBezTo>
                  <a:cubicBezTo>
                    <a:pt x="3235" y="265"/>
                    <a:pt x="3234" y="265"/>
                    <a:pt x="3234" y="265"/>
                  </a:cubicBezTo>
                  <a:cubicBezTo>
                    <a:pt x="3232" y="265"/>
                    <a:pt x="3230" y="266"/>
                    <a:pt x="3229" y="266"/>
                  </a:cubicBezTo>
                  <a:cubicBezTo>
                    <a:pt x="3219" y="259"/>
                    <a:pt x="3205" y="255"/>
                    <a:pt x="3198" y="246"/>
                  </a:cubicBezTo>
                  <a:cubicBezTo>
                    <a:pt x="3199" y="244"/>
                    <a:pt x="3201" y="243"/>
                    <a:pt x="3203" y="243"/>
                  </a:cubicBezTo>
                  <a:cubicBezTo>
                    <a:pt x="3205" y="243"/>
                    <a:pt x="3207" y="244"/>
                    <a:pt x="3209" y="244"/>
                  </a:cubicBezTo>
                  <a:cubicBezTo>
                    <a:pt x="3211" y="245"/>
                    <a:pt x="3213" y="245"/>
                    <a:pt x="3215" y="245"/>
                  </a:cubicBezTo>
                  <a:cubicBezTo>
                    <a:pt x="3216" y="245"/>
                    <a:pt x="3218" y="245"/>
                    <a:pt x="3219" y="243"/>
                  </a:cubicBezTo>
                  <a:cubicBezTo>
                    <a:pt x="3217" y="238"/>
                    <a:pt x="3212" y="234"/>
                    <a:pt x="3205" y="234"/>
                  </a:cubicBezTo>
                  <a:cubicBezTo>
                    <a:pt x="3204" y="234"/>
                    <a:pt x="3202" y="234"/>
                    <a:pt x="3200" y="235"/>
                  </a:cubicBezTo>
                  <a:cubicBezTo>
                    <a:pt x="3197" y="232"/>
                    <a:pt x="3197" y="227"/>
                    <a:pt x="3194" y="224"/>
                  </a:cubicBezTo>
                  <a:cubicBezTo>
                    <a:pt x="3193" y="224"/>
                    <a:pt x="3193" y="224"/>
                    <a:pt x="3192" y="224"/>
                  </a:cubicBezTo>
                  <a:cubicBezTo>
                    <a:pt x="3187" y="224"/>
                    <a:pt x="3184" y="221"/>
                    <a:pt x="3178" y="220"/>
                  </a:cubicBezTo>
                  <a:cubicBezTo>
                    <a:pt x="3175" y="220"/>
                    <a:pt x="3173" y="224"/>
                    <a:pt x="3170" y="224"/>
                  </a:cubicBezTo>
                  <a:cubicBezTo>
                    <a:pt x="3169" y="224"/>
                    <a:pt x="3168" y="223"/>
                    <a:pt x="3167" y="222"/>
                  </a:cubicBezTo>
                  <a:cubicBezTo>
                    <a:pt x="3166" y="216"/>
                    <a:pt x="3175" y="219"/>
                    <a:pt x="3175" y="214"/>
                  </a:cubicBezTo>
                  <a:cubicBezTo>
                    <a:pt x="3173" y="210"/>
                    <a:pt x="3169" y="209"/>
                    <a:pt x="3164" y="209"/>
                  </a:cubicBezTo>
                  <a:cubicBezTo>
                    <a:pt x="3160" y="209"/>
                    <a:pt x="3155" y="210"/>
                    <a:pt x="3152" y="213"/>
                  </a:cubicBezTo>
                  <a:cubicBezTo>
                    <a:pt x="3141" y="210"/>
                    <a:pt x="3137" y="202"/>
                    <a:pt x="3134" y="193"/>
                  </a:cubicBezTo>
                  <a:cubicBezTo>
                    <a:pt x="3108" y="193"/>
                    <a:pt x="3108" y="193"/>
                    <a:pt x="3108" y="193"/>
                  </a:cubicBezTo>
                  <a:cubicBezTo>
                    <a:pt x="3104" y="195"/>
                    <a:pt x="3105" y="201"/>
                    <a:pt x="3102" y="203"/>
                  </a:cubicBezTo>
                  <a:cubicBezTo>
                    <a:pt x="3094" y="203"/>
                    <a:pt x="3091" y="198"/>
                    <a:pt x="3084" y="197"/>
                  </a:cubicBezTo>
                  <a:cubicBezTo>
                    <a:pt x="3082" y="199"/>
                    <a:pt x="3084" y="204"/>
                    <a:pt x="3079" y="204"/>
                  </a:cubicBezTo>
                  <a:cubicBezTo>
                    <a:pt x="3079" y="204"/>
                    <a:pt x="3079" y="204"/>
                    <a:pt x="3079" y="204"/>
                  </a:cubicBezTo>
                  <a:cubicBezTo>
                    <a:pt x="3073" y="199"/>
                    <a:pt x="3083" y="194"/>
                    <a:pt x="3084" y="188"/>
                  </a:cubicBezTo>
                  <a:cubicBezTo>
                    <a:pt x="3088" y="189"/>
                    <a:pt x="3090" y="192"/>
                    <a:pt x="3095" y="192"/>
                  </a:cubicBezTo>
                  <a:cubicBezTo>
                    <a:pt x="3103" y="185"/>
                    <a:pt x="3119" y="189"/>
                    <a:pt x="3127" y="185"/>
                  </a:cubicBezTo>
                  <a:cubicBezTo>
                    <a:pt x="3122" y="179"/>
                    <a:pt x="3108" y="176"/>
                    <a:pt x="3096" y="176"/>
                  </a:cubicBezTo>
                  <a:moveTo>
                    <a:pt x="2892" y="174"/>
                  </a:moveTo>
                  <a:cubicBezTo>
                    <a:pt x="2886" y="174"/>
                    <a:pt x="2879" y="178"/>
                    <a:pt x="2879" y="184"/>
                  </a:cubicBezTo>
                  <a:cubicBezTo>
                    <a:pt x="2880" y="189"/>
                    <a:pt x="2886" y="188"/>
                    <a:pt x="2888" y="193"/>
                  </a:cubicBezTo>
                  <a:cubicBezTo>
                    <a:pt x="2887" y="194"/>
                    <a:pt x="2886" y="195"/>
                    <a:pt x="2885" y="196"/>
                  </a:cubicBezTo>
                  <a:cubicBezTo>
                    <a:pt x="2884" y="196"/>
                    <a:pt x="2884" y="196"/>
                    <a:pt x="2884" y="196"/>
                  </a:cubicBezTo>
                  <a:cubicBezTo>
                    <a:pt x="2878" y="196"/>
                    <a:pt x="2878" y="191"/>
                    <a:pt x="2872" y="190"/>
                  </a:cubicBezTo>
                  <a:cubicBezTo>
                    <a:pt x="2869" y="192"/>
                    <a:pt x="2864" y="194"/>
                    <a:pt x="2864" y="199"/>
                  </a:cubicBezTo>
                  <a:cubicBezTo>
                    <a:pt x="2867" y="204"/>
                    <a:pt x="2876" y="204"/>
                    <a:pt x="2885" y="205"/>
                  </a:cubicBezTo>
                  <a:cubicBezTo>
                    <a:pt x="2891" y="210"/>
                    <a:pt x="2892" y="218"/>
                    <a:pt x="2900" y="218"/>
                  </a:cubicBezTo>
                  <a:cubicBezTo>
                    <a:pt x="2900" y="218"/>
                    <a:pt x="2901" y="218"/>
                    <a:pt x="2901" y="218"/>
                  </a:cubicBezTo>
                  <a:cubicBezTo>
                    <a:pt x="2904" y="218"/>
                    <a:pt x="2906" y="217"/>
                    <a:pt x="2909" y="215"/>
                  </a:cubicBezTo>
                  <a:cubicBezTo>
                    <a:pt x="2911" y="214"/>
                    <a:pt x="2914" y="212"/>
                    <a:pt x="2917" y="212"/>
                  </a:cubicBezTo>
                  <a:cubicBezTo>
                    <a:pt x="2918" y="212"/>
                    <a:pt x="2919" y="212"/>
                    <a:pt x="2920" y="213"/>
                  </a:cubicBezTo>
                  <a:cubicBezTo>
                    <a:pt x="2923" y="209"/>
                    <a:pt x="2926" y="206"/>
                    <a:pt x="2926" y="200"/>
                  </a:cubicBezTo>
                  <a:cubicBezTo>
                    <a:pt x="2923" y="194"/>
                    <a:pt x="2913" y="194"/>
                    <a:pt x="2911" y="188"/>
                  </a:cubicBezTo>
                  <a:cubicBezTo>
                    <a:pt x="2913" y="185"/>
                    <a:pt x="2919" y="185"/>
                    <a:pt x="2918" y="179"/>
                  </a:cubicBezTo>
                  <a:cubicBezTo>
                    <a:pt x="2917" y="178"/>
                    <a:pt x="2915" y="177"/>
                    <a:pt x="2912" y="177"/>
                  </a:cubicBezTo>
                  <a:cubicBezTo>
                    <a:pt x="2909" y="177"/>
                    <a:pt x="2905" y="178"/>
                    <a:pt x="2902" y="178"/>
                  </a:cubicBezTo>
                  <a:cubicBezTo>
                    <a:pt x="2900" y="175"/>
                    <a:pt x="2896" y="174"/>
                    <a:pt x="2892" y="174"/>
                  </a:cubicBezTo>
                  <a:moveTo>
                    <a:pt x="2833" y="173"/>
                  </a:moveTo>
                  <a:cubicBezTo>
                    <a:pt x="2828" y="173"/>
                    <a:pt x="2823" y="176"/>
                    <a:pt x="2824" y="181"/>
                  </a:cubicBezTo>
                  <a:cubicBezTo>
                    <a:pt x="2824" y="185"/>
                    <a:pt x="2832" y="186"/>
                    <a:pt x="2831" y="189"/>
                  </a:cubicBezTo>
                  <a:cubicBezTo>
                    <a:pt x="2828" y="188"/>
                    <a:pt x="2822" y="187"/>
                    <a:pt x="2816" y="187"/>
                  </a:cubicBezTo>
                  <a:cubicBezTo>
                    <a:pt x="2813" y="187"/>
                    <a:pt x="2810" y="187"/>
                    <a:pt x="2808" y="188"/>
                  </a:cubicBezTo>
                  <a:cubicBezTo>
                    <a:pt x="2808" y="196"/>
                    <a:pt x="2818" y="211"/>
                    <a:pt x="2809" y="214"/>
                  </a:cubicBezTo>
                  <a:cubicBezTo>
                    <a:pt x="2803" y="205"/>
                    <a:pt x="2801" y="192"/>
                    <a:pt x="2787" y="188"/>
                  </a:cubicBezTo>
                  <a:cubicBezTo>
                    <a:pt x="2785" y="194"/>
                    <a:pt x="2782" y="204"/>
                    <a:pt x="2775" y="204"/>
                  </a:cubicBezTo>
                  <a:cubicBezTo>
                    <a:pt x="2774" y="204"/>
                    <a:pt x="2772" y="203"/>
                    <a:pt x="2771" y="202"/>
                  </a:cubicBezTo>
                  <a:cubicBezTo>
                    <a:pt x="2770" y="197"/>
                    <a:pt x="2778" y="198"/>
                    <a:pt x="2776" y="192"/>
                  </a:cubicBezTo>
                  <a:cubicBezTo>
                    <a:pt x="2774" y="191"/>
                    <a:pt x="2772" y="191"/>
                    <a:pt x="2770" y="191"/>
                  </a:cubicBezTo>
                  <a:cubicBezTo>
                    <a:pt x="2765" y="191"/>
                    <a:pt x="2758" y="194"/>
                    <a:pt x="2753" y="194"/>
                  </a:cubicBezTo>
                  <a:cubicBezTo>
                    <a:pt x="2751" y="192"/>
                    <a:pt x="2752" y="188"/>
                    <a:pt x="2750" y="187"/>
                  </a:cubicBezTo>
                  <a:cubicBezTo>
                    <a:pt x="2749" y="187"/>
                    <a:pt x="2749" y="187"/>
                    <a:pt x="2749" y="187"/>
                  </a:cubicBezTo>
                  <a:cubicBezTo>
                    <a:pt x="2729" y="187"/>
                    <a:pt x="2707" y="193"/>
                    <a:pt x="2705" y="211"/>
                  </a:cubicBezTo>
                  <a:cubicBezTo>
                    <a:pt x="2711" y="213"/>
                    <a:pt x="2712" y="218"/>
                    <a:pt x="2720" y="218"/>
                  </a:cubicBezTo>
                  <a:cubicBezTo>
                    <a:pt x="2722" y="218"/>
                    <a:pt x="2725" y="214"/>
                    <a:pt x="2728" y="214"/>
                  </a:cubicBezTo>
                  <a:cubicBezTo>
                    <a:pt x="2729" y="214"/>
                    <a:pt x="2730" y="215"/>
                    <a:pt x="2731" y="215"/>
                  </a:cubicBezTo>
                  <a:cubicBezTo>
                    <a:pt x="2730" y="224"/>
                    <a:pt x="2714" y="220"/>
                    <a:pt x="2709" y="225"/>
                  </a:cubicBezTo>
                  <a:cubicBezTo>
                    <a:pt x="2712" y="230"/>
                    <a:pt x="2718" y="231"/>
                    <a:pt x="2725" y="231"/>
                  </a:cubicBezTo>
                  <a:cubicBezTo>
                    <a:pt x="2730" y="231"/>
                    <a:pt x="2736" y="231"/>
                    <a:pt x="2741" y="230"/>
                  </a:cubicBezTo>
                  <a:cubicBezTo>
                    <a:pt x="2747" y="229"/>
                    <a:pt x="2752" y="229"/>
                    <a:pt x="2757" y="229"/>
                  </a:cubicBezTo>
                  <a:cubicBezTo>
                    <a:pt x="2764" y="229"/>
                    <a:pt x="2770" y="230"/>
                    <a:pt x="2773" y="234"/>
                  </a:cubicBezTo>
                  <a:cubicBezTo>
                    <a:pt x="2769" y="236"/>
                    <a:pt x="2765" y="237"/>
                    <a:pt x="2760" y="237"/>
                  </a:cubicBezTo>
                  <a:cubicBezTo>
                    <a:pt x="2755" y="237"/>
                    <a:pt x="2751" y="236"/>
                    <a:pt x="2747" y="236"/>
                  </a:cubicBezTo>
                  <a:cubicBezTo>
                    <a:pt x="2742" y="235"/>
                    <a:pt x="2738" y="235"/>
                    <a:pt x="2734" y="235"/>
                  </a:cubicBezTo>
                  <a:cubicBezTo>
                    <a:pt x="2727" y="235"/>
                    <a:pt x="2720" y="236"/>
                    <a:pt x="2717" y="242"/>
                  </a:cubicBezTo>
                  <a:cubicBezTo>
                    <a:pt x="2724" y="248"/>
                    <a:pt x="2734" y="251"/>
                    <a:pt x="2745" y="251"/>
                  </a:cubicBezTo>
                  <a:cubicBezTo>
                    <a:pt x="2749" y="251"/>
                    <a:pt x="2753" y="250"/>
                    <a:pt x="2757" y="250"/>
                  </a:cubicBezTo>
                  <a:cubicBezTo>
                    <a:pt x="2759" y="254"/>
                    <a:pt x="2759" y="260"/>
                    <a:pt x="2764" y="262"/>
                  </a:cubicBezTo>
                  <a:cubicBezTo>
                    <a:pt x="2775" y="261"/>
                    <a:pt x="2782" y="257"/>
                    <a:pt x="2794" y="257"/>
                  </a:cubicBezTo>
                  <a:cubicBezTo>
                    <a:pt x="2795" y="257"/>
                    <a:pt x="2797" y="257"/>
                    <a:pt x="2798" y="257"/>
                  </a:cubicBezTo>
                  <a:cubicBezTo>
                    <a:pt x="2808" y="253"/>
                    <a:pt x="2821" y="244"/>
                    <a:pt x="2832" y="244"/>
                  </a:cubicBezTo>
                  <a:cubicBezTo>
                    <a:pt x="2835" y="244"/>
                    <a:pt x="2839" y="245"/>
                    <a:pt x="2841" y="247"/>
                  </a:cubicBezTo>
                  <a:cubicBezTo>
                    <a:pt x="2841" y="249"/>
                    <a:pt x="2835" y="247"/>
                    <a:pt x="2836" y="251"/>
                  </a:cubicBezTo>
                  <a:cubicBezTo>
                    <a:pt x="2838" y="254"/>
                    <a:pt x="2842" y="255"/>
                    <a:pt x="2846" y="255"/>
                  </a:cubicBezTo>
                  <a:cubicBezTo>
                    <a:pt x="2849" y="255"/>
                    <a:pt x="2852" y="254"/>
                    <a:pt x="2856" y="253"/>
                  </a:cubicBezTo>
                  <a:cubicBezTo>
                    <a:pt x="2860" y="253"/>
                    <a:pt x="2863" y="252"/>
                    <a:pt x="2867" y="252"/>
                  </a:cubicBezTo>
                  <a:cubicBezTo>
                    <a:pt x="2868" y="252"/>
                    <a:pt x="2869" y="252"/>
                    <a:pt x="2870" y="252"/>
                  </a:cubicBezTo>
                  <a:cubicBezTo>
                    <a:pt x="2872" y="247"/>
                    <a:pt x="2863" y="249"/>
                    <a:pt x="2864" y="244"/>
                  </a:cubicBezTo>
                  <a:cubicBezTo>
                    <a:pt x="2865" y="241"/>
                    <a:pt x="2869" y="240"/>
                    <a:pt x="2873" y="240"/>
                  </a:cubicBezTo>
                  <a:cubicBezTo>
                    <a:pt x="2876" y="240"/>
                    <a:pt x="2878" y="241"/>
                    <a:pt x="2880" y="241"/>
                  </a:cubicBezTo>
                  <a:cubicBezTo>
                    <a:pt x="2883" y="239"/>
                    <a:pt x="2885" y="237"/>
                    <a:pt x="2882" y="233"/>
                  </a:cubicBezTo>
                  <a:cubicBezTo>
                    <a:pt x="2870" y="231"/>
                    <a:pt x="2860" y="226"/>
                    <a:pt x="2850" y="222"/>
                  </a:cubicBezTo>
                  <a:cubicBezTo>
                    <a:pt x="2843" y="214"/>
                    <a:pt x="2843" y="201"/>
                    <a:pt x="2837" y="192"/>
                  </a:cubicBezTo>
                  <a:cubicBezTo>
                    <a:pt x="2840" y="188"/>
                    <a:pt x="2847" y="188"/>
                    <a:pt x="2848" y="183"/>
                  </a:cubicBezTo>
                  <a:cubicBezTo>
                    <a:pt x="2847" y="177"/>
                    <a:pt x="2840" y="173"/>
                    <a:pt x="2833" y="173"/>
                  </a:cubicBezTo>
                  <a:moveTo>
                    <a:pt x="2665" y="164"/>
                  </a:moveTo>
                  <a:cubicBezTo>
                    <a:pt x="2658" y="164"/>
                    <a:pt x="2651" y="166"/>
                    <a:pt x="2645" y="171"/>
                  </a:cubicBezTo>
                  <a:cubicBezTo>
                    <a:pt x="2656" y="187"/>
                    <a:pt x="2635" y="198"/>
                    <a:pt x="2632" y="214"/>
                  </a:cubicBezTo>
                  <a:cubicBezTo>
                    <a:pt x="2636" y="217"/>
                    <a:pt x="2642" y="217"/>
                    <a:pt x="2648" y="217"/>
                  </a:cubicBezTo>
                  <a:cubicBezTo>
                    <a:pt x="2649" y="217"/>
                    <a:pt x="2651" y="217"/>
                    <a:pt x="2652" y="217"/>
                  </a:cubicBezTo>
                  <a:cubicBezTo>
                    <a:pt x="2655" y="221"/>
                    <a:pt x="2659" y="222"/>
                    <a:pt x="2662" y="222"/>
                  </a:cubicBezTo>
                  <a:cubicBezTo>
                    <a:pt x="2669" y="222"/>
                    <a:pt x="2677" y="216"/>
                    <a:pt x="2683" y="213"/>
                  </a:cubicBezTo>
                  <a:cubicBezTo>
                    <a:pt x="2696" y="197"/>
                    <a:pt x="2717" y="189"/>
                    <a:pt x="2734" y="177"/>
                  </a:cubicBezTo>
                  <a:cubicBezTo>
                    <a:pt x="2728" y="172"/>
                    <a:pt x="2718" y="171"/>
                    <a:pt x="2710" y="167"/>
                  </a:cubicBezTo>
                  <a:cubicBezTo>
                    <a:pt x="2705" y="169"/>
                    <a:pt x="2703" y="172"/>
                    <a:pt x="2697" y="173"/>
                  </a:cubicBezTo>
                  <a:cubicBezTo>
                    <a:pt x="2689" y="168"/>
                    <a:pt x="2677" y="164"/>
                    <a:pt x="2665" y="164"/>
                  </a:cubicBezTo>
                  <a:moveTo>
                    <a:pt x="1117" y="163"/>
                  </a:moveTo>
                  <a:cubicBezTo>
                    <a:pt x="1114" y="163"/>
                    <a:pt x="1113" y="165"/>
                    <a:pt x="1114" y="168"/>
                  </a:cubicBezTo>
                  <a:cubicBezTo>
                    <a:pt x="1115" y="170"/>
                    <a:pt x="1116" y="172"/>
                    <a:pt x="1119" y="172"/>
                  </a:cubicBezTo>
                  <a:cubicBezTo>
                    <a:pt x="1121" y="172"/>
                    <a:pt x="1123" y="171"/>
                    <a:pt x="1126" y="166"/>
                  </a:cubicBezTo>
                  <a:cubicBezTo>
                    <a:pt x="1122" y="164"/>
                    <a:pt x="1119" y="163"/>
                    <a:pt x="1117" y="163"/>
                  </a:cubicBezTo>
                  <a:moveTo>
                    <a:pt x="1237" y="150"/>
                  </a:moveTo>
                  <a:cubicBezTo>
                    <a:pt x="1235" y="150"/>
                    <a:pt x="1233" y="150"/>
                    <a:pt x="1231" y="150"/>
                  </a:cubicBezTo>
                  <a:cubicBezTo>
                    <a:pt x="1228" y="154"/>
                    <a:pt x="1233" y="159"/>
                    <a:pt x="1229" y="161"/>
                  </a:cubicBezTo>
                  <a:cubicBezTo>
                    <a:pt x="1224" y="158"/>
                    <a:pt x="1219" y="158"/>
                    <a:pt x="1214" y="158"/>
                  </a:cubicBezTo>
                  <a:cubicBezTo>
                    <a:pt x="1207" y="158"/>
                    <a:pt x="1200" y="159"/>
                    <a:pt x="1193" y="161"/>
                  </a:cubicBezTo>
                  <a:cubicBezTo>
                    <a:pt x="1186" y="162"/>
                    <a:pt x="1180" y="164"/>
                    <a:pt x="1174" y="164"/>
                  </a:cubicBezTo>
                  <a:cubicBezTo>
                    <a:pt x="1172" y="164"/>
                    <a:pt x="1171" y="164"/>
                    <a:pt x="1169" y="163"/>
                  </a:cubicBezTo>
                  <a:cubicBezTo>
                    <a:pt x="1165" y="167"/>
                    <a:pt x="1170" y="176"/>
                    <a:pt x="1166" y="181"/>
                  </a:cubicBezTo>
                  <a:cubicBezTo>
                    <a:pt x="1168" y="186"/>
                    <a:pt x="1174" y="188"/>
                    <a:pt x="1175" y="193"/>
                  </a:cubicBezTo>
                  <a:cubicBezTo>
                    <a:pt x="1173" y="197"/>
                    <a:pt x="1170" y="201"/>
                    <a:pt x="1163" y="201"/>
                  </a:cubicBezTo>
                  <a:cubicBezTo>
                    <a:pt x="1163" y="201"/>
                    <a:pt x="1162" y="201"/>
                    <a:pt x="1162" y="201"/>
                  </a:cubicBezTo>
                  <a:cubicBezTo>
                    <a:pt x="1158" y="198"/>
                    <a:pt x="1165" y="195"/>
                    <a:pt x="1162" y="192"/>
                  </a:cubicBezTo>
                  <a:cubicBezTo>
                    <a:pt x="1160" y="192"/>
                    <a:pt x="1158" y="192"/>
                    <a:pt x="1156" y="192"/>
                  </a:cubicBezTo>
                  <a:cubicBezTo>
                    <a:pt x="1153" y="192"/>
                    <a:pt x="1149" y="192"/>
                    <a:pt x="1145" y="192"/>
                  </a:cubicBezTo>
                  <a:cubicBezTo>
                    <a:pt x="1141" y="192"/>
                    <a:pt x="1137" y="192"/>
                    <a:pt x="1133" y="192"/>
                  </a:cubicBezTo>
                  <a:cubicBezTo>
                    <a:pt x="1115" y="192"/>
                    <a:pt x="1099" y="194"/>
                    <a:pt x="1105" y="211"/>
                  </a:cubicBezTo>
                  <a:cubicBezTo>
                    <a:pt x="1111" y="215"/>
                    <a:pt x="1134" y="220"/>
                    <a:pt x="1136" y="231"/>
                  </a:cubicBezTo>
                  <a:cubicBezTo>
                    <a:pt x="1137" y="238"/>
                    <a:pt x="1131" y="242"/>
                    <a:pt x="1126" y="242"/>
                  </a:cubicBezTo>
                  <a:cubicBezTo>
                    <a:pt x="1122" y="242"/>
                    <a:pt x="1118" y="240"/>
                    <a:pt x="1117" y="237"/>
                  </a:cubicBezTo>
                  <a:cubicBezTo>
                    <a:pt x="1118" y="232"/>
                    <a:pt x="1124" y="233"/>
                    <a:pt x="1125" y="227"/>
                  </a:cubicBezTo>
                  <a:cubicBezTo>
                    <a:pt x="1106" y="225"/>
                    <a:pt x="1100" y="214"/>
                    <a:pt x="1080" y="213"/>
                  </a:cubicBezTo>
                  <a:cubicBezTo>
                    <a:pt x="1074" y="215"/>
                    <a:pt x="1078" y="220"/>
                    <a:pt x="1074" y="222"/>
                  </a:cubicBezTo>
                  <a:cubicBezTo>
                    <a:pt x="1073" y="222"/>
                    <a:pt x="1073" y="222"/>
                    <a:pt x="1073" y="222"/>
                  </a:cubicBezTo>
                  <a:cubicBezTo>
                    <a:pt x="1071" y="222"/>
                    <a:pt x="1069" y="221"/>
                    <a:pt x="1067" y="220"/>
                  </a:cubicBezTo>
                  <a:cubicBezTo>
                    <a:pt x="1066" y="219"/>
                    <a:pt x="1064" y="218"/>
                    <a:pt x="1062" y="218"/>
                  </a:cubicBezTo>
                  <a:cubicBezTo>
                    <a:pt x="1061" y="218"/>
                    <a:pt x="1060" y="218"/>
                    <a:pt x="1059" y="219"/>
                  </a:cubicBezTo>
                  <a:cubicBezTo>
                    <a:pt x="1054" y="233"/>
                    <a:pt x="1082" y="226"/>
                    <a:pt x="1085" y="237"/>
                  </a:cubicBezTo>
                  <a:cubicBezTo>
                    <a:pt x="1082" y="237"/>
                    <a:pt x="1079" y="238"/>
                    <a:pt x="1076" y="238"/>
                  </a:cubicBezTo>
                  <a:cubicBezTo>
                    <a:pt x="1067" y="238"/>
                    <a:pt x="1058" y="235"/>
                    <a:pt x="1054" y="229"/>
                  </a:cubicBezTo>
                  <a:cubicBezTo>
                    <a:pt x="1051" y="226"/>
                    <a:pt x="1052" y="221"/>
                    <a:pt x="1047" y="218"/>
                  </a:cubicBezTo>
                  <a:cubicBezTo>
                    <a:pt x="1037" y="220"/>
                    <a:pt x="1032" y="224"/>
                    <a:pt x="1027" y="230"/>
                  </a:cubicBezTo>
                  <a:cubicBezTo>
                    <a:pt x="1035" y="238"/>
                    <a:pt x="1037" y="252"/>
                    <a:pt x="1031" y="264"/>
                  </a:cubicBezTo>
                  <a:cubicBezTo>
                    <a:pt x="1034" y="264"/>
                    <a:pt x="1037" y="265"/>
                    <a:pt x="1041" y="265"/>
                  </a:cubicBezTo>
                  <a:cubicBezTo>
                    <a:pt x="1044" y="265"/>
                    <a:pt x="1047" y="264"/>
                    <a:pt x="1049" y="264"/>
                  </a:cubicBezTo>
                  <a:cubicBezTo>
                    <a:pt x="1052" y="264"/>
                    <a:pt x="1055" y="264"/>
                    <a:pt x="1058" y="264"/>
                  </a:cubicBezTo>
                  <a:cubicBezTo>
                    <a:pt x="1067" y="264"/>
                    <a:pt x="1075" y="266"/>
                    <a:pt x="1078" y="275"/>
                  </a:cubicBezTo>
                  <a:cubicBezTo>
                    <a:pt x="1080" y="281"/>
                    <a:pt x="1076" y="285"/>
                    <a:pt x="1080" y="292"/>
                  </a:cubicBezTo>
                  <a:cubicBezTo>
                    <a:pt x="1078" y="293"/>
                    <a:pt x="1076" y="293"/>
                    <a:pt x="1075" y="293"/>
                  </a:cubicBezTo>
                  <a:cubicBezTo>
                    <a:pt x="1066" y="293"/>
                    <a:pt x="1067" y="281"/>
                    <a:pt x="1066" y="274"/>
                  </a:cubicBezTo>
                  <a:cubicBezTo>
                    <a:pt x="1063" y="272"/>
                    <a:pt x="1058" y="271"/>
                    <a:pt x="1052" y="271"/>
                  </a:cubicBezTo>
                  <a:cubicBezTo>
                    <a:pt x="1048" y="271"/>
                    <a:pt x="1044" y="271"/>
                    <a:pt x="1041" y="272"/>
                  </a:cubicBezTo>
                  <a:cubicBezTo>
                    <a:pt x="1040" y="278"/>
                    <a:pt x="1047" y="278"/>
                    <a:pt x="1047" y="283"/>
                  </a:cubicBezTo>
                  <a:cubicBezTo>
                    <a:pt x="1045" y="287"/>
                    <a:pt x="1038" y="286"/>
                    <a:pt x="1035" y="290"/>
                  </a:cubicBezTo>
                  <a:cubicBezTo>
                    <a:pt x="1036" y="302"/>
                    <a:pt x="1018" y="308"/>
                    <a:pt x="1001" y="308"/>
                  </a:cubicBezTo>
                  <a:cubicBezTo>
                    <a:pt x="989" y="308"/>
                    <a:pt x="978" y="305"/>
                    <a:pt x="974" y="300"/>
                  </a:cubicBezTo>
                  <a:cubicBezTo>
                    <a:pt x="976" y="297"/>
                    <a:pt x="980" y="296"/>
                    <a:pt x="984" y="296"/>
                  </a:cubicBezTo>
                  <a:cubicBezTo>
                    <a:pt x="991" y="296"/>
                    <a:pt x="998" y="299"/>
                    <a:pt x="1003" y="301"/>
                  </a:cubicBezTo>
                  <a:cubicBezTo>
                    <a:pt x="1016" y="296"/>
                    <a:pt x="1025" y="288"/>
                    <a:pt x="1028" y="275"/>
                  </a:cubicBezTo>
                  <a:cubicBezTo>
                    <a:pt x="1016" y="268"/>
                    <a:pt x="1026" y="250"/>
                    <a:pt x="1024" y="239"/>
                  </a:cubicBezTo>
                  <a:cubicBezTo>
                    <a:pt x="1023" y="234"/>
                    <a:pt x="1016" y="233"/>
                    <a:pt x="1017" y="228"/>
                  </a:cubicBezTo>
                  <a:cubicBezTo>
                    <a:pt x="1027" y="222"/>
                    <a:pt x="1026" y="208"/>
                    <a:pt x="1013" y="205"/>
                  </a:cubicBezTo>
                  <a:cubicBezTo>
                    <a:pt x="1011" y="201"/>
                    <a:pt x="1012" y="197"/>
                    <a:pt x="1008" y="195"/>
                  </a:cubicBezTo>
                  <a:cubicBezTo>
                    <a:pt x="1007" y="195"/>
                    <a:pt x="1005" y="195"/>
                    <a:pt x="1004" y="195"/>
                  </a:cubicBezTo>
                  <a:cubicBezTo>
                    <a:pt x="1000" y="195"/>
                    <a:pt x="997" y="195"/>
                    <a:pt x="997" y="199"/>
                  </a:cubicBezTo>
                  <a:cubicBezTo>
                    <a:pt x="998" y="204"/>
                    <a:pt x="1008" y="201"/>
                    <a:pt x="1008" y="206"/>
                  </a:cubicBezTo>
                  <a:cubicBezTo>
                    <a:pt x="1007" y="207"/>
                    <a:pt x="1005" y="207"/>
                    <a:pt x="1004" y="207"/>
                  </a:cubicBezTo>
                  <a:cubicBezTo>
                    <a:pt x="1002" y="207"/>
                    <a:pt x="1000" y="207"/>
                    <a:pt x="998" y="206"/>
                  </a:cubicBezTo>
                  <a:cubicBezTo>
                    <a:pt x="996" y="206"/>
                    <a:pt x="994" y="205"/>
                    <a:pt x="992" y="205"/>
                  </a:cubicBezTo>
                  <a:cubicBezTo>
                    <a:pt x="991" y="205"/>
                    <a:pt x="989" y="206"/>
                    <a:pt x="988" y="206"/>
                  </a:cubicBezTo>
                  <a:cubicBezTo>
                    <a:pt x="986" y="220"/>
                    <a:pt x="979" y="230"/>
                    <a:pt x="964" y="233"/>
                  </a:cubicBezTo>
                  <a:cubicBezTo>
                    <a:pt x="962" y="240"/>
                    <a:pt x="970" y="245"/>
                    <a:pt x="965" y="253"/>
                  </a:cubicBezTo>
                  <a:cubicBezTo>
                    <a:pt x="972" y="259"/>
                    <a:pt x="980" y="264"/>
                    <a:pt x="987" y="270"/>
                  </a:cubicBezTo>
                  <a:cubicBezTo>
                    <a:pt x="985" y="274"/>
                    <a:pt x="983" y="277"/>
                    <a:pt x="978" y="278"/>
                  </a:cubicBezTo>
                  <a:cubicBezTo>
                    <a:pt x="958" y="270"/>
                    <a:pt x="940" y="257"/>
                    <a:pt x="912" y="257"/>
                  </a:cubicBezTo>
                  <a:cubicBezTo>
                    <a:pt x="908" y="257"/>
                    <a:pt x="905" y="257"/>
                    <a:pt x="902" y="257"/>
                  </a:cubicBezTo>
                  <a:cubicBezTo>
                    <a:pt x="898" y="256"/>
                    <a:pt x="897" y="251"/>
                    <a:pt x="894" y="249"/>
                  </a:cubicBezTo>
                  <a:cubicBezTo>
                    <a:pt x="890" y="249"/>
                    <a:pt x="886" y="246"/>
                    <a:pt x="883" y="246"/>
                  </a:cubicBezTo>
                  <a:cubicBezTo>
                    <a:pt x="881" y="246"/>
                    <a:pt x="880" y="247"/>
                    <a:pt x="879" y="248"/>
                  </a:cubicBezTo>
                  <a:cubicBezTo>
                    <a:pt x="877" y="260"/>
                    <a:pt x="900" y="258"/>
                    <a:pt x="903" y="270"/>
                  </a:cubicBezTo>
                  <a:cubicBezTo>
                    <a:pt x="899" y="272"/>
                    <a:pt x="893" y="276"/>
                    <a:pt x="887" y="276"/>
                  </a:cubicBezTo>
                  <a:cubicBezTo>
                    <a:pt x="887" y="276"/>
                    <a:pt x="886" y="276"/>
                    <a:pt x="885" y="276"/>
                  </a:cubicBezTo>
                  <a:cubicBezTo>
                    <a:pt x="882" y="273"/>
                    <a:pt x="887" y="269"/>
                    <a:pt x="884" y="266"/>
                  </a:cubicBezTo>
                  <a:cubicBezTo>
                    <a:pt x="875" y="268"/>
                    <a:pt x="870" y="274"/>
                    <a:pt x="861" y="274"/>
                  </a:cubicBezTo>
                  <a:cubicBezTo>
                    <a:pt x="858" y="274"/>
                    <a:pt x="856" y="274"/>
                    <a:pt x="852" y="273"/>
                  </a:cubicBezTo>
                  <a:cubicBezTo>
                    <a:pt x="846" y="276"/>
                    <a:pt x="838" y="284"/>
                    <a:pt x="829" y="284"/>
                  </a:cubicBezTo>
                  <a:cubicBezTo>
                    <a:pt x="827" y="284"/>
                    <a:pt x="825" y="284"/>
                    <a:pt x="823" y="283"/>
                  </a:cubicBezTo>
                  <a:cubicBezTo>
                    <a:pt x="827" y="279"/>
                    <a:pt x="837" y="275"/>
                    <a:pt x="834" y="268"/>
                  </a:cubicBezTo>
                  <a:cubicBezTo>
                    <a:pt x="834" y="268"/>
                    <a:pt x="833" y="268"/>
                    <a:pt x="833" y="268"/>
                  </a:cubicBezTo>
                  <a:cubicBezTo>
                    <a:pt x="826" y="268"/>
                    <a:pt x="822" y="274"/>
                    <a:pt x="817" y="275"/>
                  </a:cubicBezTo>
                  <a:cubicBezTo>
                    <a:pt x="815" y="275"/>
                    <a:pt x="814" y="275"/>
                    <a:pt x="812" y="275"/>
                  </a:cubicBezTo>
                  <a:cubicBezTo>
                    <a:pt x="811" y="275"/>
                    <a:pt x="810" y="275"/>
                    <a:pt x="809" y="275"/>
                  </a:cubicBezTo>
                  <a:cubicBezTo>
                    <a:pt x="808" y="275"/>
                    <a:pt x="806" y="275"/>
                    <a:pt x="805" y="275"/>
                  </a:cubicBezTo>
                  <a:cubicBezTo>
                    <a:pt x="803" y="275"/>
                    <a:pt x="801" y="275"/>
                    <a:pt x="799" y="276"/>
                  </a:cubicBezTo>
                  <a:cubicBezTo>
                    <a:pt x="796" y="277"/>
                    <a:pt x="791" y="281"/>
                    <a:pt x="787" y="283"/>
                  </a:cubicBezTo>
                  <a:cubicBezTo>
                    <a:pt x="784" y="284"/>
                    <a:pt x="780" y="285"/>
                    <a:pt x="778" y="286"/>
                  </a:cubicBezTo>
                  <a:cubicBezTo>
                    <a:pt x="770" y="290"/>
                    <a:pt x="767" y="298"/>
                    <a:pt x="761" y="299"/>
                  </a:cubicBezTo>
                  <a:cubicBezTo>
                    <a:pt x="760" y="299"/>
                    <a:pt x="760" y="299"/>
                    <a:pt x="759" y="299"/>
                  </a:cubicBezTo>
                  <a:cubicBezTo>
                    <a:pt x="753" y="299"/>
                    <a:pt x="746" y="295"/>
                    <a:pt x="743" y="291"/>
                  </a:cubicBezTo>
                  <a:cubicBezTo>
                    <a:pt x="745" y="285"/>
                    <a:pt x="758" y="288"/>
                    <a:pt x="761" y="282"/>
                  </a:cubicBezTo>
                  <a:cubicBezTo>
                    <a:pt x="755" y="276"/>
                    <a:pt x="745" y="270"/>
                    <a:pt x="734" y="270"/>
                  </a:cubicBezTo>
                  <a:cubicBezTo>
                    <a:pt x="732" y="270"/>
                    <a:pt x="730" y="271"/>
                    <a:pt x="728" y="271"/>
                  </a:cubicBezTo>
                  <a:cubicBezTo>
                    <a:pt x="733" y="277"/>
                    <a:pt x="731" y="284"/>
                    <a:pt x="732" y="292"/>
                  </a:cubicBezTo>
                  <a:cubicBezTo>
                    <a:pt x="733" y="298"/>
                    <a:pt x="742" y="307"/>
                    <a:pt x="732" y="309"/>
                  </a:cubicBezTo>
                  <a:cubicBezTo>
                    <a:pt x="726" y="308"/>
                    <a:pt x="724" y="303"/>
                    <a:pt x="716" y="303"/>
                  </a:cubicBezTo>
                  <a:cubicBezTo>
                    <a:pt x="715" y="303"/>
                    <a:pt x="713" y="303"/>
                    <a:pt x="711" y="303"/>
                  </a:cubicBezTo>
                  <a:cubicBezTo>
                    <a:pt x="707" y="310"/>
                    <a:pt x="696" y="312"/>
                    <a:pt x="691" y="319"/>
                  </a:cubicBezTo>
                  <a:cubicBezTo>
                    <a:pt x="693" y="323"/>
                    <a:pt x="698" y="325"/>
                    <a:pt x="695" y="329"/>
                  </a:cubicBezTo>
                  <a:cubicBezTo>
                    <a:pt x="693" y="330"/>
                    <a:pt x="691" y="330"/>
                    <a:pt x="690" y="330"/>
                  </a:cubicBezTo>
                  <a:cubicBezTo>
                    <a:pt x="684" y="330"/>
                    <a:pt x="678" y="328"/>
                    <a:pt x="673" y="325"/>
                  </a:cubicBezTo>
                  <a:cubicBezTo>
                    <a:pt x="668" y="323"/>
                    <a:pt x="663" y="321"/>
                    <a:pt x="658" y="321"/>
                  </a:cubicBezTo>
                  <a:cubicBezTo>
                    <a:pt x="658" y="321"/>
                    <a:pt x="658" y="321"/>
                    <a:pt x="658" y="321"/>
                  </a:cubicBezTo>
                  <a:cubicBezTo>
                    <a:pt x="655" y="325"/>
                    <a:pt x="661" y="329"/>
                    <a:pt x="663" y="332"/>
                  </a:cubicBezTo>
                  <a:cubicBezTo>
                    <a:pt x="665" y="334"/>
                    <a:pt x="673" y="332"/>
                    <a:pt x="674" y="335"/>
                  </a:cubicBezTo>
                  <a:cubicBezTo>
                    <a:pt x="672" y="340"/>
                    <a:pt x="669" y="342"/>
                    <a:pt x="666" y="342"/>
                  </a:cubicBezTo>
                  <a:cubicBezTo>
                    <a:pt x="660" y="342"/>
                    <a:pt x="654" y="337"/>
                    <a:pt x="649" y="335"/>
                  </a:cubicBezTo>
                  <a:cubicBezTo>
                    <a:pt x="646" y="333"/>
                    <a:pt x="643" y="334"/>
                    <a:pt x="640" y="333"/>
                  </a:cubicBezTo>
                  <a:cubicBezTo>
                    <a:pt x="631" y="328"/>
                    <a:pt x="639" y="322"/>
                    <a:pt x="642" y="315"/>
                  </a:cubicBezTo>
                  <a:cubicBezTo>
                    <a:pt x="635" y="307"/>
                    <a:pt x="615" y="305"/>
                    <a:pt x="616" y="293"/>
                  </a:cubicBezTo>
                  <a:cubicBezTo>
                    <a:pt x="626" y="294"/>
                    <a:pt x="636" y="303"/>
                    <a:pt x="650" y="306"/>
                  </a:cubicBezTo>
                  <a:cubicBezTo>
                    <a:pt x="660" y="308"/>
                    <a:pt x="669" y="309"/>
                    <a:pt x="678" y="309"/>
                  </a:cubicBezTo>
                  <a:cubicBezTo>
                    <a:pt x="689" y="309"/>
                    <a:pt x="699" y="307"/>
                    <a:pt x="705" y="299"/>
                  </a:cubicBezTo>
                  <a:cubicBezTo>
                    <a:pt x="710" y="290"/>
                    <a:pt x="696" y="279"/>
                    <a:pt x="684" y="279"/>
                  </a:cubicBezTo>
                  <a:cubicBezTo>
                    <a:pt x="683" y="279"/>
                    <a:pt x="683" y="279"/>
                    <a:pt x="683" y="279"/>
                  </a:cubicBezTo>
                  <a:cubicBezTo>
                    <a:pt x="667" y="270"/>
                    <a:pt x="646" y="265"/>
                    <a:pt x="621" y="264"/>
                  </a:cubicBezTo>
                  <a:cubicBezTo>
                    <a:pt x="620" y="260"/>
                    <a:pt x="621" y="255"/>
                    <a:pt x="619" y="253"/>
                  </a:cubicBezTo>
                  <a:cubicBezTo>
                    <a:pt x="609" y="255"/>
                    <a:pt x="602" y="259"/>
                    <a:pt x="592" y="261"/>
                  </a:cubicBezTo>
                  <a:cubicBezTo>
                    <a:pt x="591" y="259"/>
                    <a:pt x="588" y="259"/>
                    <a:pt x="588" y="256"/>
                  </a:cubicBezTo>
                  <a:cubicBezTo>
                    <a:pt x="592" y="252"/>
                    <a:pt x="599" y="248"/>
                    <a:pt x="594" y="241"/>
                  </a:cubicBezTo>
                  <a:cubicBezTo>
                    <a:pt x="592" y="241"/>
                    <a:pt x="591" y="240"/>
                    <a:pt x="590" y="240"/>
                  </a:cubicBezTo>
                  <a:cubicBezTo>
                    <a:pt x="586" y="240"/>
                    <a:pt x="583" y="243"/>
                    <a:pt x="578" y="243"/>
                  </a:cubicBezTo>
                  <a:cubicBezTo>
                    <a:pt x="577" y="240"/>
                    <a:pt x="578" y="235"/>
                    <a:pt x="573" y="235"/>
                  </a:cubicBezTo>
                  <a:cubicBezTo>
                    <a:pt x="572" y="235"/>
                    <a:pt x="572" y="235"/>
                    <a:pt x="572" y="235"/>
                  </a:cubicBezTo>
                  <a:cubicBezTo>
                    <a:pt x="565" y="237"/>
                    <a:pt x="569" y="243"/>
                    <a:pt x="562" y="245"/>
                  </a:cubicBezTo>
                  <a:cubicBezTo>
                    <a:pt x="561" y="245"/>
                    <a:pt x="560" y="245"/>
                    <a:pt x="560" y="245"/>
                  </a:cubicBezTo>
                  <a:cubicBezTo>
                    <a:pt x="554" y="245"/>
                    <a:pt x="549" y="241"/>
                    <a:pt x="544" y="239"/>
                  </a:cubicBezTo>
                  <a:cubicBezTo>
                    <a:pt x="537" y="245"/>
                    <a:pt x="527" y="250"/>
                    <a:pt x="516" y="250"/>
                  </a:cubicBezTo>
                  <a:cubicBezTo>
                    <a:pt x="513" y="250"/>
                    <a:pt x="510" y="250"/>
                    <a:pt x="506" y="249"/>
                  </a:cubicBezTo>
                  <a:cubicBezTo>
                    <a:pt x="504" y="252"/>
                    <a:pt x="509" y="254"/>
                    <a:pt x="506" y="257"/>
                  </a:cubicBezTo>
                  <a:cubicBezTo>
                    <a:pt x="503" y="260"/>
                    <a:pt x="499" y="260"/>
                    <a:pt x="495" y="260"/>
                  </a:cubicBezTo>
                  <a:cubicBezTo>
                    <a:pt x="491" y="260"/>
                    <a:pt x="487" y="260"/>
                    <a:pt x="482" y="259"/>
                  </a:cubicBezTo>
                  <a:cubicBezTo>
                    <a:pt x="473" y="263"/>
                    <a:pt x="470" y="271"/>
                    <a:pt x="457" y="272"/>
                  </a:cubicBezTo>
                  <a:cubicBezTo>
                    <a:pt x="452" y="271"/>
                    <a:pt x="452" y="265"/>
                    <a:pt x="450" y="263"/>
                  </a:cubicBezTo>
                  <a:cubicBezTo>
                    <a:pt x="443" y="265"/>
                    <a:pt x="437" y="268"/>
                    <a:pt x="434" y="275"/>
                  </a:cubicBezTo>
                  <a:cubicBezTo>
                    <a:pt x="440" y="278"/>
                    <a:pt x="446" y="276"/>
                    <a:pt x="452" y="277"/>
                  </a:cubicBezTo>
                  <a:cubicBezTo>
                    <a:pt x="447" y="280"/>
                    <a:pt x="441" y="283"/>
                    <a:pt x="440" y="290"/>
                  </a:cubicBezTo>
                  <a:cubicBezTo>
                    <a:pt x="434" y="293"/>
                    <a:pt x="428" y="296"/>
                    <a:pt x="423" y="300"/>
                  </a:cubicBezTo>
                  <a:cubicBezTo>
                    <a:pt x="425" y="313"/>
                    <a:pt x="412" y="321"/>
                    <a:pt x="400" y="326"/>
                  </a:cubicBezTo>
                  <a:cubicBezTo>
                    <a:pt x="397" y="328"/>
                    <a:pt x="403" y="330"/>
                    <a:pt x="400" y="332"/>
                  </a:cubicBezTo>
                  <a:cubicBezTo>
                    <a:pt x="395" y="334"/>
                    <a:pt x="388" y="335"/>
                    <a:pt x="387" y="341"/>
                  </a:cubicBezTo>
                  <a:cubicBezTo>
                    <a:pt x="388" y="343"/>
                    <a:pt x="389" y="343"/>
                    <a:pt x="391" y="343"/>
                  </a:cubicBezTo>
                  <a:cubicBezTo>
                    <a:pt x="391" y="343"/>
                    <a:pt x="392" y="343"/>
                    <a:pt x="392" y="343"/>
                  </a:cubicBezTo>
                  <a:cubicBezTo>
                    <a:pt x="393" y="343"/>
                    <a:pt x="393" y="343"/>
                    <a:pt x="394" y="343"/>
                  </a:cubicBezTo>
                  <a:cubicBezTo>
                    <a:pt x="396" y="343"/>
                    <a:pt x="398" y="343"/>
                    <a:pt x="398" y="346"/>
                  </a:cubicBezTo>
                  <a:cubicBezTo>
                    <a:pt x="397" y="348"/>
                    <a:pt x="395" y="349"/>
                    <a:pt x="393" y="349"/>
                  </a:cubicBezTo>
                  <a:cubicBezTo>
                    <a:pt x="390" y="349"/>
                    <a:pt x="387" y="347"/>
                    <a:pt x="383" y="347"/>
                  </a:cubicBezTo>
                  <a:cubicBezTo>
                    <a:pt x="379" y="348"/>
                    <a:pt x="381" y="354"/>
                    <a:pt x="376" y="354"/>
                  </a:cubicBezTo>
                  <a:cubicBezTo>
                    <a:pt x="373" y="353"/>
                    <a:pt x="370" y="353"/>
                    <a:pt x="368" y="353"/>
                  </a:cubicBezTo>
                  <a:cubicBezTo>
                    <a:pt x="363" y="353"/>
                    <a:pt x="360" y="355"/>
                    <a:pt x="356" y="357"/>
                  </a:cubicBezTo>
                  <a:cubicBezTo>
                    <a:pt x="352" y="359"/>
                    <a:pt x="347" y="361"/>
                    <a:pt x="342" y="361"/>
                  </a:cubicBezTo>
                  <a:cubicBezTo>
                    <a:pt x="342" y="361"/>
                    <a:pt x="342" y="361"/>
                    <a:pt x="341" y="361"/>
                  </a:cubicBezTo>
                  <a:cubicBezTo>
                    <a:pt x="343" y="367"/>
                    <a:pt x="340" y="375"/>
                    <a:pt x="344" y="380"/>
                  </a:cubicBezTo>
                  <a:cubicBezTo>
                    <a:pt x="341" y="382"/>
                    <a:pt x="336" y="381"/>
                    <a:pt x="337" y="386"/>
                  </a:cubicBezTo>
                  <a:cubicBezTo>
                    <a:pt x="338" y="387"/>
                    <a:pt x="339" y="387"/>
                    <a:pt x="341" y="387"/>
                  </a:cubicBezTo>
                  <a:cubicBezTo>
                    <a:pt x="342" y="387"/>
                    <a:pt x="343" y="387"/>
                    <a:pt x="344" y="387"/>
                  </a:cubicBezTo>
                  <a:cubicBezTo>
                    <a:pt x="345" y="387"/>
                    <a:pt x="346" y="387"/>
                    <a:pt x="347" y="387"/>
                  </a:cubicBezTo>
                  <a:cubicBezTo>
                    <a:pt x="349" y="387"/>
                    <a:pt x="350" y="387"/>
                    <a:pt x="351" y="389"/>
                  </a:cubicBezTo>
                  <a:cubicBezTo>
                    <a:pt x="349" y="392"/>
                    <a:pt x="344" y="393"/>
                    <a:pt x="341" y="397"/>
                  </a:cubicBezTo>
                  <a:cubicBezTo>
                    <a:pt x="344" y="408"/>
                    <a:pt x="350" y="415"/>
                    <a:pt x="365" y="416"/>
                  </a:cubicBezTo>
                  <a:cubicBezTo>
                    <a:pt x="376" y="412"/>
                    <a:pt x="381" y="403"/>
                    <a:pt x="396" y="402"/>
                  </a:cubicBezTo>
                  <a:cubicBezTo>
                    <a:pt x="403" y="411"/>
                    <a:pt x="418" y="421"/>
                    <a:pt x="408" y="437"/>
                  </a:cubicBezTo>
                  <a:cubicBezTo>
                    <a:pt x="411" y="443"/>
                    <a:pt x="417" y="447"/>
                    <a:pt x="423" y="447"/>
                  </a:cubicBezTo>
                  <a:cubicBezTo>
                    <a:pt x="428" y="447"/>
                    <a:pt x="434" y="444"/>
                    <a:pt x="438" y="440"/>
                  </a:cubicBezTo>
                  <a:cubicBezTo>
                    <a:pt x="439" y="440"/>
                    <a:pt x="440" y="440"/>
                    <a:pt x="441" y="440"/>
                  </a:cubicBezTo>
                  <a:cubicBezTo>
                    <a:pt x="452" y="440"/>
                    <a:pt x="469" y="432"/>
                    <a:pt x="459" y="423"/>
                  </a:cubicBezTo>
                  <a:cubicBezTo>
                    <a:pt x="455" y="424"/>
                    <a:pt x="457" y="431"/>
                    <a:pt x="452" y="431"/>
                  </a:cubicBezTo>
                  <a:cubicBezTo>
                    <a:pt x="452" y="431"/>
                    <a:pt x="452" y="430"/>
                    <a:pt x="451" y="430"/>
                  </a:cubicBezTo>
                  <a:cubicBezTo>
                    <a:pt x="441" y="408"/>
                    <a:pt x="478" y="409"/>
                    <a:pt x="477" y="388"/>
                  </a:cubicBezTo>
                  <a:cubicBezTo>
                    <a:pt x="474" y="383"/>
                    <a:pt x="465" y="384"/>
                    <a:pt x="462" y="379"/>
                  </a:cubicBezTo>
                  <a:cubicBezTo>
                    <a:pt x="465" y="368"/>
                    <a:pt x="463" y="361"/>
                    <a:pt x="468" y="355"/>
                  </a:cubicBezTo>
                  <a:cubicBezTo>
                    <a:pt x="477" y="344"/>
                    <a:pt x="505" y="345"/>
                    <a:pt x="509" y="330"/>
                  </a:cubicBezTo>
                  <a:cubicBezTo>
                    <a:pt x="508" y="327"/>
                    <a:pt x="506" y="325"/>
                    <a:pt x="504" y="322"/>
                  </a:cubicBezTo>
                  <a:cubicBezTo>
                    <a:pt x="509" y="310"/>
                    <a:pt x="526" y="315"/>
                    <a:pt x="541" y="312"/>
                  </a:cubicBezTo>
                  <a:cubicBezTo>
                    <a:pt x="564" y="325"/>
                    <a:pt x="521" y="335"/>
                    <a:pt x="516" y="346"/>
                  </a:cubicBezTo>
                  <a:cubicBezTo>
                    <a:pt x="506" y="348"/>
                    <a:pt x="504" y="358"/>
                    <a:pt x="501" y="366"/>
                  </a:cubicBezTo>
                  <a:cubicBezTo>
                    <a:pt x="506" y="370"/>
                    <a:pt x="504" y="376"/>
                    <a:pt x="501" y="381"/>
                  </a:cubicBezTo>
                  <a:cubicBezTo>
                    <a:pt x="509" y="387"/>
                    <a:pt x="519" y="390"/>
                    <a:pt x="529" y="390"/>
                  </a:cubicBezTo>
                  <a:cubicBezTo>
                    <a:pt x="538" y="390"/>
                    <a:pt x="548" y="388"/>
                    <a:pt x="558" y="386"/>
                  </a:cubicBezTo>
                  <a:cubicBezTo>
                    <a:pt x="565" y="385"/>
                    <a:pt x="570" y="382"/>
                    <a:pt x="575" y="382"/>
                  </a:cubicBezTo>
                  <a:cubicBezTo>
                    <a:pt x="579" y="382"/>
                    <a:pt x="582" y="384"/>
                    <a:pt x="585" y="389"/>
                  </a:cubicBezTo>
                  <a:cubicBezTo>
                    <a:pt x="582" y="394"/>
                    <a:pt x="572" y="398"/>
                    <a:pt x="563" y="398"/>
                  </a:cubicBezTo>
                  <a:cubicBezTo>
                    <a:pt x="558" y="398"/>
                    <a:pt x="554" y="397"/>
                    <a:pt x="551" y="394"/>
                  </a:cubicBezTo>
                  <a:cubicBezTo>
                    <a:pt x="545" y="398"/>
                    <a:pt x="533" y="397"/>
                    <a:pt x="529" y="403"/>
                  </a:cubicBezTo>
                  <a:cubicBezTo>
                    <a:pt x="534" y="411"/>
                    <a:pt x="538" y="422"/>
                    <a:pt x="527" y="429"/>
                  </a:cubicBezTo>
                  <a:cubicBezTo>
                    <a:pt x="520" y="426"/>
                    <a:pt x="522" y="419"/>
                    <a:pt x="515" y="417"/>
                  </a:cubicBezTo>
                  <a:cubicBezTo>
                    <a:pt x="515" y="417"/>
                    <a:pt x="514" y="417"/>
                    <a:pt x="513" y="417"/>
                  </a:cubicBezTo>
                  <a:cubicBezTo>
                    <a:pt x="501" y="417"/>
                    <a:pt x="499" y="437"/>
                    <a:pt x="501" y="449"/>
                  </a:cubicBezTo>
                  <a:cubicBezTo>
                    <a:pt x="496" y="453"/>
                    <a:pt x="488" y="456"/>
                    <a:pt x="481" y="458"/>
                  </a:cubicBezTo>
                  <a:cubicBezTo>
                    <a:pt x="476" y="453"/>
                    <a:pt x="472" y="451"/>
                    <a:pt x="468" y="451"/>
                  </a:cubicBezTo>
                  <a:cubicBezTo>
                    <a:pt x="460" y="451"/>
                    <a:pt x="452" y="458"/>
                    <a:pt x="438" y="458"/>
                  </a:cubicBezTo>
                  <a:cubicBezTo>
                    <a:pt x="436" y="464"/>
                    <a:pt x="433" y="466"/>
                    <a:pt x="430" y="466"/>
                  </a:cubicBezTo>
                  <a:cubicBezTo>
                    <a:pt x="425" y="466"/>
                    <a:pt x="420" y="461"/>
                    <a:pt x="418" y="456"/>
                  </a:cubicBezTo>
                  <a:cubicBezTo>
                    <a:pt x="418" y="456"/>
                    <a:pt x="417" y="456"/>
                    <a:pt x="417" y="456"/>
                  </a:cubicBezTo>
                  <a:cubicBezTo>
                    <a:pt x="412" y="456"/>
                    <a:pt x="406" y="462"/>
                    <a:pt x="399" y="463"/>
                  </a:cubicBezTo>
                  <a:cubicBezTo>
                    <a:pt x="395" y="459"/>
                    <a:pt x="390" y="456"/>
                    <a:pt x="387" y="451"/>
                  </a:cubicBezTo>
                  <a:cubicBezTo>
                    <a:pt x="398" y="444"/>
                    <a:pt x="392" y="427"/>
                    <a:pt x="393" y="418"/>
                  </a:cubicBezTo>
                  <a:cubicBezTo>
                    <a:pt x="392" y="418"/>
                    <a:pt x="390" y="418"/>
                    <a:pt x="389" y="418"/>
                  </a:cubicBezTo>
                  <a:cubicBezTo>
                    <a:pt x="381" y="418"/>
                    <a:pt x="377" y="424"/>
                    <a:pt x="372" y="428"/>
                  </a:cubicBezTo>
                  <a:cubicBezTo>
                    <a:pt x="372" y="440"/>
                    <a:pt x="379" y="457"/>
                    <a:pt x="369" y="467"/>
                  </a:cubicBezTo>
                  <a:cubicBezTo>
                    <a:pt x="367" y="466"/>
                    <a:pt x="365" y="466"/>
                    <a:pt x="363" y="466"/>
                  </a:cubicBezTo>
                  <a:cubicBezTo>
                    <a:pt x="359" y="466"/>
                    <a:pt x="355" y="467"/>
                    <a:pt x="351" y="468"/>
                  </a:cubicBezTo>
                  <a:cubicBezTo>
                    <a:pt x="346" y="469"/>
                    <a:pt x="342" y="470"/>
                    <a:pt x="337" y="470"/>
                  </a:cubicBezTo>
                  <a:cubicBezTo>
                    <a:pt x="337" y="470"/>
                    <a:pt x="337" y="470"/>
                    <a:pt x="337" y="470"/>
                  </a:cubicBezTo>
                  <a:cubicBezTo>
                    <a:pt x="333" y="474"/>
                    <a:pt x="331" y="479"/>
                    <a:pt x="329" y="485"/>
                  </a:cubicBezTo>
                  <a:cubicBezTo>
                    <a:pt x="322" y="489"/>
                    <a:pt x="316" y="494"/>
                    <a:pt x="309" y="498"/>
                  </a:cubicBezTo>
                  <a:cubicBezTo>
                    <a:pt x="1237" y="498"/>
                    <a:pt x="1237" y="498"/>
                    <a:pt x="1237" y="498"/>
                  </a:cubicBezTo>
                  <a:cubicBezTo>
                    <a:pt x="1237" y="150"/>
                    <a:pt x="1237" y="150"/>
                    <a:pt x="1237" y="150"/>
                  </a:cubicBezTo>
                  <a:moveTo>
                    <a:pt x="2942" y="147"/>
                  </a:moveTo>
                  <a:cubicBezTo>
                    <a:pt x="2936" y="147"/>
                    <a:pt x="2929" y="149"/>
                    <a:pt x="2926" y="153"/>
                  </a:cubicBezTo>
                  <a:cubicBezTo>
                    <a:pt x="2927" y="161"/>
                    <a:pt x="2939" y="161"/>
                    <a:pt x="2942" y="168"/>
                  </a:cubicBezTo>
                  <a:cubicBezTo>
                    <a:pt x="2936" y="181"/>
                    <a:pt x="2926" y="198"/>
                    <a:pt x="2942" y="208"/>
                  </a:cubicBezTo>
                  <a:cubicBezTo>
                    <a:pt x="2950" y="206"/>
                    <a:pt x="2954" y="202"/>
                    <a:pt x="2952" y="196"/>
                  </a:cubicBezTo>
                  <a:cubicBezTo>
                    <a:pt x="2954" y="195"/>
                    <a:pt x="2957" y="195"/>
                    <a:pt x="2961" y="195"/>
                  </a:cubicBezTo>
                  <a:cubicBezTo>
                    <a:pt x="2962" y="195"/>
                    <a:pt x="2963" y="195"/>
                    <a:pt x="2964" y="195"/>
                  </a:cubicBezTo>
                  <a:cubicBezTo>
                    <a:pt x="2965" y="195"/>
                    <a:pt x="2966" y="195"/>
                    <a:pt x="2967" y="195"/>
                  </a:cubicBezTo>
                  <a:cubicBezTo>
                    <a:pt x="2968" y="195"/>
                    <a:pt x="2968" y="195"/>
                    <a:pt x="2969" y="195"/>
                  </a:cubicBezTo>
                  <a:cubicBezTo>
                    <a:pt x="2972" y="187"/>
                    <a:pt x="2983" y="184"/>
                    <a:pt x="2985" y="175"/>
                  </a:cubicBezTo>
                  <a:cubicBezTo>
                    <a:pt x="2979" y="168"/>
                    <a:pt x="2958" y="173"/>
                    <a:pt x="2949" y="168"/>
                  </a:cubicBezTo>
                  <a:cubicBezTo>
                    <a:pt x="2950" y="161"/>
                    <a:pt x="2957" y="162"/>
                    <a:pt x="2957" y="155"/>
                  </a:cubicBezTo>
                  <a:cubicBezTo>
                    <a:pt x="2956" y="149"/>
                    <a:pt x="2949" y="147"/>
                    <a:pt x="2942" y="147"/>
                  </a:cubicBezTo>
                  <a:moveTo>
                    <a:pt x="2710" y="140"/>
                  </a:moveTo>
                  <a:cubicBezTo>
                    <a:pt x="2706" y="140"/>
                    <a:pt x="2700" y="145"/>
                    <a:pt x="2702" y="150"/>
                  </a:cubicBezTo>
                  <a:cubicBezTo>
                    <a:pt x="2703" y="150"/>
                    <a:pt x="2704" y="150"/>
                    <a:pt x="2705" y="150"/>
                  </a:cubicBezTo>
                  <a:cubicBezTo>
                    <a:pt x="2710" y="150"/>
                    <a:pt x="2715" y="146"/>
                    <a:pt x="2714" y="143"/>
                  </a:cubicBezTo>
                  <a:cubicBezTo>
                    <a:pt x="2714" y="141"/>
                    <a:pt x="2712" y="140"/>
                    <a:pt x="2710" y="140"/>
                  </a:cubicBezTo>
                  <a:moveTo>
                    <a:pt x="973" y="138"/>
                  </a:moveTo>
                  <a:cubicBezTo>
                    <a:pt x="963" y="138"/>
                    <a:pt x="952" y="142"/>
                    <a:pt x="948" y="146"/>
                  </a:cubicBezTo>
                  <a:cubicBezTo>
                    <a:pt x="947" y="146"/>
                    <a:pt x="946" y="146"/>
                    <a:pt x="946" y="146"/>
                  </a:cubicBezTo>
                  <a:cubicBezTo>
                    <a:pt x="937" y="146"/>
                    <a:pt x="931" y="151"/>
                    <a:pt x="923" y="151"/>
                  </a:cubicBezTo>
                  <a:cubicBezTo>
                    <a:pt x="923" y="151"/>
                    <a:pt x="923" y="151"/>
                    <a:pt x="922" y="151"/>
                  </a:cubicBezTo>
                  <a:cubicBezTo>
                    <a:pt x="920" y="151"/>
                    <a:pt x="919" y="151"/>
                    <a:pt x="917" y="150"/>
                  </a:cubicBezTo>
                  <a:cubicBezTo>
                    <a:pt x="915" y="150"/>
                    <a:pt x="913" y="149"/>
                    <a:pt x="911" y="149"/>
                  </a:cubicBezTo>
                  <a:cubicBezTo>
                    <a:pt x="910" y="149"/>
                    <a:pt x="910" y="149"/>
                    <a:pt x="910" y="150"/>
                  </a:cubicBezTo>
                  <a:cubicBezTo>
                    <a:pt x="905" y="150"/>
                    <a:pt x="900" y="154"/>
                    <a:pt x="894" y="156"/>
                  </a:cubicBezTo>
                  <a:cubicBezTo>
                    <a:pt x="887" y="158"/>
                    <a:pt x="881" y="158"/>
                    <a:pt x="876" y="161"/>
                  </a:cubicBezTo>
                  <a:cubicBezTo>
                    <a:pt x="872" y="163"/>
                    <a:pt x="870" y="169"/>
                    <a:pt x="866" y="172"/>
                  </a:cubicBezTo>
                  <a:cubicBezTo>
                    <a:pt x="862" y="175"/>
                    <a:pt x="856" y="179"/>
                    <a:pt x="851" y="182"/>
                  </a:cubicBezTo>
                  <a:cubicBezTo>
                    <a:pt x="845" y="185"/>
                    <a:pt x="837" y="185"/>
                    <a:pt x="833" y="190"/>
                  </a:cubicBezTo>
                  <a:cubicBezTo>
                    <a:pt x="838" y="199"/>
                    <a:pt x="855" y="197"/>
                    <a:pt x="863" y="203"/>
                  </a:cubicBezTo>
                  <a:cubicBezTo>
                    <a:pt x="870" y="184"/>
                    <a:pt x="902" y="181"/>
                    <a:pt x="922" y="171"/>
                  </a:cubicBezTo>
                  <a:cubicBezTo>
                    <a:pt x="928" y="168"/>
                    <a:pt x="932" y="164"/>
                    <a:pt x="938" y="162"/>
                  </a:cubicBezTo>
                  <a:cubicBezTo>
                    <a:pt x="950" y="157"/>
                    <a:pt x="985" y="157"/>
                    <a:pt x="986" y="147"/>
                  </a:cubicBezTo>
                  <a:cubicBezTo>
                    <a:pt x="987" y="140"/>
                    <a:pt x="981" y="138"/>
                    <a:pt x="973" y="138"/>
                  </a:cubicBezTo>
                  <a:moveTo>
                    <a:pt x="2907" y="126"/>
                  </a:moveTo>
                  <a:cubicBezTo>
                    <a:pt x="2905" y="126"/>
                    <a:pt x="2903" y="127"/>
                    <a:pt x="2901" y="128"/>
                  </a:cubicBezTo>
                  <a:cubicBezTo>
                    <a:pt x="2901" y="128"/>
                    <a:pt x="2901" y="128"/>
                    <a:pt x="2901" y="128"/>
                  </a:cubicBezTo>
                  <a:cubicBezTo>
                    <a:pt x="2900" y="128"/>
                    <a:pt x="2899" y="128"/>
                    <a:pt x="2898" y="128"/>
                  </a:cubicBezTo>
                  <a:cubicBezTo>
                    <a:pt x="2897" y="128"/>
                    <a:pt x="2896" y="128"/>
                    <a:pt x="2895" y="128"/>
                  </a:cubicBezTo>
                  <a:cubicBezTo>
                    <a:pt x="2890" y="128"/>
                    <a:pt x="2886" y="129"/>
                    <a:pt x="2885" y="132"/>
                  </a:cubicBezTo>
                  <a:cubicBezTo>
                    <a:pt x="2887" y="134"/>
                    <a:pt x="2888" y="139"/>
                    <a:pt x="2884" y="139"/>
                  </a:cubicBezTo>
                  <a:cubicBezTo>
                    <a:pt x="2880" y="136"/>
                    <a:pt x="2879" y="130"/>
                    <a:pt x="2872" y="128"/>
                  </a:cubicBezTo>
                  <a:cubicBezTo>
                    <a:pt x="2870" y="130"/>
                    <a:pt x="2868" y="132"/>
                    <a:pt x="2866" y="134"/>
                  </a:cubicBezTo>
                  <a:cubicBezTo>
                    <a:pt x="2866" y="138"/>
                    <a:pt x="2870" y="138"/>
                    <a:pt x="2870" y="142"/>
                  </a:cubicBezTo>
                  <a:cubicBezTo>
                    <a:pt x="2867" y="144"/>
                    <a:pt x="2862" y="150"/>
                    <a:pt x="2867" y="154"/>
                  </a:cubicBezTo>
                  <a:cubicBezTo>
                    <a:pt x="2874" y="153"/>
                    <a:pt x="2881" y="148"/>
                    <a:pt x="2888" y="148"/>
                  </a:cubicBezTo>
                  <a:cubicBezTo>
                    <a:pt x="2889" y="148"/>
                    <a:pt x="2890" y="148"/>
                    <a:pt x="2891" y="149"/>
                  </a:cubicBezTo>
                  <a:cubicBezTo>
                    <a:pt x="2891" y="150"/>
                    <a:pt x="2889" y="151"/>
                    <a:pt x="2888" y="151"/>
                  </a:cubicBezTo>
                  <a:cubicBezTo>
                    <a:pt x="2888" y="151"/>
                    <a:pt x="2887" y="151"/>
                    <a:pt x="2887" y="151"/>
                  </a:cubicBezTo>
                  <a:cubicBezTo>
                    <a:pt x="2886" y="151"/>
                    <a:pt x="2886" y="151"/>
                    <a:pt x="2885" y="151"/>
                  </a:cubicBezTo>
                  <a:cubicBezTo>
                    <a:pt x="2884" y="151"/>
                    <a:pt x="2883" y="151"/>
                    <a:pt x="2882" y="151"/>
                  </a:cubicBezTo>
                  <a:cubicBezTo>
                    <a:pt x="2883" y="155"/>
                    <a:pt x="2880" y="156"/>
                    <a:pt x="2882" y="158"/>
                  </a:cubicBezTo>
                  <a:cubicBezTo>
                    <a:pt x="2888" y="157"/>
                    <a:pt x="2893" y="155"/>
                    <a:pt x="2899" y="155"/>
                  </a:cubicBezTo>
                  <a:cubicBezTo>
                    <a:pt x="2901" y="155"/>
                    <a:pt x="2903" y="156"/>
                    <a:pt x="2906" y="156"/>
                  </a:cubicBezTo>
                  <a:cubicBezTo>
                    <a:pt x="2919" y="154"/>
                    <a:pt x="2919" y="126"/>
                    <a:pt x="2907" y="126"/>
                  </a:cubicBezTo>
                  <a:moveTo>
                    <a:pt x="2786" y="124"/>
                  </a:moveTo>
                  <a:cubicBezTo>
                    <a:pt x="2782" y="124"/>
                    <a:pt x="2778" y="126"/>
                    <a:pt x="2777" y="131"/>
                  </a:cubicBezTo>
                  <a:cubicBezTo>
                    <a:pt x="2777" y="139"/>
                    <a:pt x="2791" y="139"/>
                    <a:pt x="2790" y="149"/>
                  </a:cubicBezTo>
                  <a:cubicBezTo>
                    <a:pt x="2775" y="146"/>
                    <a:pt x="2757" y="137"/>
                    <a:pt x="2738" y="133"/>
                  </a:cubicBezTo>
                  <a:cubicBezTo>
                    <a:pt x="2733" y="141"/>
                    <a:pt x="2727" y="148"/>
                    <a:pt x="2718" y="153"/>
                  </a:cubicBezTo>
                  <a:cubicBezTo>
                    <a:pt x="2722" y="157"/>
                    <a:pt x="2727" y="158"/>
                    <a:pt x="2732" y="158"/>
                  </a:cubicBezTo>
                  <a:cubicBezTo>
                    <a:pt x="2738" y="158"/>
                    <a:pt x="2745" y="157"/>
                    <a:pt x="2751" y="155"/>
                  </a:cubicBezTo>
                  <a:cubicBezTo>
                    <a:pt x="2757" y="154"/>
                    <a:pt x="2763" y="153"/>
                    <a:pt x="2767" y="153"/>
                  </a:cubicBezTo>
                  <a:cubicBezTo>
                    <a:pt x="2768" y="153"/>
                    <a:pt x="2769" y="153"/>
                    <a:pt x="2769" y="153"/>
                  </a:cubicBezTo>
                  <a:cubicBezTo>
                    <a:pt x="2766" y="162"/>
                    <a:pt x="2748" y="158"/>
                    <a:pt x="2746" y="167"/>
                  </a:cubicBezTo>
                  <a:cubicBezTo>
                    <a:pt x="2751" y="169"/>
                    <a:pt x="2755" y="170"/>
                    <a:pt x="2759" y="170"/>
                  </a:cubicBezTo>
                  <a:cubicBezTo>
                    <a:pt x="2774" y="170"/>
                    <a:pt x="2785" y="159"/>
                    <a:pt x="2802" y="157"/>
                  </a:cubicBezTo>
                  <a:cubicBezTo>
                    <a:pt x="2802" y="157"/>
                    <a:pt x="2803" y="157"/>
                    <a:pt x="2803" y="157"/>
                  </a:cubicBezTo>
                  <a:cubicBezTo>
                    <a:pt x="2804" y="157"/>
                    <a:pt x="2805" y="157"/>
                    <a:pt x="2807" y="157"/>
                  </a:cubicBezTo>
                  <a:cubicBezTo>
                    <a:pt x="2808" y="157"/>
                    <a:pt x="2809" y="157"/>
                    <a:pt x="2810" y="157"/>
                  </a:cubicBezTo>
                  <a:cubicBezTo>
                    <a:pt x="2811" y="157"/>
                    <a:pt x="2812" y="157"/>
                    <a:pt x="2813" y="157"/>
                  </a:cubicBezTo>
                  <a:cubicBezTo>
                    <a:pt x="2823" y="154"/>
                    <a:pt x="2834" y="140"/>
                    <a:pt x="2820" y="138"/>
                  </a:cubicBezTo>
                  <a:cubicBezTo>
                    <a:pt x="2820" y="138"/>
                    <a:pt x="2820" y="138"/>
                    <a:pt x="2819" y="138"/>
                  </a:cubicBezTo>
                  <a:cubicBezTo>
                    <a:pt x="2817" y="138"/>
                    <a:pt x="2816" y="139"/>
                    <a:pt x="2815" y="140"/>
                  </a:cubicBezTo>
                  <a:cubicBezTo>
                    <a:pt x="2813" y="141"/>
                    <a:pt x="2812" y="142"/>
                    <a:pt x="2810" y="142"/>
                  </a:cubicBezTo>
                  <a:cubicBezTo>
                    <a:pt x="2810" y="142"/>
                    <a:pt x="2810" y="142"/>
                    <a:pt x="2809" y="142"/>
                  </a:cubicBezTo>
                  <a:cubicBezTo>
                    <a:pt x="2800" y="142"/>
                    <a:pt x="2800" y="128"/>
                    <a:pt x="2793" y="125"/>
                  </a:cubicBezTo>
                  <a:cubicBezTo>
                    <a:pt x="2791" y="125"/>
                    <a:pt x="2788" y="124"/>
                    <a:pt x="2786" y="124"/>
                  </a:cubicBezTo>
                  <a:moveTo>
                    <a:pt x="2752" y="123"/>
                  </a:moveTo>
                  <a:cubicBezTo>
                    <a:pt x="2749" y="123"/>
                    <a:pt x="2745" y="125"/>
                    <a:pt x="2745" y="127"/>
                  </a:cubicBezTo>
                  <a:cubicBezTo>
                    <a:pt x="2746" y="130"/>
                    <a:pt x="2748" y="131"/>
                    <a:pt x="2751" y="131"/>
                  </a:cubicBezTo>
                  <a:cubicBezTo>
                    <a:pt x="2754" y="131"/>
                    <a:pt x="2757" y="129"/>
                    <a:pt x="2757" y="126"/>
                  </a:cubicBezTo>
                  <a:cubicBezTo>
                    <a:pt x="2757" y="124"/>
                    <a:pt x="2755" y="123"/>
                    <a:pt x="2752" y="123"/>
                  </a:cubicBezTo>
                  <a:moveTo>
                    <a:pt x="2931" y="120"/>
                  </a:moveTo>
                  <a:cubicBezTo>
                    <a:pt x="2926" y="120"/>
                    <a:pt x="2921" y="122"/>
                    <a:pt x="2919" y="127"/>
                  </a:cubicBezTo>
                  <a:cubicBezTo>
                    <a:pt x="2924" y="133"/>
                    <a:pt x="2935" y="138"/>
                    <a:pt x="2946" y="138"/>
                  </a:cubicBezTo>
                  <a:cubicBezTo>
                    <a:pt x="2949" y="138"/>
                    <a:pt x="2952" y="138"/>
                    <a:pt x="2956" y="137"/>
                  </a:cubicBezTo>
                  <a:cubicBezTo>
                    <a:pt x="2961" y="142"/>
                    <a:pt x="2968" y="148"/>
                    <a:pt x="2968" y="159"/>
                  </a:cubicBezTo>
                  <a:cubicBezTo>
                    <a:pt x="2976" y="161"/>
                    <a:pt x="2983" y="166"/>
                    <a:pt x="2991" y="166"/>
                  </a:cubicBezTo>
                  <a:cubicBezTo>
                    <a:pt x="2993" y="166"/>
                    <a:pt x="2996" y="166"/>
                    <a:pt x="2999" y="164"/>
                  </a:cubicBezTo>
                  <a:cubicBezTo>
                    <a:pt x="3004" y="164"/>
                    <a:pt x="3003" y="169"/>
                    <a:pt x="3008" y="169"/>
                  </a:cubicBezTo>
                  <a:cubicBezTo>
                    <a:pt x="3023" y="165"/>
                    <a:pt x="3046" y="168"/>
                    <a:pt x="3055" y="159"/>
                  </a:cubicBezTo>
                  <a:cubicBezTo>
                    <a:pt x="3060" y="160"/>
                    <a:pt x="3058" y="167"/>
                    <a:pt x="3064" y="167"/>
                  </a:cubicBezTo>
                  <a:cubicBezTo>
                    <a:pt x="3075" y="166"/>
                    <a:pt x="3083" y="161"/>
                    <a:pt x="3093" y="161"/>
                  </a:cubicBezTo>
                  <a:cubicBezTo>
                    <a:pt x="3093" y="161"/>
                    <a:pt x="3094" y="161"/>
                    <a:pt x="3094" y="161"/>
                  </a:cubicBezTo>
                  <a:cubicBezTo>
                    <a:pt x="3098" y="153"/>
                    <a:pt x="3089" y="151"/>
                    <a:pt x="3086" y="146"/>
                  </a:cubicBezTo>
                  <a:cubicBezTo>
                    <a:pt x="3079" y="144"/>
                    <a:pt x="3071" y="143"/>
                    <a:pt x="3064" y="143"/>
                  </a:cubicBezTo>
                  <a:cubicBezTo>
                    <a:pt x="3055" y="143"/>
                    <a:pt x="3046" y="144"/>
                    <a:pt x="3036" y="145"/>
                  </a:cubicBezTo>
                  <a:cubicBezTo>
                    <a:pt x="3027" y="147"/>
                    <a:pt x="3017" y="148"/>
                    <a:pt x="3007" y="148"/>
                  </a:cubicBezTo>
                  <a:cubicBezTo>
                    <a:pt x="3005" y="148"/>
                    <a:pt x="3003" y="148"/>
                    <a:pt x="3001" y="148"/>
                  </a:cubicBezTo>
                  <a:cubicBezTo>
                    <a:pt x="2996" y="142"/>
                    <a:pt x="2985" y="144"/>
                    <a:pt x="2982" y="139"/>
                  </a:cubicBezTo>
                  <a:cubicBezTo>
                    <a:pt x="2982" y="136"/>
                    <a:pt x="2989" y="139"/>
                    <a:pt x="2991" y="137"/>
                  </a:cubicBezTo>
                  <a:cubicBezTo>
                    <a:pt x="2989" y="126"/>
                    <a:pt x="2975" y="128"/>
                    <a:pt x="2963" y="126"/>
                  </a:cubicBezTo>
                  <a:cubicBezTo>
                    <a:pt x="2953" y="125"/>
                    <a:pt x="2941" y="120"/>
                    <a:pt x="2931" y="120"/>
                  </a:cubicBezTo>
                  <a:moveTo>
                    <a:pt x="2726" y="114"/>
                  </a:moveTo>
                  <a:cubicBezTo>
                    <a:pt x="2720" y="114"/>
                    <a:pt x="2714" y="116"/>
                    <a:pt x="2707" y="117"/>
                  </a:cubicBezTo>
                  <a:cubicBezTo>
                    <a:pt x="2696" y="119"/>
                    <a:pt x="2691" y="124"/>
                    <a:pt x="2682" y="128"/>
                  </a:cubicBezTo>
                  <a:cubicBezTo>
                    <a:pt x="2668" y="134"/>
                    <a:pt x="2660" y="133"/>
                    <a:pt x="2666" y="144"/>
                  </a:cubicBezTo>
                  <a:cubicBezTo>
                    <a:pt x="2667" y="144"/>
                    <a:pt x="2668" y="144"/>
                    <a:pt x="2669" y="144"/>
                  </a:cubicBezTo>
                  <a:cubicBezTo>
                    <a:pt x="2674" y="144"/>
                    <a:pt x="2676" y="141"/>
                    <a:pt x="2681" y="141"/>
                  </a:cubicBezTo>
                  <a:cubicBezTo>
                    <a:pt x="2686" y="142"/>
                    <a:pt x="2686" y="147"/>
                    <a:pt x="2692" y="147"/>
                  </a:cubicBezTo>
                  <a:cubicBezTo>
                    <a:pt x="2692" y="147"/>
                    <a:pt x="2692" y="147"/>
                    <a:pt x="2693" y="147"/>
                  </a:cubicBezTo>
                  <a:cubicBezTo>
                    <a:pt x="2697" y="146"/>
                    <a:pt x="2696" y="141"/>
                    <a:pt x="2697" y="138"/>
                  </a:cubicBezTo>
                  <a:cubicBezTo>
                    <a:pt x="2705" y="138"/>
                    <a:pt x="2705" y="138"/>
                    <a:pt x="2705" y="138"/>
                  </a:cubicBezTo>
                  <a:cubicBezTo>
                    <a:pt x="2707" y="135"/>
                    <a:pt x="2706" y="130"/>
                    <a:pt x="2711" y="130"/>
                  </a:cubicBezTo>
                  <a:cubicBezTo>
                    <a:pt x="2715" y="131"/>
                    <a:pt x="2713" y="137"/>
                    <a:pt x="2718" y="137"/>
                  </a:cubicBezTo>
                  <a:cubicBezTo>
                    <a:pt x="2727" y="133"/>
                    <a:pt x="2733" y="128"/>
                    <a:pt x="2733" y="116"/>
                  </a:cubicBezTo>
                  <a:cubicBezTo>
                    <a:pt x="2731" y="115"/>
                    <a:pt x="2728" y="114"/>
                    <a:pt x="2726" y="114"/>
                  </a:cubicBezTo>
                  <a:moveTo>
                    <a:pt x="397" y="107"/>
                  </a:moveTo>
                  <a:cubicBezTo>
                    <a:pt x="395" y="107"/>
                    <a:pt x="393" y="108"/>
                    <a:pt x="392" y="111"/>
                  </a:cubicBezTo>
                  <a:cubicBezTo>
                    <a:pt x="391" y="115"/>
                    <a:pt x="402" y="121"/>
                    <a:pt x="409" y="122"/>
                  </a:cubicBezTo>
                  <a:cubicBezTo>
                    <a:pt x="413" y="115"/>
                    <a:pt x="403" y="107"/>
                    <a:pt x="397" y="107"/>
                  </a:cubicBezTo>
                  <a:moveTo>
                    <a:pt x="3692" y="107"/>
                  </a:moveTo>
                  <a:cubicBezTo>
                    <a:pt x="3699" y="115"/>
                    <a:pt x="3714" y="122"/>
                    <a:pt x="3727" y="123"/>
                  </a:cubicBezTo>
                  <a:cubicBezTo>
                    <a:pt x="3719" y="115"/>
                    <a:pt x="3705" y="107"/>
                    <a:pt x="3692" y="107"/>
                  </a:cubicBezTo>
                  <a:moveTo>
                    <a:pt x="2777" y="102"/>
                  </a:moveTo>
                  <a:cubicBezTo>
                    <a:pt x="2769" y="102"/>
                    <a:pt x="2760" y="105"/>
                    <a:pt x="2756" y="109"/>
                  </a:cubicBezTo>
                  <a:cubicBezTo>
                    <a:pt x="2754" y="106"/>
                    <a:pt x="2750" y="104"/>
                    <a:pt x="2745" y="104"/>
                  </a:cubicBezTo>
                  <a:cubicBezTo>
                    <a:pt x="2742" y="104"/>
                    <a:pt x="2738" y="106"/>
                    <a:pt x="2738" y="111"/>
                  </a:cubicBezTo>
                  <a:cubicBezTo>
                    <a:pt x="2740" y="112"/>
                    <a:pt x="2743" y="113"/>
                    <a:pt x="2747" y="113"/>
                  </a:cubicBezTo>
                  <a:cubicBezTo>
                    <a:pt x="2750" y="113"/>
                    <a:pt x="2754" y="112"/>
                    <a:pt x="2756" y="111"/>
                  </a:cubicBezTo>
                  <a:cubicBezTo>
                    <a:pt x="2759" y="115"/>
                    <a:pt x="2767" y="117"/>
                    <a:pt x="2775" y="117"/>
                  </a:cubicBezTo>
                  <a:cubicBezTo>
                    <a:pt x="2782" y="117"/>
                    <a:pt x="2789" y="114"/>
                    <a:pt x="2788" y="109"/>
                  </a:cubicBezTo>
                  <a:cubicBezTo>
                    <a:pt x="2788" y="104"/>
                    <a:pt x="2783" y="102"/>
                    <a:pt x="2777" y="102"/>
                  </a:cubicBezTo>
                  <a:moveTo>
                    <a:pt x="2781" y="88"/>
                  </a:moveTo>
                  <a:cubicBezTo>
                    <a:pt x="2772" y="88"/>
                    <a:pt x="2763" y="91"/>
                    <a:pt x="2760" y="97"/>
                  </a:cubicBezTo>
                  <a:cubicBezTo>
                    <a:pt x="2761" y="98"/>
                    <a:pt x="2763" y="99"/>
                    <a:pt x="2766" y="99"/>
                  </a:cubicBezTo>
                  <a:cubicBezTo>
                    <a:pt x="2768" y="99"/>
                    <a:pt x="2770" y="99"/>
                    <a:pt x="2771" y="98"/>
                  </a:cubicBezTo>
                  <a:cubicBezTo>
                    <a:pt x="2773" y="98"/>
                    <a:pt x="2775" y="98"/>
                    <a:pt x="2777" y="98"/>
                  </a:cubicBezTo>
                  <a:cubicBezTo>
                    <a:pt x="2781" y="98"/>
                    <a:pt x="2784" y="99"/>
                    <a:pt x="2786" y="102"/>
                  </a:cubicBezTo>
                  <a:cubicBezTo>
                    <a:pt x="2786" y="102"/>
                    <a:pt x="2787" y="102"/>
                    <a:pt x="2787" y="102"/>
                  </a:cubicBezTo>
                  <a:cubicBezTo>
                    <a:pt x="2794" y="102"/>
                    <a:pt x="2798" y="100"/>
                    <a:pt x="2797" y="94"/>
                  </a:cubicBezTo>
                  <a:cubicBezTo>
                    <a:pt x="2794" y="90"/>
                    <a:pt x="2788" y="88"/>
                    <a:pt x="2781" y="88"/>
                  </a:cubicBezTo>
                  <a:moveTo>
                    <a:pt x="2910" y="87"/>
                  </a:moveTo>
                  <a:cubicBezTo>
                    <a:pt x="2906" y="87"/>
                    <a:pt x="2904" y="89"/>
                    <a:pt x="2903" y="96"/>
                  </a:cubicBezTo>
                  <a:cubicBezTo>
                    <a:pt x="2906" y="98"/>
                    <a:pt x="2912" y="98"/>
                    <a:pt x="2916" y="99"/>
                  </a:cubicBezTo>
                  <a:cubicBezTo>
                    <a:pt x="2914" y="102"/>
                    <a:pt x="2908" y="101"/>
                    <a:pt x="2908" y="105"/>
                  </a:cubicBezTo>
                  <a:cubicBezTo>
                    <a:pt x="2910" y="110"/>
                    <a:pt x="2915" y="111"/>
                    <a:pt x="2921" y="111"/>
                  </a:cubicBezTo>
                  <a:cubicBezTo>
                    <a:pt x="2930" y="111"/>
                    <a:pt x="2940" y="108"/>
                    <a:pt x="2946" y="106"/>
                  </a:cubicBezTo>
                  <a:cubicBezTo>
                    <a:pt x="2943" y="100"/>
                    <a:pt x="2935" y="98"/>
                    <a:pt x="2937" y="90"/>
                  </a:cubicBezTo>
                  <a:cubicBezTo>
                    <a:pt x="2935" y="91"/>
                    <a:pt x="2933" y="91"/>
                    <a:pt x="2931" y="91"/>
                  </a:cubicBezTo>
                  <a:cubicBezTo>
                    <a:pt x="2927" y="91"/>
                    <a:pt x="2923" y="90"/>
                    <a:pt x="2920" y="89"/>
                  </a:cubicBezTo>
                  <a:cubicBezTo>
                    <a:pt x="2916" y="88"/>
                    <a:pt x="2913" y="87"/>
                    <a:pt x="2910" y="87"/>
                  </a:cubicBezTo>
                  <a:moveTo>
                    <a:pt x="436" y="116"/>
                  </a:moveTo>
                  <a:cubicBezTo>
                    <a:pt x="436" y="111"/>
                    <a:pt x="442" y="109"/>
                    <a:pt x="448" y="109"/>
                  </a:cubicBezTo>
                  <a:cubicBezTo>
                    <a:pt x="452" y="109"/>
                    <a:pt x="457" y="110"/>
                    <a:pt x="459" y="112"/>
                  </a:cubicBezTo>
                  <a:cubicBezTo>
                    <a:pt x="458" y="116"/>
                    <a:pt x="454" y="116"/>
                    <a:pt x="450" y="116"/>
                  </a:cubicBezTo>
                  <a:cubicBezTo>
                    <a:pt x="448" y="116"/>
                    <a:pt x="446" y="116"/>
                    <a:pt x="444" y="116"/>
                  </a:cubicBezTo>
                  <a:cubicBezTo>
                    <a:pt x="443" y="116"/>
                    <a:pt x="441" y="116"/>
                    <a:pt x="439" y="116"/>
                  </a:cubicBezTo>
                  <a:cubicBezTo>
                    <a:pt x="438" y="116"/>
                    <a:pt x="437" y="116"/>
                    <a:pt x="436" y="116"/>
                  </a:cubicBezTo>
                  <a:moveTo>
                    <a:pt x="455" y="85"/>
                  </a:moveTo>
                  <a:cubicBezTo>
                    <a:pt x="455" y="85"/>
                    <a:pt x="454" y="85"/>
                    <a:pt x="454" y="85"/>
                  </a:cubicBezTo>
                  <a:cubicBezTo>
                    <a:pt x="445" y="85"/>
                    <a:pt x="445" y="93"/>
                    <a:pt x="450" y="101"/>
                  </a:cubicBezTo>
                  <a:cubicBezTo>
                    <a:pt x="443" y="101"/>
                    <a:pt x="443" y="101"/>
                    <a:pt x="443" y="101"/>
                  </a:cubicBezTo>
                  <a:cubicBezTo>
                    <a:pt x="441" y="99"/>
                    <a:pt x="441" y="94"/>
                    <a:pt x="439" y="91"/>
                  </a:cubicBezTo>
                  <a:cubicBezTo>
                    <a:pt x="438" y="91"/>
                    <a:pt x="438" y="91"/>
                    <a:pt x="437" y="91"/>
                  </a:cubicBezTo>
                  <a:cubicBezTo>
                    <a:pt x="436" y="91"/>
                    <a:pt x="435" y="91"/>
                    <a:pt x="434" y="91"/>
                  </a:cubicBezTo>
                  <a:cubicBezTo>
                    <a:pt x="433" y="92"/>
                    <a:pt x="432" y="92"/>
                    <a:pt x="430" y="92"/>
                  </a:cubicBezTo>
                  <a:cubicBezTo>
                    <a:pt x="430" y="92"/>
                    <a:pt x="430" y="92"/>
                    <a:pt x="430" y="92"/>
                  </a:cubicBezTo>
                  <a:cubicBezTo>
                    <a:pt x="428" y="94"/>
                    <a:pt x="430" y="99"/>
                    <a:pt x="427" y="99"/>
                  </a:cubicBezTo>
                  <a:cubicBezTo>
                    <a:pt x="423" y="99"/>
                    <a:pt x="420" y="99"/>
                    <a:pt x="420" y="96"/>
                  </a:cubicBezTo>
                  <a:cubicBezTo>
                    <a:pt x="421" y="93"/>
                    <a:pt x="427" y="93"/>
                    <a:pt x="428" y="90"/>
                  </a:cubicBezTo>
                  <a:cubicBezTo>
                    <a:pt x="425" y="89"/>
                    <a:pt x="420" y="88"/>
                    <a:pt x="416" y="88"/>
                  </a:cubicBezTo>
                  <a:cubicBezTo>
                    <a:pt x="406" y="88"/>
                    <a:pt x="396" y="92"/>
                    <a:pt x="398" y="100"/>
                  </a:cubicBezTo>
                  <a:cubicBezTo>
                    <a:pt x="400" y="103"/>
                    <a:pt x="406" y="102"/>
                    <a:pt x="408" y="105"/>
                  </a:cubicBezTo>
                  <a:cubicBezTo>
                    <a:pt x="409" y="114"/>
                    <a:pt x="416" y="118"/>
                    <a:pt x="426" y="118"/>
                  </a:cubicBezTo>
                  <a:cubicBezTo>
                    <a:pt x="428" y="118"/>
                    <a:pt x="430" y="118"/>
                    <a:pt x="432" y="118"/>
                  </a:cubicBezTo>
                  <a:cubicBezTo>
                    <a:pt x="428" y="120"/>
                    <a:pt x="429" y="125"/>
                    <a:pt x="432" y="127"/>
                  </a:cubicBezTo>
                  <a:cubicBezTo>
                    <a:pt x="433" y="127"/>
                    <a:pt x="433" y="127"/>
                    <a:pt x="433" y="127"/>
                  </a:cubicBezTo>
                  <a:cubicBezTo>
                    <a:pt x="434" y="127"/>
                    <a:pt x="435" y="127"/>
                    <a:pt x="436" y="127"/>
                  </a:cubicBezTo>
                  <a:cubicBezTo>
                    <a:pt x="437" y="126"/>
                    <a:pt x="437" y="126"/>
                    <a:pt x="438" y="126"/>
                  </a:cubicBezTo>
                  <a:cubicBezTo>
                    <a:pt x="439" y="126"/>
                    <a:pt x="439" y="126"/>
                    <a:pt x="440" y="126"/>
                  </a:cubicBezTo>
                  <a:cubicBezTo>
                    <a:pt x="440" y="129"/>
                    <a:pt x="436" y="130"/>
                    <a:pt x="439" y="132"/>
                  </a:cubicBezTo>
                  <a:cubicBezTo>
                    <a:pt x="446" y="136"/>
                    <a:pt x="446" y="149"/>
                    <a:pt x="455" y="149"/>
                  </a:cubicBezTo>
                  <a:cubicBezTo>
                    <a:pt x="455" y="149"/>
                    <a:pt x="455" y="149"/>
                    <a:pt x="455" y="149"/>
                  </a:cubicBezTo>
                  <a:cubicBezTo>
                    <a:pt x="465" y="148"/>
                    <a:pt x="465" y="132"/>
                    <a:pt x="477" y="130"/>
                  </a:cubicBezTo>
                  <a:cubicBezTo>
                    <a:pt x="476" y="119"/>
                    <a:pt x="483" y="115"/>
                    <a:pt x="491" y="111"/>
                  </a:cubicBezTo>
                  <a:cubicBezTo>
                    <a:pt x="498" y="114"/>
                    <a:pt x="499" y="121"/>
                    <a:pt x="503" y="126"/>
                  </a:cubicBezTo>
                  <a:cubicBezTo>
                    <a:pt x="503" y="130"/>
                    <a:pt x="497" y="129"/>
                    <a:pt x="499" y="135"/>
                  </a:cubicBezTo>
                  <a:cubicBezTo>
                    <a:pt x="500" y="135"/>
                    <a:pt x="501" y="136"/>
                    <a:pt x="502" y="136"/>
                  </a:cubicBezTo>
                  <a:cubicBezTo>
                    <a:pt x="506" y="136"/>
                    <a:pt x="509" y="133"/>
                    <a:pt x="512" y="133"/>
                  </a:cubicBezTo>
                  <a:cubicBezTo>
                    <a:pt x="516" y="133"/>
                    <a:pt x="514" y="138"/>
                    <a:pt x="518" y="138"/>
                  </a:cubicBezTo>
                  <a:cubicBezTo>
                    <a:pt x="518" y="138"/>
                    <a:pt x="518" y="138"/>
                    <a:pt x="519" y="138"/>
                  </a:cubicBezTo>
                  <a:cubicBezTo>
                    <a:pt x="525" y="134"/>
                    <a:pt x="535" y="132"/>
                    <a:pt x="540" y="125"/>
                  </a:cubicBezTo>
                  <a:cubicBezTo>
                    <a:pt x="524" y="120"/>
                    <a:pt x="517" y="108"/>
                    <a:pt x="496" y="107"/>
                  </a:cubicBezTo>
                  <a:cubicBezTo>
                    <a:pt x="495" y="106"/>
                    <a:pt x="493" y="105"/>
                    <a:pt x="492" y="102"/>
                  </a:cubicBezTo>
                  <a:cubicBezTo>
                    <a:pt x="491" y="102"/>
                    <a:pt x="490" y="102"/>
                    <a:pt x="489" y="102"/>
                  </a:cubicBezTo>
                  <a:cubicBezTo>
                    <a:pt x="482" y="102"/>
                    <a:pt x="475" y="98"/>
                    <a:pt x="470" y="94"/>
                  </a:cubicBezTo>
                  <a:cubicBezTo>
                    <a:pt x="464" y="89"/>
                    <a:pt x="459" y="85"/>
                    <a:pt x="455" y="85"/>
                  </a:cubicBezTo>
                  <a:moveTo>
                    <a:pt x="804" y="81"/>
                  </a:moveTo>
                  <a:cubicBezTo>
                    <a:pt x="800" y="81"/>
                    <a:pt x="796" y="83"/>
                    <a:pt x="796" y="87"/>
                  </a:cubicBezTo>
                  <a:cubicBezTo>
                    <a:pt x="797" y="89"/>
                    <a:pt x="801" y="90"/>
                    <a:pt x="805" y="90"/>
                  </a:cubicBezTo>
                  <a:cubicBezTo>
                    <a:pt x="809" y="90"/>
                    <a:pt x="812" y="89"/>
                    <a:pt x="812" y="86"/>
                  </a:cubicBezTo>
                  <a:cubicBezTo>
                    <a:pt x="812" y="83"/>
                    <a:pt x="808" y="81"/>
                    <a:pt x="804" y="81"/>
                  </a:cubicBezTo>
                  <a:moveTo>
                    <a:pt x="888" y="80"/>
                  </a:moveTo>
                  <a:cubicBezTo>
                    <a:pt x="882" y="80"/>
                    <a:pt x="876" y="82"/>
                    <a:pt x="875" y="87"/>
                  </a:cubicBezTo>
                  <a:cubicBezTo>
                    <a:pt x="877" y="89"/>
                    <a:pt x="880" y="89"/>
                    <a:pt x="883" y="89"/>
                  </a:cubicBezTo>
                  <a:cubicBezTo>
                    <a:pt x="888" y="89"/>
                    <a:pt x="894" y="88"/>
                    <a:pt x="896" y="86"/>
                  </a:cubicBezTo>
                  <a:cubicBezTo>
                    <a:pt x="896" y="81"/>
                    <a:pt x="896" y="81"/>
                    <a:pt x="896" y="81"/>
                  </a:cubicBezTo>
                  <a:cubicBezTo>
                    <a:pt x="894" y="80"/>
                    <a:pt x="891" y="80"/>
                    <a:pt x="888" y="80"/>
                  </a:cubicBezTo>
                  <a:moveTo>
                    <a:pt x="1219" y="79"/>
                  </a:moveTo>
                  <a:cubicBezTo>
                    <a:pt x="1215" y="79"/>
                    <a:pt x="1212" y="80"/>
                    <a:pt x="1210" y="81"/>
                  </a:cubicBezTo>
                  <a:cubicBezTo>
                    <a:pt x="1211" y="89"/>
                    <a:pt x="1224" y="92"/>
                    <a:pt x="1235" y="92"/>
                  </a:cubicBezTo>
                  <a:cubicBezTo>
                    <a:pt x="1236" y="92"/>
                    <a:pt x="1236" y="92"/>
                    <a:pt x="1237" y="92"/>
                  </a:cubicBezTo>
                  <a:cubicBezTo>
                    <a:pt x="1237" y="84"/>
                    <a:pt x="1237" y="84"/>
                    <a:pt x="1237" y="84"/>
                  </a:cubicBezTo>
                  <a:cubicBezTo>
                    <a:pt x="1233" y="81"/>
                    <a:pt x="1225" y="79"/>
                    <a:pt x="1219" y="79"/>
                  </a:cubicBezTo>
                  <a:moveTo>
                    <a:pt x="2851" y="77"/>
                  </a:moveTo>
                  <a:cubicBezTo>
                    <a:pt x="2844" y="77"/>
                    <a:pt x="2837" y="79"/>
                    <a:pt x="2833" y="82"/>
                  </a:cubicBezTo>
                  <a:cubicBezTo>
                    <a:pt x="2832" y="90"/>
                    <a:pt x="2844" y="88"/>
                    <a:pt x="2849" y="91"/>
                  </a:cubicBezTo>
                  <a:cubicBezTo>
                    <a:pt x="2848" y="94"/>
                    <a:pt x="2841" y="93"/>
                    <a:pt x="2840" y="98"/>
                  </a:cubicBezTo>
                  <a:cubicBezTo>
                    <a:pt x="2842" y="100"/>
                    <a:pt x="2844" y="101"/>
                    <a:pt x="2846" y="101"/>
                  </a:cubicBezTo>
                  <a:cubicBezTo>
                    <a:pt x="2850" y="101"/>
                    <a:pt x="2855" y="99"/>
                    <a:pt x="2858" y="98"/>
                  </a:cubicBezTo>
                  <a:cubicBezTo>
                    <a:pt x="2860" y="97"/>
                    <a:pt x="2862" y="97"/>
                    <a:pt x="2864" y="97"/>
                  </a:cubicBezTo>
                  <a:cubicBezTo>
                    <a:pt x="2875" y="97"/>
                    <a:pt x="2880" y="101"/>
                    <a:pt x="2886" y="108"/>
                  </a:cubicBezTo>
                  <a:cubicBezTo>
                    <a:pt x="2886" y="108"/>
                    <a:pt x="2887" y="108"/>
                    <a:pt x="2887" y="108"/>
                  </a:cubicBezTo>
                  <a:cubicBezTo>
                    <a:pt x="2893" y="108"/>
                    <a:pt x="2897" y="107"/>
                    <a:pt x="2901" y="106"/>
                  </a:cubicBezTo>
                  <a:cubicBezTo>
                    <a:pt x="2896" y="95"/>
                    <a:pt x="2886" y="84"/>
                    <a:pt x="2871" y="84"/>
                  </a:cubicBezTo>
                  <a:cubicBezTo>
                    <a:pt x="2869" y="84"/>
                    <a:pt x="2868" y="85"/>
                    <a:pt x="2867" y="85"/>
                  </a:cubicBezTo>
                  <a:cubicBezTo>
                    <a:pt x="2865" y="79"/>
                    <a:pt x="2858" y="77"/>
                    <a:pt x="2851" y="77"/>
                  </a:cubicBezTo>
                  <a:moveTo>
                    <a:pt x="825" y="76"/>
                  </a:moveTo>
                  <a:cubicBezTo>
                    <a:pt x="820" y="76"/>
                    <a:pt x="815" y="79"/>
                    <a:pt x="818" y="84"/>
                  </a:cubicBezTo>
                  <a:cubicBezTo>
                    <a:pt x="818" y="85"/>
                    <a:pt x="821" y="86"/>
                    <a:pt x="823" y="86"/>
                  </a:cubicBezTo>
                  <a:cubicBezTo>
                    <a:pt x="825" y="86"/>
                    <a:pt x="827" y="85"/>
                    <a:pt x="829" y="85"/>
                  </a:cubicBezTo>
                  <a:cubicBezTo>
                    <a:pt x="832" y="79"/>
                    <a:pt x="829" y="76"/>
                    <a:pt x="825" y="76"/>
                  </a:cubicBezTo>
                  <a:moveTo>
                    <a:pt x="490" y="68"/>
                  </a:moveTo>
                  <a:cubicBezTo>
                    <a:pt x="483" y="73"/>
                    <a:pt x="475" y="78"/>
                    <a:pt x="472" y="86"/>
                  </a:cubicBezTo>
                  <a:cubicBezTo>
                    <a:pt x="476" y="89"/>
                    <a:pt x="482" y="90"/>
                    <a:pt x="487" y="90"/>
                  </a:cubicBezTo>
                  <a:cubicBezTo>
                    <a:pt x="488" y="90"/>
                    <a:pt x="489" y="90"/>
                    <a:pt x="489" y="90"/>
                  </a:cubicBezTo>
                  <a:cubicBezTo>
                    <a:pt x="490" y="90"/>
                    <a:pt x="491" y="90"/>
                    <a:pt x="492" y="90"/>
                  </a:cubicBezTo>
                  <a:cubicBezTo>
                    <a:pt x="495" y="90"/>
                    <a:pt x="499" y="90"/>
                    <a:pt x="502" y="91"/>
                  </a:cubicBezTo>
                  <a:cubicBezTo>
                    <a:pt x="502" y="95"/>
                    <a:pt x="496" y="93"/>
                    <a:pt x="493" y="95"/>
                  </a:cubicBezTo>
                  <a:cubicBezTo>
                    <a:pt x="496" y="101"/>
                    <a:pt x="511" y="102"/>
                    <a:pt x="522" y="102"/>
                  </a:cubicBezTo>
                  <a:cubicBezTo>
                    <a:pt x="529" y="102"/>
                    <a:pt x="539" y="103"/>
                    <a:pt x="546" y="103"/>
                  </a:cubicBezTo>
                  <a:cubicBezTo>
                    <a:pt x="547" y="103"/>
                    <a:pt x="549" y="103"/>
                    <a:pt x="550" y="103"/>
                  </a:cubicBezTo>
                  <a:cubicBezTo>
                    <a:pt x="561" y="102"/>
                    <a:pt x="567" y="91"/>
                    <a:pt x="567" y="82"/>
                  </a:cubicBezTo>
                  <a:cubicBezTo>
                    <a:pt x="557" y="81"/>
                    <a:pt x="547" y="76"/>
                    <a:pt x="538" y="76"/>
                  </a:cubicBezTo>
                  <a:cubicBezTo>
                    <a:pt x="534" y="76"/>
                    <a:pt x="530" y="77"/>
                    <a:pt x="527" y="80"/>
                  </a:cubicBezTo>
                  <a:cubicBezTo>
                    <a:pt x="524" y="79"/>
                    <a:pt x="526" y="73"/>
                    <a:pt x="524" y="71"/>
                  </a:cubicBezTo>
                  <a:cubicBezTo>
                    <a:pt x="523" y="71"/>
                    <a:pt x="522" y="70"/>
                    <a:pt x="522" y="70"/>
                  </a:cubicBezTo>
                  <a:cubicBezTo>
                    <a:pt x="515" y="70"/>
                    <a:pt x="515" y="76"/>
                    <a:pt x="512" y="79"/>
                  </a:cubicBezTo>
                  <a:cubicBezTo>
                    <a:pt x="501" y="78"/>
                    <a:pt x="497" y="71"/>
                    <a:pt x="490" y="68"/>
                  </a:cubicBezTo>
                  <a:moveTo>
                    <a:pt x="752" y="66"/>
                  </a:moveTo>
                  <a:cubicBezTo>
                    <a:pt x="743" y="66"/>
                    <a:pt x="735" y="70"/>
                    <a:pt x="732" y="77"/>
                  </a:cubicBezTo>
                  <a:cubicBezTo>
                    <a:pt x="735" y="80"/>
                    <a:pt x="739" y="81"/>
                    <a:pt x="743" y="81"/>
                  </a:cubicBezTo>
                  <a:cubicBezTo>
                    <a:pt x="752" y="81"/>
                    <a:pt x="761" y="76"/>
                    <a:pt x="761" y="68"/>
                  </a:cubicBezTo>
                  <a:cubicBezTo>
                    <a:pt x="758" y="67"/>
                    <a:pt x="755" y="66"/>
                    <a:pt x="752" y="66"/>
                  </a:cubicBezTo>
                  <a:moveTo>
                    <a:pt x="796" y="65"/>
                  </a:moveTo>
                  <a:cubicBezTo>
                    <a:pt x="792" y="65"/>
                    <a:pt x="787" y="67"/>
                    <a:pt x="783" y="68"/>
                  </a:cubicBezTo>
                  <a:cubicBezTo>
                    <a:pt x="778" y="70"/>
                    <a:pt x="773" y="72"/>
                    <a:pt x="768" y="72"/>
                  </a:cubicBezTo>
                  <a:cubicBezTo>
                    <a:pt x="767" y="72"/>
                    <a:pt x="766" y="72"/>
                    <a:pt x="766" y="72"/>
                  </a:cubicBezTo>
                  <a:cubicBezTo>
                    <a:pt x="764" y="75"/>
                    <a:pt x="762" y="76"/>
                    <a:pt x="762" y="81"/>
                  </a:cubicBezTo>
                  <a:cubicBezTo>
                    <a:pt x="765" y="84"/>
                    <a:pt x="768" y="86"/>
                    <a:pt x="771" y="86"/>
                  </a:cubicBezTo>
                  <a:cubicBezTo>
                    <a:pt x="776" y="86"/>
                    <a:pt x="780" y="82"/>
                    <a:pt x="786" y="81"/>
                  </a:cubicBezTo>
                  <a:cubicBezTo>
                    <a:pt x="789" y="80"/>
                    <a:pt x="794" y="81"/>
                    <a:pt x="796" y="80"/>
                  </a:cubicBezTo>
                  <a:cubicBezTo>
                    <a:pt x="801" y="78"/>
                    <a:pt x="804" y="71"/>
                    <a:pt x="803" y="68"/>
                  </a:cubicBezTo>
                  <a:cubicBezTo>
                    <a:pt x="801" y="66"/>
                    <a:pt x="798" y="65"/>
                    <a:pt x="796" y="65"/>
                  </a:cubicBezTo>
                  <a:moveTo>
                    <a:pt x="1237" y="62"/>
                  </a:moveTo>
                  <a:cubicBezTo>
                    <a:pt x="1228" y="64"/>
                    <a:pt x="1220" y="66"/>
                    <a:pt x="1218" y="73"/>
                  </a:cubicBezTo>
                  <a:cubicBezTo>
                    <a:pt x="1225" y="75"/>
                    <a:pt x="1230" y="79"/>
                    <a:pt x="1237" y="80"/>
                  </a:cubicBezTo>
                  <a:cubicBezTo>
                    <a:pt x="1237" y="62"/>
                    <a:pt x="1237" y="62"/>
                    <a:pt x="1237" y="62"/>
                  </a:cubicBezTo>
                  <a:moveTo>
                    <a:pt x="850" y="61"/>
                  </a:moveTo>
                  <a:cubicBezTo>
                    <a:pt x="848" y="61"/>
                    <a:pt x="845" y="62"/>
                    <a:pt x="843" y="62"/>
                  </a:cubicBezTo>
                  <a:cubicBezTo>
                    <a:pt x="843" y="68"/>
                    <a:pt x="850" y="72"/>
                    <a:pt x="856" y="72"/>
                  </a:cubicBezTo>
                  <a:cubicBezTo>
                    <a:pt x="859" y="72"/>
                    <a:pt x="862" y="71"/>
                    <a:pt x="863" y="68"/>
                  </a:cubicBezTo>
                  <a:cubicBezTo>
                    <a:pt x="861" y="64"/>
                    <a:pt x="856" y="61"/>
                    <a:pt x="850" y="61"/>
                  </a:cubicBezTo>
                  <a:moveTo>
                    <a:pt x="1205" y="54"/>
                  </a:moveTo>
                  <a:cubicBezTo>
                    <a:pt x="1200" y="54"/>
                    <a:pt x="1195" y="58"/>
                    <a:pt x="1199" y="63"/>
                  </a:cubicBezTo>
                  <a:cubicBezTo>
                    <a:pt x="1201" y="63"/>
                    <a:pt x="1203" y="64"/>
                    <a:pt x="1205" y="64"/>
                  </a:cubicBezTo>
                  <a:cubicBezTo>
                    <a:pt x="1209" y="64"/>
                    <a:pt x="1212" y="63"/>
                    <a:pt x="1213" y="60"/>
                  </a:cubicBezTo>
                  <a:cubicBezTo>
                    <a:pt x="1213" y="56"/>
                    <a:pt x="1209" y="54"/>
                    <a:pt x="1205" y="54"/>
                  </a:cubicBezTo>
                  <a:moveTo>
                    <a:pt x="941" y="54"/>
                  </a:moveTo>
                  <a:cubicBezTo>
                    <a:pt x="935" y="54"/>
                    <a:pt x="926" y="57"/>
                    <a:pt x="921" y="59"/>
                  </a:cubicBezTo>
                  <a:cubicBezTo>
                    <a:pt x="919" y="61"/>
                    <a:pt x="922" y="63"/>
                    <a:pt x="920" y="65"/>
                  </a:cubicBezTo>
                  <a:cubicBezTo>
                    <a:pt x="916" y="67"/>
                    <a:pt x="913" y="67"/>
                    <a:pt x="910" y="67"/>
                  </a:cubicBezTo>
                  <a:cubicBezTo>
                    <a:pt x="908" y="67"/>
                    <a:pt x="907" y="67"/>
                    <a:pt x="905" y="67"/>
                  </a:cubicBezTo>
                  <a:cubicBezTo>
                    <a:pt x="903" y="67"/>
                    <a:pt x="901" y="66"/>
                    <a:pt x="899" y="66"/>
                  </a:cubicBezTo>
                  <a:cubicBezTo>
                    <a:pt x="896" y="66"/>
                    <a:pt x="894" y="67"/>
                    <a:pt x="891" y="68"/>
                  </a:cubicBezTo>
                  <a:cubicBezTo>
                    <a:pt x="891" y="76"/>
                    <a:pt x="895" y="79"/>
                    <a:pt x="901" y="79"/>
                  </a:cubicBezTo>
                  <a:cubicBezTo>
                    <a:pt x="909" y="79"/>
                    <a:pt x="920" y="73"/>
                    <a:pt x="925" y="70"/>
                  </a:cubicBezTo>
                  <a:cubicBezTo>
                    <a:pt x="927" y="71"/>
                    <a:pt x="930" y="71"/>
                    <a:pt x="932" y="71"/>
                  </a:cubicBezTo>
                  <a:cubicBezTo>
                    <a:pt x="938" y="71"/>
                    <a:pt x="944" y="67"/>
                    <a:pt x="952" y="66"/>
                  </a:cubicBezTo>
                  <a:cubicBezTo>
                    <a:pt x="953" y="57"/>
                    <a:pt x="948" y="54"/>
                    <a:pt x="941" y="54"/>
                  </a:cubicBezTo>
                  <a:moveTo>
                    <a:pt x="882" y="47"/>
                  </a:moveTo>
                  <a:cubicBezTo>
                    <a:pt x="872" y="47"/>
                    <a:pt x="860" y="52"/>
                    <a:pt x="860" y="61"/>
                  </a:cubicBezTo>
                  <a:cubicBezTo>
                    <a:pt x="864" y="67"/>
                    <a:pt x="872" y="68"/>
                    <a:pt x="875" y="74"/>
                  </a:cubicBezTo>
                  <a:cubicBezTo>
                    <a:pt x="864" y="76"/>
                    <a:pt x="852" y="76"/>
                    <a:pt x="848" y="84"/>
                  </a:cubicBezTo>
                  <a:cubicBezTo>
                    <a:pt x="850" y="86"/>
                    <a:pt x="852" y="86"/>
                    <a:pt x="854" y="86"/>
                  </a:cubicBezTo>
                  <a:cubicBezTo>
                    <a:pt x="856" y="86"/>
                    <a:pt x="859" y="85"/>
                    <a:pt x="861" y="84"/>
                  </a:cubicBezTo>
                  <a:cubicBezTo>
                    <a:pt x="864" y="83"/>
                    <a:pt x="867" y="82"/>
                    <a:pt x="870" y="82"/>
                  </a:cubicBezTo>
                  <a:cubicBezTo>
                    <a:pt x="872" y="82"/>
                    <a:pt x="873" y="82"/>
                    <a:pt x="875" y="83"/>
                  </a:cubicBezTo>
                  <a:cubicBezTo>
                    <a:pt x="879" y="77"/>
                    <a:pt x="884" y="73"/>
                    <a:pt x="887" y="68"/>
                  </a:cubicBezTo>
                  <a:cubicBezTo>
                    <a:pt x="882" y="64"/>
                    <a:pt x="872" y="64"/>
                    <a:pt x="868" y="60"/>
                  </a:cubicBezTo>
                  <a:cubicBezTo>
                    <a:pt x="872" y="54"/>
                    <a:pt x="889" y="58"/>
                    <a:pt x="887" y="48"/>
                  </a:cubicBezTo>
                  <a:cubicBezTo>
                    <a:pt x="886" y="47"/>
                    <a:pt x="884" y="47"/>
                    <a:pt x="882" y="47"/>
                  </a:cubicBezTo>
                  <a:moveTo>
                    <a:pt x="929" y="45"/>
                  </a:moveTo>
                  <a:cubicBezTo>
                    <a:pt x="926" y="45"/>
                    <a:pt x="923" y="47"/>
                    <a:pt x="924" y="52"/>
                  </a:cubicBezTo>
                  <a:cubicBezTo>
                    <a:pt x="925" y="53"/>
                    <a:pt x="927" y="53"/>
                    <a:pt x="929" y="53"/>
                  </a:cubicBezTo>
                  <a:cubicBezTo>
                    <a:pt x="929" y="53"/>
                    <a:pt x="930" y="53"/>
                    <a:pt x="930" y="53"/>
                  </a:cubicBezTo>
                  <a:cubicBezTo>
                    <a:pt x="931" y="53"/>
                    <a:pt x="931" y="53"/>
                    <a:pt x="932" y="53"/>
                  </a:cubicBezTo>
                  <a:cubicBezTo>
                    <a:pt x="932" y="53"/>
                    <a:pt x="933" y="53"/>
                    <a:pt x="933" y="53"/>
                  </a:cubicBezTo>
                  <a:cubicBezTo>
                    <a:pt x="936" y="48"/>
                    <a:pt x="933" y="45"/>
                    <a:pt x="929" y="45"/>
                  </a:cubicBezTo>
                  <a:moveTo>
                    <a:pt x="2955" y="34"/>
                  </a:moveTo>
                  <a:cubicBezTo>
                    <a:pt x="2951" y="34"/>
                    <a:pt x="2948" y="35"/>
                    <a:pt x="2947" y="38"/>
                  </a:cubicBezTo>
                  <a:cubicBezTo>
                    <a:pt x="2947" y="42"/>
                    <a:pt x="2956" y="39"/>
                    <a:pt x="2956" y="44"/>
                  </a:cubicBezTo>
                  <a:cubicBezTo>
                    <a:pt x="2955" y="45"/>
                    <a:pt x="2954" y="45"/>
                    <a:pt x="2953" y="45"/>
                  </a:cubicBezTo>
                  <a:cubicBezTo>
                    <a:pt x="2952" y="45"/>
                    <a:pt x="2951" y="45"/>
                    <a:pt x="2950" y="44"/>
                  </a:cubicBezTo>
                  <a:cubicBezTo>
                    <a:pt x="2949" y="44"/>
                    <a:pt x="2949" y="44"/>
                    <a:pt x="2948" y="44"/>
                  </a:cubicBezTo>
                  <a:cubicBezTo>
                    <a:pt x="2947" y="44"/>
                    <a:pt x="2946" y="44"/>
                    <a:pt x="2946" y="45"/>
                  </a:cubicBezTo>
                  <a:cubicBezTo>
                    <a:pt x="2943" y="47"/>
                    <a:pt x="2948" y="51"/>
                    <a:pt x="2944" y="53"/>
                  </a:cubicBezTo>
                  <a:cubicBezTo>
                    <a:pt x="2943" y="53"/>
                    <a:pt x="2942" y="53"/>
                    <a:pt x="2940" y="53"/>
                  </a:cubicBezTo>
                  <a:cubicBezTo>
                    <a:pt x="2934" y="53"/>
                    <a:pt x="2930" y="54"/>
                    <a:pt x="2928" y="58"/>
                  </a:cubicBezTo>
                  <a:cubicBezTo>
                    <a:pt x="2927" y="62"/>
                    <a:pt x="2930" y="61"/>
                    <a:pt x="2930" y="64"/>
                  </a:cubicBezTo>
                  <a:cubicBezTo>
                    <a:pt x="2929" y="67"/>
                    <a:pt x="2924" y="66"/>
                    <a:pt x="2925" y="70"/>
                  </a:cubicBezTo>
                  <a:cubicBezTo>
                    <a:pt x="2927" y="76"/>
                    <a:pt x="2932" y="77"/>
                    <a:pt x="2938" y="77"/>
                  </a:cubicBezTo>
                  <a:cubicBezTo>
                    <a:pt x="2942" y="77"/>
                    <a:pt x="2945" y="77"/>
                    <a:pt x="2949" y="76"/>
                  </a:cubicBezTo>
                  <a:cubicBezTo>
                    <a:pt x="2953" y="76"/>
                    <a:pt x="2957" y="75"/>
                    <a:pt x="2960" y="75"/>
                  </a:cubicBezTo>
                  <a:cubicBezTo>
                    <a:pt x="2964" y="75"/>
                    <a:pt x="2968" y="76"/>
                    <a:pt x="2971" y="79"/>
                  </a:cubicBezTo>
                  <a:cubicBezTo>
                    <a:pt x="2970" y="82"/>
                    <a:pt x="2968" y="83"/>
                    <a:pt x="2965" y="83"/>
                  </a:cubicBezTo>
                  <a:cubicBezTo>
                    <a:pt x="2961" y="83"/>
                    <a:pt x="2956" y="81"/>
                    <a:pt x="2952" y="80"/>
                  </a:cubicBezTo>
                  <a:cubicBezTo>
                    <a:pt x="2951" y="81"/>
                    <a:pt x="2951" y="84"/>
                    <a:pt x="2949" y="85"/>
                  </a:cubicBezTo>
                  <a:cubicBezTo>
                    <a:pt x="2951" y="93"/>
                    <a:pt x="2964" y="99"/>
                    <a:pt x="2976" y="99"/>
                  </a:cubicBezTo>
                  <a:cubicBezTo>
                    <a:pt x="2981" y="99"/>
                    <a:pt x="2987" y="98"/>
                    <a:pt x="2991" y="96"/>
                  </a:cubicBezTo>
                  <a:cubicBezTo>
                    <a:pt x="2995" y="97"/>
                    <a:pt x="2996" y="101"/>
                    <a:pt x="3002" y="101"/>
                  </a:cubicBezTo>
                  <a:cubicBezTo>
                    <a:pt x="3010" y="98"/>
                    <a:pt x="2998" y="88"/>
                    <a:pt x="3007" y="85"/>
                  </a:cubicBezTo>
                  <a:cubicBezTo>
                    <a:pt x="3010" y="86"/>
                    <a:pt x="3009" y="90"/>
                    <a:pt x="3014" y="90"/>
                  </a:cubicBezTo>
                  <a:cubicBezTo>
                    <a:pt x="3021" y="87"/>
                    <a:pt x="3028" y="84"/>
                    <a:pt x="3029" y="76"/>
                  </a:cubicBezTo>
                  <a:cubicBezTo>
                    <a:pt x="3016" y="76"/>
                    <a:pt x="3019" y="63"/>
                    <a:pt x="3006" y="63"/>
                  </a:cubicBezTo>
                  <a:cubicBezTo>
                    <a:pt x="3004" y="63"/>
                    <a:pt x="3003" y="63"/>
                    <a:pt x="3001" y="63"/>
                  </a:cubicBezTo>
                  <a:cubicBezTo>
                    <a:pt x="2993" y="55"/>
                    <a:pt x="2978" y="53"/>
                    <a:pt x="2976" y="41"/>
                  </a:cubicBezTo>
                  <a:cubicBezTo>
                    <a:pt x="2971" y="39"/>
                    <a:pt x="2962" y="34"/>
                    <a:pt x="2955" y="34"/>
                  </a:cubicBezTo>
                  <a:moveTo>
                    <a:pt x="3075" y="120"/>
                  </a:moveTo>
                  <a:cubicBezTo>
                    <a:pt x="3073" y="120"/>
                    <a:pt x="3070" y="120"/>
                    <a:pt x="3069" y="119"/>
                  </a:cubicBezTo>
                  <a:cubicBezTo>
                    <a:pt x="3065" y="113"/>
                    <a:pt x="3071" y="111"/>
                    <a:pt x="3077" y="111"/>
                  </a:cubicBezTo>
                  <a:cubicBezTo>
                    <a:pt x="3082" y="111"/>
                    <a:pt x="3088" y="113"/>
                    <a:pt x="3087" y="118"/>
                  </a:cubicBezTo>
                  <a:cubicBezTo>
                    <a:pt x="3085" y="119"/>
                    <a:pt x="3080" y="120"/>
                    <a:pt x="3075" y="120"/>
                  </a:cubicBezTo>
                  <a:moveTo>
                    <a:pt x="3192" y="43"/>
                  </a:moveTo>
                  <a:cubicBezTo>
                    <a:pt x="3189" y="43"/>
                    <a:pt x="3186" y="42"/>
                    <a:pt x="3184" y="41"/>
                  </a:cubicBezTo>
                  <a:cubicBezTo>
                    <a:pt x="3191" y="36"/>
                    <a:pt x="3198" y="31"/>
                    <a:pt x="3208" y="31"/>
                  </a:cubicBezTo>
                  <a:cubicBezTo>
                    <a:pt x="3211" y="31"/>
                    <a:pt x="3215" y="32"/>
                    <a:pt x="3218" y="33"/>
                  </a:cubicBezTo>
                  <a:cubicBezTo>
                    <a:pt x="3213" y="37"/>
                    <a:pt x="3201" y="43"/>
                    <a:pt x="3192" y="43"/>
                  </a:cubicBezTo>
                  <a:moveTo>
                    <a:pt x="3137" y="10"/>
                  </a:moveTo>
                  <a:cubicBezTo>
                    <a:pt x="3133" y="12"/>
                    <a:pt x="3131" y="16"/>
                    <a:pt x="3126" y="17"/>
                  </a:cubicBezTo>
                  <a:cubicBezTo>
                    <a:pt x="3122" y="15"/>
                    <a:pt x="3118" y="14"/>
                    <a:pt x="3114" y="14"/>
                  </a:cubicBezTo>
                  <a:cubicBezTo>
                    <a:pt x="3104" y="14"/>
                    <a:pt x="3092" y="19"/>
                    <a:pt x="3081" y="19"/>
                  </a:cubicBezTo>
                  <a:cubicBezTo>
                    <a:pt x="3079" y="20"/>
                    <a:pt x="3080" y="25"/>
                    <a:pt x="3077" y="25"/>
                  </a:cubicBezTo>
                  <a:cubicBezTo>
                    <a:pt x="3071" y="23"/>
                    <a:pt x="3065" y="19"/>
                    <a:pt x="3058" y="19"/>
                  </a:cubicBezTo>
                  <a:cubicBezTo>
                    <a:pt x="3055" y="19"/>
                    <a:pt x="3053" y="20"/>
                    <a:pt x="3050" y="22"/>
                  </a:cubicBezTo>
                  <a:cubicBezTo>
                    <a:pt x="3045" y="19"/>
                    <a:pt x="3041" y="16"/>
                    <a:pt x="3033" y="16"/>
                  </a:cubicBezTo>
                  <a:cubicBezTo>
                    <a:pt x="3033" y="16"/>
                    <a:pt x="3032" y="16"/>
                    <a:pt x="3031" y="16"/>
                  </a:cubicBezTo>
                  <a:cubicBezTo>
                    <a:pt x="3028" y="21"/>
                    <a:pt x="3024" y="23"/>
                    <a:pt x="3020" y="23"/>
                  </a:cubicBezTo>
                  <a:cubicBezTo>
                    <a:pt x="3017" y="23"/>
                    <a:pt x="3015" y="22"/>
                    <a:pt x="3012" y="22"/>
                  </a:cubicBezTo>
                  <a:cubicBezTo>
                    <a:pt x="3010" y="22"/>
                    <a:pt x="3007" y="21"/>
                    <a:pt x="3004" y="21"/>
                  </a:cubicBezTo>
                  <a:cubicBezTo>
                    <a:pt x="3003" y="21"/>
                    <a:pt x="3001" y="21"/>
                    <a:pt x="3000" y="22"/>
                  </a:cubicBezTo>
                  <a:cubicBezTo>
                    <a:pt x="2996" y="22"/>
                    <a:pt x="2992" y="26"/>
                    <a:pt x="2989" y="26"/>
                  </a:cubicBezTo>
                  <a:cubicBezTo>
                    <a:pt x="2988" y="26"/>
                    <a:pt x="2987" y="26"/>
                    <a:pt x="2986" y="26"/>
                  </a:cubicBezTo>
                  <a:cubicBezTo>
                    <a:pt x="2985" y="26"/>
                    <a:pt x="2984" y="26"/>
                    <a:pt x="2983" y="26"/>
                  </a:cubicBezTo>
                  <a:cubicBezTo>
                    <a:pt x="2982" y="26"/>
                    <a:pt x="2980" y="26"/>
                    <a:pt x="2979" y="26"/>
                  </a:cubicBezTo>
                  <a:cubicBezTo>
                    <a:pt x="2977" y="26"/>
                    <a:pt x="2975" y="26"/>
                    <a:pt x="2974" y="29"/>
                  </a:cubicBezTo>
                  <a:cubicBezTo>
                    <a:pt x="2975" y="33"/>
                    <a:pt x="2979" y="34"/>
                    <a:pt x="2983" y="34"/>
                  </a:cubicBezTo>
                  <a:cubicBezTo>
                    <a:pt x="2985" y="34"/>
                    <a:pt x="2986" y="34"/>
                    <a:pt x="2987" y="34"/>
                  </a:cubicBezTo>
                  <a:cubicBezTo>
                    <a:pt x="2988" y="34"/>
                    <a:pt x="2989" y="34"/>
                    <a:pt x="2991" y="34"/>
                  </a:cubicBezTo>
                  <a:cubicBezTo>
                    <a:pt x="2993" y="34"/>
                    <a:pt x="2995" y="34"/>
                    <a:pt x="2997" y="35"/>
                  </a:cubicBezTo>
                  <a:cubicBezTo>
                    <a:pt x="2993" y="41"/>
                    <a:pt x="2998" y="47"/>
                    <a:pt x="3000" y="52"/>
                  </a:cubicBezTo>
                  <a:cubicBezTo>
                    <a:pt x="3003" y="55"/>
                    <a:pt x="3007" y="55"/>
                    <a:pt x="3010" y="55"/>
                  </a:cubicBezTo>
                  <a:cubicBezTo>
                    <a:pt x="3015" y="55"/>
                    <a:pt x="3020" y="53"/>
                    <a:pt x="3025" y="51"/>
                  </a:cubicBezTo>
                  <a:cubicBezTo>
                    <a:pt x="3029" y="48"/>
                    <a:pt x="3034" y="46"/>
                    <a:pt x="3038" y="46"/>
                  </a:cubicBezTo>
                  <a:cubicBezTo>
                    <a:pt x="3039" y="46"/>
                    <a:pt x="3041" y="46"/>
                    <a:pt x="3042" y="47"/>
                  </a:cubicBezTo>
                  <a:cubicBezTo>
                    <a:pt x="3035" y="49"/>
                    <a:pt x="3026" y="50"/>
                    <a:pt x="3026" y="60"/>
                  </a:cubicBezTo>
                  <a:cubicBezTo>
                    <a:pt x="3037" y="59"/>
                    <a:pt x="3046" y="54"/>
                    <a:pt x="3056" y="54"/>
                  </a:cubicBezTo>
                  <a:cubicBezTo>
                    <a:pt x="3059" y="54"/>
                    <a:pt x="3062" y="55"/>
                    <a:pt x="3065" y="56"/>
                  </a:cubicBezTo>
                  <a:cubicBezTo>
                    <a:pt x="3076" y="53"/>
                    <a:pt x="3090" y="52"/>
                    <a:pt x="3088" y="38"/>
                  </a:cubicBezTo>
                  <a:cubicBezTo>
                    <a:pt x="3090" y="37"/>
                    <a:pt x="3093" y="35"/>
                    <a:pt x="3095" y="35"/>
                  </a:cubicBezTo>
                  <a:cubicBezTo>
                    <a:pt x="3096" y="35"/>
                    <a:pt x="3097" y="36"/>
                    <a:pt x="3098" y="36"/>
                  </a:cubicBezTo>
                  <a:cubicBezTo>
                    <a:pt x="3099" y="40"/>
                    <a:pt x="3093" y="39"/>
                    <a:pt x="3094" y="44"/>
                  </a:cubicBezTo>
                  <a:cubicBezTo>
                    <a:pt x="3095" y="47"/>
                    <a:pt x="3102" y="46"/>
                    <a:pt x="3101" y="51"/>
                  </a:cubicBezTo>
                  <a:cubicBezTo>
                    <a:pt x="3091" y="57"/>
                    <a:pt x="3076" y="59"/>
                    <a:pt x="3066" y="64"/>
                  </a:cubicBezTo>
                  <a:cubicBezTo>
                    <a:pt x="3068" y="70"/>
                    <a:pt x="3077" y="70"/>
                    <a:pt x="3079" y="75"/>
                  </a:cubicBezTo>
                  <a:cubicBezTo>
                    <a:pt x="3067" y="75"/>
                    <a:pt x="3057" y="62"/>
                    <a:pt x="3042" y="62"/>
                  </a:cubicBezTo>
                  <a:cubicBezTo>
                    <a:pt x="3041" y="62"/>
                    <a:pt x="3039" y="62"/>
                    <a:pt x="3037" y="62"/>
                  </a:cubicBezTo>
                  <a:cubicBezTo>
                    <a:pt x="3034" y="63"/>
                    <a:pt x="3028" y="67"/>
                    <a:pt x="3028" y="70"/>
                  </a:cubicBezTo>
                  <a:cubicBezTo>
                    <a:pt x="3027" y="79"/>
                    <a:pt x="3051" y="79"/>
                    <a:pt x="3055" y="87"/>
                  </a:cubicBezTo>
                  <a:cubicBezTo>
                    <a:pt x="3044" y="92"/>
                    <a:pt x="3026" y="89"/>
                    <a:pt x="3015" y="96"/>
                  </a:cubicBezTo>
                  <a:cubicBezTo>
                    <a:pt x="3015" y="99"/>
                    <a:pt x="3014" y="100"/>
                    <a:pt x="3015" y="103"/>
                  </a:cubicBezTo>
                  <a:cubicBezTo>
                    <a:pt x="3022" y="102"/>
                    <a:pt x="3031" y="99"/>
                    <a:pt x="3037" y="99"/>
                  </a:cubicBezTo>
                  <a:cubicBezTo>
                    <a:pt x="3038" y="99"/>
                    <a:pt x="3040" y="99"/>
                    <a:pt x="3041" y="99"/>
                  </a:cubicBezTo>
                  <a:cubicBezTo>
                    <a:pt x="3041" y="105"/>
                    <a:pt x="3034" y="104"/>
                    <a:pt x="3035" y="110"/>
                  </a:cubicBezTo>
                  <a:cubicBezTo>
                    <a:pt x="3037" y="114"/>
                    <a:pt x="3039" y="115"/>
                    <a:pt x="3041" y="115"/>
                  </a:cubicBezTo>
                  <a:cubicBezTo>
                    <a:pt x="3044" y="115"/>
                    <a:pt x="3047" y="114"/>
                    <a:pt x="3050" y="112"/>
                  </a:cubicBezTo>
                  <a:cubicBezTo>
                    <a:pt x="3052" y="111"/>
                    <a:pt x="3055" y="110"/>
                    <a:pt x="3057" y="110"/>
                  </a:cubicBezTo>
                  <a:cubicBezTo>
                    <a:pt x="3058" y="110"/>
                    <a:pt x="3058" y="110"/>
                    <a:pt x="3059" y="110"/>
                  </a:cubicBezTo>
                  <a:cubicBezTo>
                    <a:pt x="3058" y="117"/>
                    <a:pt x="3048" y="118"/>
                    <a:pt x="3041" y="121"/>
                  </a:cubicBezTo>
                  <a:cubicBezTo>
                    <a:pt x="3031" y="117"/>
                    <a:pt x="3026" y="105"/>
                    <a:pt x="3013" y="105"/>
                  </a:cubicBezTo>
                  <a:cubicBezTo>
                    <a:pt x="3010" y="105"/>
                    <a:pt x="3008" y="106"/>
                    <a:pt x="3004" y="107"/>
                  </a:cubicBezTo>
                  <a:cubicBezTo>
                    <a:pt x="3003" y="114"/>
                    <a:pt x="3013" y="112"/>
                    <a:pt x="3013" y="118"/>
                  </a:cubicBezTo>
                  <a:cubicBezTo>
                    <a:pt x="3007" y="121"/>
                    <a:pt x="2996" y="122"/>
                    <a:pt x="2994" y="129"/>
                  </a:cubicBezTo>
                  <a:cubicBezTo>
                    <a:pt x="2996" y="133"/>
                    <a:pt x="3000" y="134"/>
                    <a:pt x="3005" y="134"/>
                  </a:cubicBezTo>
                  <a:cubicBezTo>
                    <a:pt x="3009" y="134"/>
                    <a:pt x="3014" y="133"/>
                    <a:pt x="3018" y="132"/>
                  </a:cubicBezTo>
                  <a:cubicBezTo>
                    <a:pt x="3024" y="134"/>
                    <a:pt x="3029" y="137"/>
                    <a:pt x="3036" y="138"/>
                  </a:cubicBezTo>
                  <a:cubicBezTo>
                    <a:pt x="3043" y="133"/>
                    <a:pt x="3051" y="132"/>
                    <a:pt x="3060" y="132"/>
                  </a:cubicBezTo>
                  <a:cubicBezTo>
                    <a:pt x="3064" y="132"/>
                    <a:pt x="3069" y="133"/>
                    <a:pt x="3074" y="133"/>
                  </a:cubicBezTo>
                  <a:cubicBezTo>
                    <a:pt x="3079" y="133"/>
                    <a:pt x="3084" y="134"/>
                    <a:pt x="3089" y="134"/>
                  </a:cubicBezTo>
                  <a:cubicBezTo>
                    <a:pt x="3098" y="134"/>
                    <a:pt x="3107" y="132"/>
                    <a:pt x="3115" y="127"/>
                  </a:cubicBezTo>
                  <a:cubicBezTo>
                    <a:pt x="3114" y="118"/>
                    <a:pt x="3093" y="125"/>
                    <a:pt x="3094" y="113"/>
                  </a:cubicBezTo>
                  <a:cubicBezTo>
                    <a:pt x="3095" y="114"/>
                    <a:pt x="3097" y="114"/>
                    <a:pt x="3098" y="114"/>
                  </a:cubicBezTo>
                  <a:cubicBezTo>
                    <a:pt x="3105" y="114"/>
                    <a:pt x="3108" y="107"/>
                    <a:pt x="3114" y="105"/>
                  </a:cubicBezTo>
                  <a:cubicBezTo>
                    <a:pt x="3115" y="105"/>
                    <a:pt x="3117" y="104"/>
                    <a:pt x="3118" y="104"/>
                  </a:cubicBezTo>
                  <a:cubicBezTo>
                    <a:pt x="3119" y="104"/>
                    <a:pt x="3120" y="104"/>
                    <a:pt x="3120" y="105"/>
                  </a:cubicBezTo>
                  <a:cubicBezTo>
                    <a:pt x="3121" y="105"/>
                    <a:pt x="3122" y="105"/>
                    <a:pt x="3122" y="105"/>
                  </a:cubicBezTo>
                  <a:cubicBezTo>
                    <a:pt x="3125" y="105"/>
                    <a:pt x="3128" y="104"/>
                    <a:pt x="3131" y="101"/>
                  </a:cubicBezTo>
                  <a:cubicBezTo>
                    <a:pt x="3131" y="98"/>
                    <a:pt x="3127" y="98"/>
                    <a:pt x="3127" y="95"/>
                  </a:cubicBezTo>
                  <a:cubicBezTo>
                    <a:pt x="3132" y="93"/>
                    <a:pt x="3139" y="94"/>
                    <a:pt x="3139" y="89"/>
                  </a:cubicBezTo>
                  <a:cubicBezTo>
                    <a:pt x="3137" y="83"/>
                    <a:pt x="3123" y="87"/>
                    <a:pt x="3122" y="80"/>
                  </a:cubicBezTo>
                  <a:cubicBezTo>
                    <a:pt x="3123" y="78"/>
                    <a:pt x="3124" y="76"/>
                    <a:pt x="3127" y="75"/>
                  </a:cubicBezTo>
                  <a:cubicBezTo>
                    <a:pt x="3132" y="76"/>
                    <a:pt x="3133" y="79"/>
                    <a:pt x="3139" y="79"/>
                  </a:cubicBezTo>
                  <a:cubicBezTo>
                    <a:pt x="3139" y="79"/>
                    <a:pt x="3140" y="79"/>
                    <a:pt x="3141" y="79"/>
                  </a:cubicBezTo>
                  <a:cubicBezTo>
                    <a:pt x="3141" y="75"/>
                    <a:pt x="3135" y="75"/>
                    <a:pt x="3137" y="70"/>
                  </a:cubicBezTo>
                  <a:cubicBezTo>
                    <a:pt x="3139" y="69"/>
                    <a:pt x="3141" y="69"/>
                    <a:pt x="3142" y="69"/>
                  </a:cubicBezTo>
                  <a:cubicBezTo>
                    <a:pt x="3147" y="69"/>
                    <a:pt x="3151" y="70"/>
                    <a:pt x="3155" y="71"/>
                  </a:cubicBezTo>
                  <a:cubicBezTo>
                    <a:pt x="3159" y="73"/>
                    <a:pt x="3163" y="74"/>
                    <a:pt x="3167" y="74"/>
                  </a:cubicBezTo>
                  <a:cubicBezTo>
                    <a:pt x="3168" y="74"/>
                    <a:pt x="3169" y="74"/>
                    <a:pt x="3170" y="73"/>
                  </a:cubicBezTo>
                  <a:cubicBezTo>
                    <a:pt x="3173" y="71"/>
                    <a:pt x="3171" y="67"/>
                    <a:pt x="3170" y="64"/>
                  </a:cubicBezTo>
                  <a:cubicBezTo>
                    <a:pt x="3173" y="63"/>
                    <a:pt x="3177" y="63"/>
                    <a:pt x="3178" y="61"/>
                  </a:cubicBezTo>
                  <a:cubicBezTo>
                    <a:pt x="3180" y="59"/>
                    <a:pt x="3176" y="55"/>
                    <a:pt x="3182" y="54"/>
                  </a:cubicBezTo>
                  <a:cubicBezTo>
                    <a:pt x="3182" y="54"/>
                    <a:pt x="3183" y="53"/>
                    <a:pt x="3184" y="53"/>
                  </a:cubicBezTo>
                  <a:cubicBezTo>
                    <a:pt x="3187" y="53"/>
                    <a:pt x="3191" y="55"/>
                    <a:pt x="3194" y="55"/>
                  </a:cubicBezTo>
                  <a:cubicBezTo>
                    <a:pt x="3203" y="43"/>
                    <a:pt x="3227" y="44"/>
                    <a:pt x="3235" y="32"/>
                  </a:cubicBezTo>
                  <a:cubicBezTo>
                    <a:pt x="3234" y="32"/>
                    <a:pt x="3233" y="31"/>
                    <a:pt x="3232" y="31"/>
                  </a:cubicBezTo>
                  <a:cubicBezTo>
                    <a:pt x="3230" y="31"/>
                    <a:pt x="3229" y="32"/>
                    <a:pt x="3227" y="33"/>
                  </a:cubicBezTo>
                  <a:cubicBezTo>
                    <a:pt x="3226" y="33"/>
                    <a:pt x="3224" y="34"/>
                    <a:pt x="3223" y="34"/>
                  </a:cubicBezTo>
                  <a:cubicBezTo>
                    <a:pt x="3222" y="34"/>
                    <a:pt x="3221" y="33"/>
                    <a:pt x="3220" y="33"/>
                  </a:cubicBezTo>
                  <a:cubicBezTo>
                    <a:pt x="3228" y="22"/>
                    <a:pt x="3260" y="34"/>
                    <a:pt x="3266" y="20"/>
                  </a:cubicBezTo>
                  <a:cubicBezTo>
                    <a:pt x="3253" y="15"/>
                    <a:pt x="3238" y="13"/>
                    <a:pt x="3222" y="13"/>
                  </a:cubicBezTo>
                  <a:cubicBezTo>
                    <a:pt x="3214" y="13"/>
                    <a:pt x="3206" y="14"/>
                    <a:pt x="3198" y="14"/>
                  </a:cubicBezTo>
                  <a:cubicBezTo>
                    <a:pt x="3190" y="14"/>
                    <a:pt x="3182" y="15"/>
                    <a:pt x="3175" y="15"/>
                  </a:cubicBezTo>
                  <a:cubicBezTo>
                    <a:pt x="3161" y="15"/>
                    <a:pt x="3148" y="14"/>
                    <a:pt x="3137" y="10"/>
                  </a:cubicBezTo>
                  <a:moveTo>
                    <a:pt x="3537" y="345"/>
                  </a:moveTo>
                  <a:cubicBezTo>
                    <a:pt x="3513" y="345"/>
                    <a:pt x="3486" y="343"/>
                    <a:pt x="3468" y="336"/>
                  </a:cubicBezTo>
                  <a:cubicBezTo>
                    <a:pt x="3467" y="329"/>
                    <a:pt x="3475" y="329"/>
                    <a:pt x="3476" y="324"/>
                  </a:cubicBezTo>
                  <a:cubicBezTo>
                    <a:pt x="3476" y="318"/>
                    <a:pt x="3472" y="312"/>
                    <a:pt x="3473" y="309"/>
                  </a:cubicBezTo>
                  <a:cubicBezTo>
                    <a:pt x="3473" y="308"/>
                    <a:pt x="3473" y="307"/>
                    <a:pt x="3474" y="307"/>
                  </a:cubicBezTo>
                  <a:cubicBezTo>
                    <a:pt x="3482" y="307"/>
                    <a:pt x="3509" y="311"/>
                    <a:pt x="3523" y="315"/>
                  </a:cubicBezTo>
                  <a:cubicBezTo>
                    <a:pt x="3537" y="318"/>
                    <a:pt x="3549" y="324"/>
                    <a:pt x="3554" y="334"/>
                  </a:cubicBezTo>
                  <a:cubicBezTo>
                    <a:pt x="3552" y="338"/>
                    <a:pt x="3549" y="342"/>
                    <a:pt x="3546" y="345"/>
                  </a:cubicBezTo>
                  <a:cubicBezTo>
                    <a:pt x="3543" y="345"/>
                    <a:pt x="3540" y="345"/>
                    <a:pt x="3537" y="345"/>
                  </a:cubicBezTo>
                  <a:moveTo>
                    <a:pt x="3376" y="0"/>
                  </a:moveTo>
                  <a:cubicBezTo>
                    <a:pt x="3372" y="0"/>
                    <a:pt x="3370" y="2"/>
                    <a:pt x="3368" y="4"/>
                  </a:cubicBezTo>
                  <a:cubicBezTo>
                    <a:pt x="3366" y="15"/>
                    <a:pt x="3373" y="19"/>
                    <a:pt x="3376" y="25"/>
                  </a:cubicBezTo>
                  <a:cubicBezTo>
                    <a:pt x="3375" y="26"/>
                    <a:pt x="3372" y="27"/>
                    <a:pt x="3370" y="27"/>
                  </a:cubicBezTo>
                  <a:cubicBezTo>
                    <a:pt x="3367" y="27"/>
                    <a:pt x="3364" y="26"/>
                    <a:pt x="3361" y="25"/>
                  </a:cubicBezTo>
                  <a:cubicBezTo>
                    <a:pt x="3358" y="24"/>
                    <a:pt x="3354" y="23"/>
                    <a:pt x="3351" y="23"/>
                  </a:cubicBezTo>
                  <a:cubicBezTo>
                    <a:pt x="3350" y="23"/>
                    <a:pt x="3350" y="23"/>
                    <a:pt x="3350" y="23"/>
                  </a:cubicBezTo>
                  <a:cubicBezTo>
                    <a:pt x="3348" y="27"/>
                    <a:pt x="3348" y="32"/>
                    <a:pt x="3343" y="33"/>
                  </a:cubicBezTo>
                  <a:cubicBezTo>
                    <a:pt x="3341" y="30"/>
                    <a:pt x="3343" y="24"/>
                    <a:pt x="3342" y="20"/>
                  </a:cubicBezTo>
                  <a:cubicBezTo>
                    <a:pt x="3339" y="14"/>
                    <a:pt x="3333" y="13"/>
                    <a:pt x="3326" y="13"/>
                  </a:cubicBezTo>
                  <a:cubicBezTo>
                    <a:pt x="3324" y="13"/>
                    <a:pt x="3323" y="13"/>
                    <a:pt x="3321" y="13"/>
                  </a:cubicBezTo>
                  <a:cubicBezTo>
                    <a:pt x="3319" y="13"/>
                    <a:pt x="3318" y="14"/>
                    <a:pt x="3316" y="14"/>
                  </a:cubicBezTo>
                  <a:cubicBezTo>
                    <a:pt x="3314" y="14"/>
                    <a:pt x="3312" y="13"/>
                    <a:pt x="3310" y="13"/>
                  </a:cubicBezTo>
                  <a:cubicBezTo>
                    <a:pt x="3303" y="12"/>
                    <a:pt x="3296" y="7"/>
                    <a:pt x="3289" y="7"/>
                  </a:cubicBezTo>
                  <a:cubicBezTo>
                    <a:pt x="3287" y="7"/>
                    <a:pt x="3284" y="8"/>
                    <a:pt x="3282" y="10"/>
                  </a:cubicBezTo>
                  <a:cubicBezTo>
                    <a:pt x="3282" y="10"/>
                    <a:pt x="3282" y="11"/>
                    <a:pt x="3281" y="11"/>
                  </a:cubicBezTo>
                  <a:cubicBezTo>
                    <a:pt x="3283" y="16"/>
                    <a:pt x="3283" y="20"/>
                    <a:pt x="3286" y="23"/>
                  </a:cubicBezTo>
                  <a:cubicBezTo>
                    <a:pt x="3290" y="29"/>
                    <a:pt x="3302" y="29"/>
                    <a:pt x="3305" y="36"/>
                  </a:cubicBezTo>
                  <a:cubicBezTo>
                    <a:pt x="3304" y="37"/>
                    <a:pt x="3303" y="37"/>
                    <a:pt x="3303" y="38"/>
                  </a:cubicBezTo>
                  <a:cubicBezTo>
                    <a:pt x="3303" y="38"/>
                    <a:pt x="3302" y="38"/>
                    <a:pt x="3302" y="38"/>
                  </a:cubicBezTo>
                  <a:cubicBezTo>
                    <a:pt x="3296" y="38"/>
                    <a:pt x="3292" y="36"/>
                    <a:pt x="3289" y="34"/>
                  </a:cubicBezTo>
                  <a:cubicBezTo>
                    <a:pt x="3285" y="32"/>
                    <a:pt x="3282" y="30"/>
                    <a:pt x="3278" y="30"/>
                  </a:cubicBezTo>
                  <a:cubicBezTo>
                    <a:pt x="3275" y="30"/>
                    <a:pt x="3272" y="30"/>
                    <a:pt x="3269" y="33"/>
                  </a:cubicBezTo>
                  <a:cubicBezTo>
                    <a:pt x="3267" y="36"/>
                    <a:pt x="3270" y="38"/>
                    <a:pt x="3267" y="41"/>
                  </a:cubicBezTo>
                  <a:cubicBezTo>
                    <a:pt x="3265" y="41"/>
                    <a:pt x="3264" y="41"/>
                    <a:pt x="3263" y="41"/>
                  </a:cubicBezTo>
                  <a:cubicBezTo>
                    <a:pt x="3256" y="41"/>
                    <a:pt x="3255" y="45"/>
                    <a:pt x="3249" y="46"/>
                  </a:cubicBezTo>
                  <a:cubicBezTo>
                    <a:pt x="3246" y="43"/>
                    <a:pt x="3243" y="42"/>
                    <a:pt x="3241" y="42"/>
                  </a:cubicBezTo>
                  <a:cubicBezTo>
                    <a:pt x="3236" y="42"/>
                    <a:pt x="3233" y="45"/>
                    <a:pt x="3229" y="48"/>
                  </a:cubicBezTo>
                  <a:cubicBezTo>
                    <a:pt x="3224" y="52"/>
                    <a:pt x="3220" y="55"/>
                    <a:pt x="3213" y="55"/>
                  </a:cubicBezTo>
                  <a:cubicBezTo>
                    <a:pt x="3212" y="55"/>
                    <a:pt x="3211" y="55"/>
                    <a:pt x="3209" y="55"/>
                  </a:cubicBezTo>
                  <a:cubicBezTo>
                    <a:pt x="3209" y="61"/>
                    <a:pt x="3209" y="61"/>
                    <a:pt x="3209" y="61"/>
                  </a:cubicBezTo>
                  <a:cubicBezTo>
                    <a:pt x="3220" y="65"/>
                    <a:pt x="3239" y="59"/>
                    <a:pt x="3240" y="71"/>
                  </a:cubicBezTo>
                  <a:cubicBezTo>
                    <a:pt x="3241" y="74"/>
                    <a:pt x="3235" y="82"/>
                    <a:pt x="3229" y="84"/>
                  </a:cubicBezTo>
                  <a:cubicBezTo>
                    <a:pt x="3228" y="84"/>
                    <a:pt x="3227" y="84"/>
                    <a:pt x="3226" y="84"/>
                  </a:cubicBezTo>
                  <a:cubicBezTo>
                    <a:pt x="3224" y="84"/>
                    <a:pt x="3221" y="83"/>
                    <a:pt x="3218" y="83"/>
                  </a:cubicBezTo>
                  <a:cubicBezTo>
                    <a:pt x="3215" y="82"/>
                    <a:pt x="3211" y="82"/>
                    <a:pt x="3208" y="82"/>
                  </a:cubicBezTo>
                  <a:cubicBezTo>
                    <a:pt x="3207" y="82"/>
                    <a:pt x="3206" y="82"/>
                    <a:pt x="3205" y="82"/>
                  </a:cubicBezTo>
                  <a:cubicBezTo>
                    <a:pt x="3193" y="83"/>
                    <a:pt x="3183" y="92"/>
                    <a:pt x="3175" y="93"/>
                  </a:cubicBezTo>
                  <a:cubicBezTo>
                    <a:pt x="3174" y="93"/>
                    <a:pt x="3174" y="93"/>
                    <a:pt x="3173" y="93"/>
                  </a:cubicBezTo>
                  <a:cubicBezTo>
                    <a:pt x="3170" y="93"/>
                    <a:pt x="3168" y="93"/>
                    <a:pt x="3166" y="92"/>
                  </a:cubicBezTo>
                  <a:cubicBezTo>
                    <a:pt x="3164" y="92"/>
                    <a:pt x="3162" y="91"/>
                    <a:pt x="3160" y="91"/>
                  </a:cubicBezTo>
                  <a:cubicBezTo>
                    <a:pt x="3158" y="91"/>
                    <a:pt x="3156" y="92"/>
                    <a:pt x="3155" y="93"/>
                  </a:cubicBezTo>
                  <a:cubicBezTo>
                    <a:pt x="3154" y="98"/>
                    <a:pt x="3158" y="106"/>
                    <a:pt x="3165" y="108"/>
                  </a:cubicBezTo>
                  <a:cubicBezTo>
                    <a:pt x="3170" y="108"/>
                    <a:pt x="3171" y="103"/>
                    <a:pt x="3176" y="103"/>
                  </a:cubicBezTo>
                  <a:cubicBezTo>
                    <a:pt x="3184" y="107"/>
                    <a:pt x="3185" y="114"/>
                    <a:pt x="3195" y="114"/>
                  </a:cubicBezTo>
                  <a:cubicBezTo>
                    <a:pt x="3195" y="114"/>
                    <a:pt x="3196" y="114"/>
                    <a:pt x="3196" y="114"/>
                  </a:cubicBezTo>
                  <a:cubicBezTo>
                    <a:pt x="3202" y="114"/>
                    <a:pt x="3210" y="108"/>
                    <a:pt x="3217" y="108"/>
                  </a:cubicBezTo>
                  <a:cubicBezTo>
                    <a:pt x="3220" y="108"/>
                    <a:pt x="3222" y="109"/>
                    <a:pt x="3224" y="114"/>
                  </a:cubicBezTo>
                  <a:cubicBezTo>
                    <a:pt x="3216" y="118"/>
                    <a:pt x="3200" y="114"/>
                    <a:pt x="3196" y="121"/>
                  </a:cubicBezTo>
                  <a:cubicBezTo>
                    <a:pt x="3191" y="119"/>
                    <a:pt x="3186" y="116"/>
                    <a:pt x="3180" y="116"/>
                  </a:cubicBezTo>
                  <a:cubicBezTo>
                    <a:pt x="3178" y="116"/>
                    <a:pt x="3176" y="116"/>
                    <a:pt x="3174" y="117"/>
                  </a:cubicBezTo>
                  <a:cubicBezTo>
                    <a:pt x="3174" y="129"/>
                    <a:pt x="3190" y="127"/>
                    <a:pt x="3201" y="129"/>
                  </a:cubicBezTo>
                  <a:cubicBezTo>
                    <a:pt x="3206" y="135"/>
                    <a:pt x="3211" y="145"/>
                    <a:pt x="3221" y="145"/>
                  </a:cubicBezTo>
                  <a:cubicBezTo>
                    <a:pt x="3222" y="145"/>
                    <a:pt x="3223" y="145"/>
                    <a:pt x="3224" y="145"/>
                  </a:cubicBezTo>
                  <a:cubicBezTo>
                    <a:pt x="3224" y="139"/>
                    <a:pt x="3218" y="139"/>
                    <a:pt x="3219" y="134"/>
                  </a:cubicBezTo>
                  <a:cubicBezTo>
                    <a:pt x="3222" y="134"/>
                    <a:pt x="3224" y="134"/>
                    <a:pt x="3227" y="134"/>
                  </a:cubicBezTo>
                  <a:cubicBezTo>
                    <a:pt x="3232" y="134"/>
                    <a:pt x="3238" y="134"/>
                    <a:pt x="3244" y="133"/>
                  </a:cubicBezTo>
                  <a:cubicBezTo>
                    <a:pt x="3250" y="133"/>
                    <a:pt x="3256" y="132"/>
                    <a:pt x="3262" y="132"/>
                  </a:cubicBezTo>
                  <a:cubicBezTo>
                    <a:pt x="3267" y="132"/>
                    <a:pt x="3272" y="132"/>
                    <a:pt x="3277" y="134"/>
                  </a:cubicBezTo>
                  <a:cubicBezTo>
                    <a:pt x="3283" y="135"/>
                    <a:pt x="3283" y="140"/>
                    <a:pt x="3288" y="145"/>
                  </a:cubicBezTo>
                  <a:cubicBezTo>
                    <a:pt x="3298" y="154"/>
                    <a:pt x="3317" y="162"/>
                    <a:pt x="3323" y="172"/>
                  </a:cubicBezTo>
                  <a:cubicBezTo>
                    <a:pt x="3323" y="176"/>
                    <a:pt x="3325" y="178"/>
                    <a:pt x="3326" y="181"/>
                  </a:cubicBezTo>
                  <a:cubicBezTo>
                    <a:pt x="3335" y="184"/>
                    <a:pt x="3348" y="196"/>
                    <a:pt x="3330" y="199"/>
                  </a:cubicBezTo>
                  <a:cubicBezTo>
                    <a:pt x="3331" y="204"/>
                    <a:pt x="3330" y="209"/>
                    <a:pt x="3331" y="213"/>
                  </a:cubicBezTo>
                  <a:cubicBezTo>
                    <a:pt x="3333" y="214"/>
                    <a:pt x="3335" y="214"/>
                    <a:pt x="3336" y="214"/>
                  </a:cubicBezTo>
                  <a:cubicBezTo>
                    <a:pt x="3343" y="214"/>
                    <a:pt x="3346" y="207"/>
                    <a:pt x="3353" y="206"/>
                  </a:cubicBezTo>
                  <a:cubicBezTo>
                    <a:pt x="3354" y="206"/>
                    <a:pt x="3355" y="206"/>
                    <a:pt x="3356" y="206"/>
                  </a:cubicBezTo>
                  <a:cubicBezTo>
                    <a:pt x="3370" y="206"/>
                    <a:pt x="3381" y="218"/>
                    <a:pt x="3378" y="229"/>
                  </a:cubicBezTo>
                  <a:cubicBezTo>
                    <a:pt x="3366" y="228"/>
                    <a:pt x="3358" y="218"/>
                    <a:pt x="3347" y="218"/>
                  </a:cubicBezTo>
                  <a:cubicBezTo>
                    <a:pt x="3345" y="218"/>
                    <a:pt x="3343" y="218"/>
                    <a:pt x="3341" y="219"/>
                  </a:cubicBezTo>
                  <a:cubicBezTo>
                    <a:pt x="3348" y="230"/>
                    <a:pt x="3371" y="228"/>
                    <a:pt x="3380" y="239"/>
                  </a:cubicBezTo>
                  <a:cubicBezTo>
                    <a:pt x="3377" y="243"/>
                    <a:pt x="3376" y="249"/>
                    <a:pt x="3372" y="252"/>
                  </a:cubicBezTo>
                  <a:cubicBezTo>
                    <a:pt x="3371" y="252"/>
                    <a:pt x="3369" y="251"/>
                    <a:pt x="3367" y="251"/>
                  </a:cubicBezTo>
                  <a:cubicBezTo>
                    <a:pt x="3364" y="251"/>
                    <a:pt x="3360" y="253"/>
                    <a:pt x="3359" y="254"/>
                  </a:cubicBezTo>
                  <a:cubicBezTo>
                    <a:pt x="3358" y="258"/>
                    <a:pt x="3364" y="257"/>
                    <a:pt x="3364" y="261"/>
                  </a:cubicBezTo>
                  <a:cubicBezTo>
                    <a:pt x="3362" y="264"/>
                    <a:pt x="3353" y="261"/>
                    <a:pt x="3354" y="266"/>
                  </a:cubicBezTo>
                  <a:cubicBezTo>
                    <a:pt x="3354" y="268"/>
                    <a:pt x="3355" y="268"/>
                    <a:pt x="3357" y="268"/>
                  </a:cubicBezTo>
                  <a:cubicBezTo>
                    <a:pt x="3358" y="268"/>
                    <a:pt x="3359" y="268"/>
                    <a:pt x="3360" y="267"/>
                  </a:cubicBezTo>
                  <a:cubicBezTo>
                    <a:pt x="3361" y="267"/>
                    <a:pt x="3362" y="267"/>
                    <a:pt x="3363" y="267"/>
                  </a:cubicBezTo>
                  <a:cubicBezTo>
                    <a:pt x="3365" y="267"/>
                    <a:pt x="3366" y="268"/>
                    <a:pt x="3367" y="269"/>
                  </a:cubicBezTo>
                  <a:cubicBezTo>
                    <a:pt x="3360" y="272"/>
                    <a:pt x="3352" y="274"/>
                    <a:pt x="3352" y="282"/>
                  </a:cubicBezTo>
                  <a:cubicBezTo>
                    <a:pt x="3354" y="285"/>
                    <a:pt x="3358" y="286"/>
                    <a:pt x="3362" y="288"/>
                  </a:cubicBezTo>
                  <a:cubicBezTo>
                    <a:pt x="3365" y="294"/>
                    <a:pt x="3359" y="308"/>
                    <a:pt x="3369" y="311"/>
                  </a:cubicBezTo>
                  <a:cubicBezTo>
                    <a:pt x="3373" y="310"/>
                    <a:pt x="3374" y="305"/>
                    <a:pt x="3379" y="305"/>
                  </a:cubicBezTo>
                  <a:cubicBezTo>
                    <a:pt x="3380" y="305"/>
                    <a:pt x="3380" y="305"/>
                    <a:pt x="3381" y="305"/>
                  </a:cubicBezTo>
                  <a:cubicBezTo>
                    <a:pt x="3381" y="307"/>
                    <a:pt x="3385" y="306"/>
                    <a:pt x="3384" y="308"/>
                  </a:cubicBezTo>
                  <a:cubicBezTo>
                    <a:pt x="3381" y="315"/>
                    <a:pt x="3371" y="316"/>
                    <a:pt x="3371" y="323"/>
                  </a:cubicBezTo>
                  <a:cubicBezTo>
                    <a:pt x="3370" y="335"/>
                    <a:pt x="3395" y="345"/>
                    <a:pt x="3401" y="353"/>
                  </a:cubicBezTo>
                  <a:cubicBezTo>
                    <a:pt x="3401" y="356"/>
                    <a:pt x="3399" y="356"/>
                    <a:pt x="3400" y="359"/>
                  </a:cubicBezTo>
                  <a:cubicBezTo>
                    <a:pt x="3402" y="361"/>
                    <a:pt x="3405" y="362"/>
                    <a:pt x="3408" y="362"/>
                  </a:cubicBezTo>
                  <a:cubicBezTo>
                    <a:pt x="3410" y="362"/>
                    <a:pt x="3412" y="361"/>
                    <a:pt x="3414" y="361"/>
                  </a:cubicBezTo>
                  <a:cubicBezTo>
                    <a:pt x="3417" y="361"/>
                    <a:pt x="3419" y="361"/>
                    <a:pt x="3422" y="361"/>
                  </a:cubicBezTo>
                  <a:cubicBezTo>
                    <a:pt x="3422" y="361"/>
                    <a:pt x="3423" y="361"/>
                    <a:pt x="3424" y="361"/>
                  </a:cubicBezTo>
                  <a:cubicBezTo>
                    <a:pt x="3429" y="367"/>
                    <a:pt x="3435" y="373"/>
                    <a:pt x="3447" y="373"/>
                  </a:cubicBezTo>
                  <a:cubicBezTo>
                    <a:pt x="3448" y="373"/>
                    <a:pt x="3449" y="373"/>
                    <a:pt x="3450" y="373"/>
                  </a:cubicBezTo>
                  <a:cubicBezTo>
                    <a:pt x="3456" y="370"/>
                    <a:pt x="3454" y="361"/>
                    <a:pt x="3462" y="359"/>
                  </a:cubicBezTo>
                  <a:cubicBezTo>
                    <a:pt x="3481" y="361"/>
                    <a:pt x="3512" y="369"/>
                    <a:pt x="3536" y="369"/>
                  </a:cubicBezTo>
                  <a:cubicBezTo>
                    <a:pt x="3546" y="369"/>
                    <a:pt x="3556" y="368"/>
                    <a:pt x="3563" y="364"/>
                  </a:cubicBezTo>
                  <a:cubicBezTo>
                    <a:pt x="3572" y="358"/>
                    <a:pt x="3583" y="341"/>
                    <a:pt x="3583" y="334"/>
                  </a:cubicBezTo>
                  <a:cubicBezTo>
                    <a:pt x="3582" y="330"/>
                    <a:pt x="3579" y="322"/>
                    <a:pt x="3577" y="319"/>
                  </a:cubicBezTo>
                  <a:cubicBezTo>
                    <a:pt x="3569" y="306"/>
                    <a:pt x="3547" y="299"/>
                    <a:pt x="3529" y="293"/>
                  </a:cubicBezTo>
                  <a:cubicBezTo>
                    <a:pt x="3540" y="283"/>
                    <a:pt x="3549" y="272"/>
                    <a:pt x="3564" y="265"/>
                  </a:cubicBezTo>
                  <a:cubicBezTo>
                    <a:pt x="3563" y="262"/>
                    <a:pt x="3561" y="255"/>
                    <a:pt x="3566" y="254"/>
                  </a:cubicBezTo>
                  <a:cubicBezTo>
                    <a:pt x="3570" y="257"/>
                    <a:pt x="3574" y="258"/>
                    <a:pt x="3578" y="258"/>
                  </a:cubicBezTo>
                  <a:cubicBezTo>
                    <a:pt x="3585" y="258"/>
                    <a:pt x="3591" y="255"/>
                    <a:pt x="3600" y="253"/>
                  </a:cubicBezTo>
                  <a:cubicBezTo>
                    <a:pt x="3609" y="251"/>
                    <a:pt x="3618" y="251"/>
                    <a:pt x="3625" y="249"/>
                  </a:cubicBezTo>
                  <a:cubicBezTo>
                    <a:pt x="3630" y="247"/>
                    <a:pt x="3633" y="242"/>
                    <a:pt x="3638" y="240"/>
                  </a:cubicBezTo>
                  <a:cubicBezTo>
                    <a:pt x="3649" y="236"/>
                    <a:pt x="3666" y="237"/>
                    <a:pt x="3667" y="227"/>
                  </a:cubicBezTo>
                  <a:cubicBezTo>
                    <a:pt x="3660" y="228"/>
                    <a:pt x="3652" y="230"/>
                    <a:pt x="3644" y="230"/>
                  </a:cubicBezTo>
                  <a:cubicBezTo>
                    <a:pt x="3639" y="230"/>
                    <a:pt x="3634" y="229"/>
                    <a:pt x="3629" y="226"/>
                  </a:cubicBezTo>
                  <a:cubicBezTo>
                    <a:pt x="3627" y="223"/>
                    <a:pt x="3628" y="219"/>
                    <a:pt x="3626" y="218"/>
                  </a:cubicBezTo>
                  <a:cubicBezTo>
                    <a:pt x="3625" y="218"/>
                    <a:pt x="3625" y="218"/>
                    <a:pt x="3624" y="218"/>
                  </a:cubicBezTo>
                  <a:cubicBezTo>
                    <a:pt x="3624" y="218"/>
                    <a:pt x="3623" y="218"/>
                    <a:pt x="3622" y="218"/>
                  </a:cubicBezTo>
                  <a:cubicBezTo>
                    <a:pt x="3622" y="218"/>
                    <a:pt x="3621" y="218"/>
                    <a:pt x="3620" y="218"/>
                  </a:cubicBezTo>
                  <a:cubicBezTo>
                    <a:pt x="3618" y="218"/>
                    <a:pt x="3617" y="218"/>
                    <a:pt x="3616" y="219"/>
                  </a:cubicBezTo>
                  <a:cubicBezTo>
                    <a:pt x="3613" y="222"/>
                    <a:pt x="3617" y="224"/>
                    <a:pt x="3615" y="227"/>
                  </a:cubicBezTo>
                  <a:cubicBezTo>
                    <a:pt x="3613" y="229"/>
                    <a:pt x="3610" y="229"/>
                    <a:pt x="3608" y="229"/>
                  </a:cubicBezTo>
                  <a:cubicBezTo>
                    <a:pt x="3602" y="229"/>
                    <a:pt x="3596" y="226"/>
                    <a:pt x="3596" y="221"/>
                  </a:cubicBezTo>
                  <a:cubicBezTo>
                    <a:pt x="3599" y="215"/>
                    <a:pt x="3607" y="213"/>
                    <a:pt x="3616" y="213"/>
                  </a:cubicBezTo>
                  <a:cubicBezTo>
                    <a:pt x="3613" y="207"/>
                    <a:pt x="3602" y="208"/>
                    <a:pt x="3601" y="201"/>
                  </a:cubicBezTo>
                  <a:cubicBezTo>
                    <a:pt x="3604" y="200"/>
                    <a:pt x="3602" y="197"/>
                    <a:pt x="3604" y="197"/>
                  </a:cubicBezTo>
                  <a:cubicBezTo>
                    <a:pt x="3604" y="197"/>
                    <a:pt x="3605" y="197"/>
                    <a:pt x="3605" y="197"/>
                  </a:cubicBezTo>
                  <a:cubicBezTo>
                    <a:pt x="3605" y="197"/>
                    <a:pt x="3606" y="197"/>
                    <a:pt x="3606" y="197"/>
                  </a:cubicBezTo>
                  <a:cubicBezTo>
                    <a:pt x="3610" y="197"/>
                    <a:pt x="3612" y="202"/>
                    <a:pt x="3616" y="204"/>
                  </a:cubicBezTo>
                  <a:cubicBezTo>
                    <a:pt x="3617" y="205"/>
                    <a:pt x="3620" y="204"/>
                    <a:pt x="3621" y="205"/>
                  </a:cubicBezTo>
                  <a:cubicBezTo>
                    <a:pt x="3623" y="206"/>
                    <a:pt x="3623" y="209"/>
                    <a:pt x="3623" y="209"/>
                  </a:cubicBezTo>
                  <a:cubicBezTo>
                    <a:pt x="3629" y="211"/>
                    <a:pt x="3635" y="209"/>
                    <a:pt x="3639" y="212"/>
                  </a:cubicBezTo>
                  <a:cubicBezTo>
                    <a:pt x="3645" y="216"/>
                    <a:pt x="3645" y="225"/>
                    <a:pt x="3653" y="226"/>
                  </a:cubicBezTo>
                  <a:cubicBezTo>
                    <a:pt x="3654" y="226"/>
                    <a:pt x="3654" y="226"/>
                    <a:pt x="3654" y="226"/>
                  </a:cubicBezTo>
                  <a:cubicBezTo>
                    <a:pt x="3659" y="226"/>
                    <a:pt x="3664" y="222"/>
                    <a:pt x="3669" y="221"/>
                  </a:cubicBezTo>
                  <a:cubicBezTo>
                    <a:pt x="3666" y="200"/>
                    <a:pt x="3636" y="201"/>
                    <a:pt x="3626" y="187"/>
                  </a:cubicBezTo>
                  <a:cubicBezTo>
                    <a:pt x="3620" y="185"/>
                    <a:pt x="3613" y="185"/>
                    <a:pt x="3612" y="179"/>
                  </a:cubicBezTo>
                  <a:cubicBezTo>
                    <a:pt x="3615" y="178"/>
                    <a:pt x="3618" y="177"/>
                    <a:pt x="3621" y="177"/>
                  </a:cubicBezTo>
                  <a:cubicBezTo>
                    <a:pt x="3632" y="177"/>
                    <a:pt x="3644" y="186"/>
                    <a:pt x="3647" y="194"/>
                  </a:cubicBezTo>
                  <a:cubicBezTo>
                    <a:pt x="3653" y="196"/>
                    <a:pt x="3658" y="202"/>
                    <a:pt x="3664" y="202"/>
                  </a:cubicBezTo>
                  <a:cubicBezTo>
                    <a:pt x="3665" y="202"/>
                    <a:pt x="3666" y="202"/>
                    <a:pt x="3667" y="201"/>
                  </a:cubicBezTo>
                  <a:cubicBezTo>
                    <a:pt x="3668" y="194"/>
                    <a:pt x="3656" y="195"/>
                    <a:pt x="3662" y="188"/>
                  </a:cubicBezTo>
                  <a:cubicBezTo>
                    <a:pt x="3656" y="182"/>
                    <a:pt x="3641" y="182"/>
                    <a:pt x="3635" y="175"/>
                  </a:cubicBezTo>
                  <a:cubicBezTo>
                    <a:pt x="3637" y="172"/>
                    <a:pt x="3640" y="171"/>
                    <a:pt x="3643" y="171"/>
                  </a:cubicBezTo>
                  <a:cubicBezTo>
                    <a:pt x="3650" y="171"/>
                    <a:pt x="3656" y="182"/>
                    <a:pt x="3662" y="183"/>
                  </a:cubicBezTo>
                  <a:cubicBezTo>
                    <a:pt x="3663" y="183"/>
                    <a:pt x="3663" y="183"/>
                    <a:pt x="3664" y="183"/>
                  </a:cubicBezTo>
                  <a:cubicBezTo>
                    <a:pt x="3669" y="183"/>
                    <a:pt x="3676" y="179"/>
                    <a:pt x="3680" y="175"/>
                  </a:cubicBezTo>
                  <a:cubicBezTo>
                    <a:pt x="3677" y="171"/>
                    <a:pt x="3664" y="174"/>
                    <a:pt x="3663" y="167"/>
                  </a:cubicBezTo>
                  <a:cubicBezTo>
                    <a:pt x="3664" y="164"/>
                    <a:pt x="3666" y="163"/>
                    <a:pt x="3669" y="163"/>
                  </a:cubicBezTo>
                  <a:cubicBezTo>
                    <a:pt x="3671" y="163"/>
                    <a:pt x="3672" y="163"/>
                    <a:pt x="3674" y="164"/>
                  </a:cubicBezTo>
                  <a:cubicBezTo>
                    <a:pt x="3677" y="164"/>
                    <a:pt x="3679" y="164"/>
                    <a:pt x="3681" y="164"/>
                  </a:cubicBezTo>
                  <a:cubicBezTo>
                    <a:pt x="3682" y="164"/>
                    <a:pt x="3684" y="164"/>
                    <a:pt x="3686" y="163"/>
                  </a:cubicBezTo>
                  <a:cubicBezTo>
                    <a:pt x="3682" y="155"/>
                    <a:pt x="3667" y="155"/>
                    <a:pt x="3668" y="143"/>
                  </a:cubicBezTo>
                  <a:cubicBezTo>
                    <a:pt x="3671" y="141"/>
                    <a:pt x="3679" y="142"/>
                    <a:pt x="3679" y="137"/>
                  </a:cubicBezTo>
                  <a:cubicBezTo>
                    <a:pt x="3675" y="132"/>
                    <a:pt x="3664" y="133"/>
                    <a:pt x="3662" y="126"/>
                  </a:cubicBezTo>
                  <a:cubicBezTo>
                    <a:pt x="3670" y="120"/>
                    <a:pt x="3694" y="126"/>
                    <a:pt x="3694" y="117"/>
                  </a:cubicBezTo>
                  <a:cubicBezTo>
                    <a:pt x="3695" y="106"/>
                    <a:pt x="3665" y="118"/>
                    <a:pt x="3666" y="103"/>
                  </a:cubicBezTo>
                  <a:cubicBezTo>
                    <a:pt x="3671" y="93"/>
                    <a:pt x="3680" y="86"/>
                    <a:pt x="3680" y="72"/>
                  </a:cubicBezTo>
                  <a:cubicBezTo>
                    <a:pt x="3683" y="66"/>
                    <a:pt x="3693" y="62"/>
                    <a:pt x="3688" y="56"/>
                  </a:cubicBezTo>
                  <a:cubicBezTo>
                    <a:pt x="3688" y="56"/>
                    <a:pt x="3687" y="56"/>
                    <a:pt x="3687" y="56"/>
                  </a:cubicBezTo>
                  <a:cubicBezTo>
                    <a:pt x="3684" y="56"/>
                    <a:pt x="3682" y="57"/>
                    <a:pt x="3680" y="59"/>
                  </a:cubicBezTo>
                  <a:cubicBezTo>
                    <a:pt x="3678" y="61"/>
                    <a:pt x="3676" y="62"/>
                    <a:pt x="3673" y="62"/>
                  </a:cubicBezTo>
                  <a:cubicBezTo>
                    <a:pt x="3672" y="62"/>
                    <a:pt x="3671" y="62"/>
                    <a:pt x="3670" y="61"/>
                  </a:cubicBezTo>
                  <a:cubicBezTo>
                    <a:pt x="3673" y="55"/>
                    <a:pt x="3675" y="51"/>
                    <a:pt x="3673" y="45"/>
                  </a:cubicBezTo>
                  <a:cubicBezTo>
                    <a:pt x="3696" y="45"/>
                    <a:pt x="3716" y="43"/>
                    <a:pt x="3725" y="32"/>
                  </a:cubicBezTo>
                  <a:cubicBezTo>
                    <a:pt x="3726" y="32"/>
                    <a:pt x="3727" y="32"/>
                    <a:pt x="3727" y="32"/>
                  </a:cubicBezTo>
                  <a:cubicBezTo>
                    <a:pt x="3730" y="32"/>
                    <a:pt x="3732" y="31"/>
                    <a:pt x="3734" y="31"/>
                  </a:cubicBezTo>
                  <a:cubicBezTo>
                    <a:pt x="3734" y="29"/>
                    <a:pt x="3735" y="28"/>
                    <a:pt x="3736" y="27"/>
                  </a:cubicBezTo>
                  <a:cubicBezTo>
                    <a:pt x="3736" y="22"/>
                    <a:pt x="3726" y="20"/>
                    <a:pt x="3716" y="20"/>
                  </a:cubicBezTo>
                  <a:cubicBezTo>
                    <a:pt x="3710" y="20"/>
                    <a:pt x="3704" y="21"/>
                    <a:pt x="3700" y="22"/>
                  </a:cubicBezTo>
                  <a:cubicBezTo>
                    <a:pt x="3692" y="23"/>
                    <a:pt x="3678" y="31"/>
                    <a:pt x="3670" y="36"/>
                  </a:cubicBezTo>
                  <a:cubicBezTo>
                    <a:pt x="3660" y="42"/>
                    <a:pt x="3653" y="51"/>
                    <a:pt x="3645" y="53"/>
                  </a:cubicBezTo>
                  <a:cubicBezTo>
                    <a:pt x="3642" y="42"/>
                    <a:pt x="3666" y="34"/>
                    <a:pt x="3654" y="22"/>
                  </a:cubicBezTo>
                  <a:cubicBezTo>
                    <a:pt x="3654" y="22"/>
                    <a:pt x="3654" y="22"/>
                    <a:pt x="3653" y="22"/>
                  </a:cubicBezTo>
                  <a:cubicBezTo>
                    <a:pt x="3646" y="22"/>
                    <a:pt x="3640" y="25"/>
                    <a:pt x="3634" y="29"/>
                  </a:cubicBezTo>
                  <a:cubicBezTo>
                    <a:pt x="3628" y="33"/>
                    <a:pt x="3622" y="37"/>
                    <a:pt x="3616" y="37"/>
                  </a:cubicBezTo>
                  <a:cubicBezTo>
                    <a:pt x="3614" y="37"/>
                    <a:pt x="3611" y="36"/>
                    <a:pt x="3608" y="34"/>
                  </a:cubicBezTo>
                  <a:cubicBezTo>
                    <a:pt x="3611" y="30"/>
                    <a:pt x="3621" y="32"/>
                    <a:pt x="3621" y="25"/>
                  </a:cubicBezTo>
                  <a:cubicBezTo>
                    <a:pt x="3617" y="24"/>
                    <a:pt x="3610" y="23"/>
                    <a:pt x="3604" y="23"/>
                  </a:cubicBezTo>
                  <a:cubicBezTo>
                    <a:pt x="3598" y="23"/>
                    <a:pt x="3591" y="24"/>
                    <a:pt x="3585" y="24"/>
                  </a:cubicBezTo>
                  <a:cubicBezTo>
                    <a:pt x="3575" y="25"/>
                    <a:pt x="3567" y="31"/>
                    <a:pt x="3560" y="31"/>
                  </a:cubicBezTo>
                  <a:cubicBezTo>
                    <a:pt x="3558" y="31"/>
                    <a:pt x="3556" y="31"/>
                    <a:pt x="3554" y="29"/>
                  </a:cubicBezTo>
                  <a:cubicBezTo>
                    <a:pt x="3555" y="27"/>
                    <a:pt x="3558" y="26"/>
                    <a:pt x="3562" y="26"/>
                  </a:cubicBezTo>
                  <a:cubicBezTo>
                    <a:pt x="3563" y="26"/>
                    <a:pt x="3564" y="26"/>
                    <a:pt x="3565" y="26"/>
                  </a:cubicBezTo>
                  <a:cubicBezTo>
                    <a:pt x="3565" y="20"/>
                    <a:pt x="3565" y="20"/>
                    <a:pt x="3565" y="20"/>
                  </a:cubicBezTo>
                  <a:cubicBezTo>
                    <a:pt x="3543" y="14"/>
                    <a:pt x="3516" y="12"/>
                    <a:pt x="3489" y="12"/>
                  </a:cubicBezTo>
                  <a:cubicBezTo>
                    <a:pt x="3482" y="12"/>
                    <a:pt x="3474" y="12"/>
                    <a:pt x="3466" y="12"/>
                  </a:cubicBezTo>
                  <a:cubicBezTo>
                    <a:pt x="3460" y="14"/>
                    <a:pt x="3462" y="22"/>
                    <a:pt x="3456" y="23"/>
                  </a:cubicBezTo>
                  <a:cubicBezTo>
                    <a:pt x="3441" y="20"/>
                    <a:pt x="3431" y="13"/>
                    <a:pt x="3416" y="10"/>
                  </a:cubicBezTo>
                  <a:cubicBezTo>
                    <a:pt x="3416" y="20"/>
                    <a:pt x="3430" y="17"/>
                    <a:pt x="3431" y="25"/>
                  </a:cubicBezTo>
                  <a:cubicBezTo>
                    <a:pt x="3429" y="28"/>
                    <a:pt x="3427" y="28"/>
                    <a:pt x="3425" y="28"/>
                  </a:cubicBezTo>
                  <a:cubicBezTo>
                    <a:pt x="3420" y="28"/>
                    <a:pt x="3417" y="22"/>
                    <a:pt x="3413" y="20"/>
                  </a:cubicBezTo>
                  <a:cubicBezTo>
                    <a:pt x="3405" y="14"/>
                    <a:pt x="3390" y="12"/>
                    <a:pt x="3384" y="8"/>
                  </a:cubicBezTo>
                  <a:cubicBezTo>
                    <a:pt x="3384" y="5"/>
                    <a:pt x="3381" y="4"/>
                    <a:pt x="3380" y="1"/>
                  </a:cubicBezTo>
                  <a:cubicBezTo>
                    <a:pt x="3378" y="1"/>
                    <a:pt x="3377" y="0"/>
                    <a:pt x="337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50"/>
            <p:cNvSpPr>
              <a:spLocks noEditPoints="1"/>
            </p:cNvSpPr>
            <p:nvPr/>
          </p:nvSpPr>
          <p:spPr bwMode="auto">
            <a:xfrm>
              <a:off x="-627" y="1568"/>
              <a:ext cx="8343" cy="2197"/>
            </a:xfrm>
            <a:custGeom>
              <a:avLst/>
              <a:gdLst>
                <a:gd name="T0" fmla="*/ 1802 w 3529"/>
                <a:gd name="T1" fmla="*/ 846 h 928"/>
                <a:gd name="T2" fmla="*/ 1998 w 3529"/>
                <a:gd name="T3" fmla="*/ 895 h 928"/>
                <a:gd name="T4" fmla="*/ 1797 w 3529"/>
                <a:gd name="T5" fmla="*/ 812 h 928"/>
                <a:gd name="T6" fmla="*/ 2083 w 3529"/>
                <a:gd name="T7" fmla="*/ 797 h 928"/>
                <a:gd name="T8" fmla="*/ 1966 w 3529"/>
                <a:gd name="T9" fmla="*/ 639 h 928"/>
                <a:gd name="T10" fmla="*/ 1675 w 3529"/>
                <a:gd name="T11" fmla="*/ 566 h 928"/>
                <a:gd name="T12" fmla="*/ 1539 w 3529"/>
                <a:gd name="T13" fmla="*/ 619 h 928"/>
                <a:gd name="T14" fmla="*/ 1487 w 3529"/>
                <a:gd name="T15" fmla="*/ 772 h 928"/>
                <a:gd name="T16" fmla="*/ 1694 w 3529"/>
                <a:gd name="T17" fmla="*/ 758 h 928"/>
                <a:gd name="T18" fmla="*/ 1852 w 3529"/>
                <a:gd name="T19" fmla="*/ 675 h 928"/>
                <a:gd name="T20" fmla="*/ 1525 w 3529"/>
                <a:gd name="T21" fmla="*/ 555 h 928"/>
                <a:gd name="T22" fmla="*/ 1536 w 3529"/>
                <a:gd name="T23" fmla="*/ 541 h 928"/>
                <a:gd name="T24" fmla="*/ 1437 w 3529"/>
                <a:gd name="T25" fmla="*/ 538 h 928"/>
                <a:gd name="T26" fmla="*/ 1422 w 3529"/>
                <a:gd name="T27" fmla="*/ 518 h 928"/>
                <a:gd name="T28" fmla="*/ 1545 w 3529"/>
                <a:gd name="T29" fmla="*/ 499 h 928"/>
                <a:gd name="T30" fmla="*/ 1704 w 3529"/>
                <a:gd name="T31" fmla="*/ 523 h 928"/>
                <a:gd name="T32" fmla="*/ 1819 w 3529"/>
                <a:gd name="T33" fmla="*/ 552 h 928"/>
                <a:gd name="T34" fmla="*/ 1844 w 3529"/>
                <a:gd name="T35" fmla="*/ 504 h 928"/>
                <a:gd name="T36" fmla="*/ 833 w 3529"/>
                <a:gd name="T37" fmla="*/ 369 h 928"/>
                <a:gd name="T38" fmla="*/ 3244 w 3529"/>
                <a:gd name="T39" fmla="*/ 300 h 928"/>
                <a:gd name="T40" fmla="*/ 3189 w 3529"/>
                <a:gd name="T41" fmla="*/ 313 h 928"/>
                <a:gd name="T42" fmla="*/ 3153 w 3529"/>
                <a:gd name="T43" fmla="*/ 293 h 928"/>
                <a:gd name="T44" fmla="*/ 118 w 3529"/>
                <a:gd name="T45" fmla="*/ 223 h 928"/>
                <a:gd name="T46" fmla="*/ 166 w 3529"/>
                <a:gd name="T47" fmla="*/ 210 h 928"/>
                <a:gd name="T48" fmla="*/ 142 w 3529"/>
                <a:gd name="T49" fmla="*/ 181 h 928"/>
                <a:gd name="T50" fmla="*/ 449 w 3529"/>
                <a:gd name="T51" fmla="*/ 128 h 928"/>
                <a:gd name="T52" fmla="*/ 340 w 3529"/>
                <a:gd name="T53" fmla="*/ 111 h 928"/>
                <a:gd name="T54" fmla="*/ 3276 w 3529"/>
                <a:gd name="T55" fmla="*/ 35 h 928"/>
                <a:gd name="T56" fmla="*/ 330 w 3529"/>
                <a:gd name="T57" fmla="*/ 0 h 928"/>
                <a:gd name="T58" fmla="*/ 246 w 3529"/>
                <a:gd name="T59" fmla="*/ 77 h 928"/>
                <a:gd name="T60" fmla="*/ 250 w 3529"/>
                <a:gd name="T61" fmla="*/ 150 h 928"/>
                <a:gd name="T62" fmla="*/ 345 w 3529"/>
                <a:gd name="T63" fmla="*/ 81 h 928"/>
                <a:gd name="T64" fmla="*/ 484 w 3529"/>
                <a:gd name="T65" fmla="*/ 123 h 928"/>
                <a:gd name="T66" fmla="*/ 501 w 3529"/>
                <a:gd name="T67" fmla="*/ 100 h 928"/>
                <a:gd name="T68" fmla="*/ 623 w 3529"/>
                <a:gd name="T69" fmla="*/ 47 h 928"/>
                <a:gd name="T70" fmla="*/ 684 w 3529"/>
                <a:gd name="T71" fmla="*/ 61 h 928"/>
                <a:gd name="T72" fmla="*/ 588 w 3529"/>
                <a:gd name="T73" fmla="*/ 146 h 928"/>
                <a:gd name="T74" fmla="*/ 603 w 3529"/>
                <a:gd name="T75" fmla="*/ 198 h 928"/>
                <a:gd name="T76" fmla="*/ 399 w 3529"/>
                <a:gd name="T77" fmla="*/ 140 h 928"/>
                <a:gd name="T78" fmla="*/ 263 w 3529"/>
                <a:gd name="T79" fmla="*/ 160 h 928"/>
                <a:gd name="T80" fmla="*/ 176 w 3529"/>
                <a:gd name="T81" fmla="*/ 411 h 928"/>
                <a:gd name="T82" fmla="*/ 316 w 3529"/>
                <a:gd name="T83" fmla="*/ 415 h 928"/>
                <a:gd name="T84" fmla="*/ 750 w 3529"/>
                <a:gd name="T85" fmla="*/ 460 h 928"/>
                <a:gd name="T86" fmla="*/ 681 w 3529"/>
                <a:gd name="T87" fmla="*/ 283 h 928"/>
                <a:gd name="T88" fmla="*/ 716 w 3529"/>
                <a:gd name="T89" fmla="*/ 301 h 928"/>
                <a:gd name="T90" fmla="*/ 815 w 3529"/>
                <a:gd name="T91" fmla="*/ 342 h 928"/>
                <a:gd name="T92" fmla="*/ 830 w 3529"/>
                <a:gd name="T93" fmla="*/ 259 h 928"/>
                <a:gd name="T94" fmla="*/ 1005 w 3529"/>
                <a:gd name="T95" fmla="*/ 278 h 928"/>
                <a:gd name="T96" fmla="*/ 1119 w 3529"/>
                <a:gd name="T97" fmla="*/ 339 h 928"/>
                <a:gd name="T98" fmla="*/ 3257 w 3529"/>
                <a:gd name="T99" fmla="*/ 43 h 928"/>
                <a:gd name="T100" fmla="*/ 2707 w 3529"/>
                <a:gd name="T101" fmla="*/ 160 h 928"/>
                <a:gd name="T102" fmla="*/ 2820 w 3529"/>
                <a:gd name="T103" fmla="*/ 239 h 928"/>
                <a:gd name="T104" fmla="*/ 3036 w 3529"/>
                <a:gd name="T105" fmla="*/ 354 h 928"/>
                <a:gd name="T106" fmla="*/ 3529 w 3529"/>
                <a:gd name="T107" fmla="*/ 499 h 928"/>
                <a:gd name="T108" fmla="*/ 3363 w 3529"/>
                <a:gd name="T109" fmla="*/ 410 h 928"/>
                <a:gd name="T110" fmla="*/ 3197 w 3529"/>
                <a:gd name="T111" fmla="*/ 371 h 928"/>
                <a:gd name="T112" fmla="*/ 3034 w 3529"/>
                <a:gd name="T113" fmla="*/ 329 h 928"/>
                <a:gd name="T114" fmla="*/ 2936 w 3529"/>
                <a:gd name="T115" fmla="*/ 266 h 928"/>
                <a:gd name="T116" fmla="*/ 3039 w 3529"/>
                <a:gd name="T117" fmla="*/ 198 h 928"/>
                <a:gd name="T118" fmla="*/ 3097 w 3529"/>
                <a:gd name="T119" fmla="*/ 191 h 928"/>
                <a:gd name="T120" fmla="*/ 3202 w 3529"/>
                <a:gd name="T121" fmla="*/ 88 h 928"/>
                <a:gd name="T122" fmla="*/ 3272 w 3529"/>
                <a:gd name="T123" fmla="*/ 54 h 928"/>
                <a:gd name="T124" fmla="*/ 3267 w 3529"/>
                <a:gd name="T125" fmla="*/ 7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529" h="928">
                  <a:moveTo>
                    <a:pt x="1978" y="918"/>
                  </a:moveTo>
                  <a:cubicBezTo>
                    <a:pt x="1975" y="918"/>
                    <a:pt x="1971" y="921"/>
                    <a:pt x="1973" y="927"/>
                  </a:cubicBezTo>
                  <a:cubicBezTo>
                    <a:pt x="1974" y="928"/>
                    <a:pt x="1976" y="928"/>
                    <a:pt x="1979" y="928"/>
                  </a:cubicBezTo>
                  <a:cubicBezTo>
                    <a:pt x="1981" y="928"/>
                    <a:pt x="1983" y="928"/>
                    <a:pt x="1984" y="927"/>
                  </a:cubicBezTo>
                  <a:cubicBezTo>
                    <a:pt x="1987" y="922"/>
                    <a:pt x="1983" y="918"/>
                    <a:pt x="1978" y="918"/>
                  </a:cubicBezTo>
                  <a:moveTo>
                    <a:pt x="1798" y="824"/>
                  </a:moveTo>
                  <a:cubicBezTo>
                    <a:pt x="1790" y="824"/>
                    <a:pt x="1787" y="829"/>
                    <a:pt x="1780" y="830"/>
                  </a:cubicBezTo>
                  <a:cubicBezTo>
                    <a:pt x="1776" y="829"/>
                    <a:pt x="1770" y="824"/>
                    <a:pt x="1766" y="824"/>
                  </a:cubicBezTo>
                  <a:cubicBezTo>
                    <a:pt x="1764" y="824"/>
                    <a:pt x="1762" y="825"/>
                    <a:pt x="1761" y="828"/>
                  </a:cubicBezTo>
                  <a:cubicBezTo>
                    <a:pt x="1763" y="833"/>
                    <a:pt x="1769" y="834"/>
                    <a:pt x="1771" y="838"/>
                  </a:cubicBezTo>
                  <a:cubicBezTo>
                    <a:pt x="1766" y="848"/>
                    <a:pt x="1776" y="856"/>
                    <a:pt x="1786" y="859"/>
                  </a:cubicBezTo>
                  <a:cubicBezTo>
                    <a:pt x="1791" y="854"/>
                    <a:pt x="1793" y="848"/>
                    <a:pt x="1802" y="846"/>
                  </a:cubicBezTo>
                  <a:cubicBezTo>
                    <a:pt x="1804" y="841"/>
                    <a:pt x="1806" y="827"/>
                    <a:pt x="1800" y="824"/>
                  </a:cubicBezTo>
                  <a:cubicBezTo>
                    <a:pt x="1800" y="824"/>
                    <a:pt x="1799" y="824"/>
                    <a:pt x="1798" y="824"/>
                  </a:cubicBezTo>
                  <a:moveTo>
                    <a:pt x="2042" y="822"/>
                  </a:moveTo>
                  <a:cubicBezTo>
                    <a:pt x="2038" y="822"/>
                    <a:pt x="2038" y="822"/>
                    <a:pt x="2038" y="822"/>
                  </a:cubicBezTo>
                  <a:cubicBezTo>
                    <a:pt x="2032" y="854"/>
                    <a:pt x="1986" y="851"/>
                    <a:pt x="1979" y="882"/>
                  </a:cubicBezTo>
                  <a:cubicBezTo>
                    <a:pt x="1980" y="883"/>
                    <a:pt x="1983" y="883"/>
                    <a:pt x="1985" y="883"/>
                  </a:cubicBezTo>
                  <a:cubicBezTo>
                    <a:pt x="1986" y="883"/>
                    <a:pt x="1986" y="883"/>
                    <a:pt x="1987" y="883"/>
                  </a:cubicBezTo>
                  <a:cubicBezTo>
                    <a:pt x="1988" y="883"/>
                    <a:pt x="1988" y="883"/>
                    <a:pt x="1989" y="883"/>
                  </a:cubicBezTo>
                  <a:cubicBezTo>
                    <a:pt x="1991" y="883"/>
                    <a:pt x="1994" y="884"/>
                    <a:pt x="1996" y="885"/>
                  </a:cubicBezTo>
                  <a:cubicBezTo>
                    <a:pt x="1995" y="888"/>
                    <a:pt x="1990" y="887"/>
                    <a:pt x="1991" y="891"/>
                  </a:cubicBezTo>
                  <a:cubicBezTo>
                    <a:pt x="1994" y="892"/>
                    <a:pt x="1994" y="895"/>
                    <a:pt x="1997" y="895"/>
                  </a:cubicBezTo>
                  <a:cubicBezTo>
                    <a:pt x="1998" y="895"/>
                    <a:pt x="1998" y="895"/>
                    <a:pt x="1998" y="895"/>
                  </a:cubicBezTo>
                  <a:cubicBezTo>
                    <a:pt x="2001" y="893"/>
                    <a:pt x="2000" y="889"/>
                    <a:pt x="2002" y="887"/>
                  </a:cubicBezTo>
                  <a:cubicBezTo>
                    <a:pt x="2004" y="888"/>
                    <a:pt x="2005" y="888"/>
                    <a:pt x="2007" y="888"/>
                  </a:cubicBezTo>
                  <a:cubicBezTo>
                    <a:pt x="2028" y="888"/>
                    <a:pt x="2025" y="862"/>
                    <a:pt x="2044" y="858"/>
                  </a:cubicBezTo>
                  <a:cubicBezTo>
                    <a:pt x="2045" y="845"/>
                    <a:pt x="2057" y="843"/>
                    <a:pt x="2060" y="833"/>
                  </a:cubicBezTo>
                  <a:cubicBezTo>
                    <a:pt x="2053" y="830"/>
                    <a:pt x="2047" y="827"/>
                    <a:pt x="2042" y="822"/>
                  </a:cubicBezTo>
                  <a:moveTo>
                    <a:pt x="1759" y="814"/>
                  </a:moveTo>
                  <a:cubicBezTo>
                    <a:pt x="1755" y="814"/>
                    <a:pt x="1753" y="816"/>
                    <a:pt x="1753" y="820"/>
                  </a:cubicBezTo>
                  <a:cubicBezTo>
                    <a:pt x="1754" y="821"/>
                    <a:pt x="1756" y="822"/>
                    <a:pt x="1758" y="822"/>
                  </a:cubicBezTo>
                  <a:cubicBezTo>
                    <a:pt x="1759" y="822"/>
                    <a:pt x="1760" y="822"/>
                    <a:pt x="1760" y="821"/>
                  </a:cubicBezTo>
                  <a:cubicBezTo>
                    <a:pt x="1762" y="820"/>
                    <a:pt x="1761" y="816"/>
                    <a:pt x="1760" y="814"/>
                  </a:cubicBezTo>
                  <a:cubicBezTo>
                    <a:pt x="1760" y="814"/>
                    <a:pt x="1760" y="814"/>
                    <a:pt x="1759" y="814"/>
                  </a:cubicBezTo>
                  <a:moveTo>
                    <a:pt x="1797" y="812"/>
                  </a:moveTo>
                  <a:cubicBezTo>
                    <a:pt x="1793" y="812"/>
                    <a:pt x="1790" y="818"/>
                    <a:pt x="1797" y="820"/>
                  </a:cubicBezTo>
                  <a:cubicBezTo>
                    <a:pt x="1799" y="818"/>
                    <a:pt x="1801" y="817"/>
                    <a:pt x="1801" y="814"/>
                  </a:cubicBezTo>
                  <a:cubicBezTo>
                    <a:pt x="1800" y="813"/>
                    <a:pt x="1798" y="812"/>
                    <a:pt x="1797" y="812"/>
                  </a:cubicBezTo>
                  <a:moveTo>
                    <a:pt x="2043" y="759"/>
                  </a:moveTo>
                  <a:cubicBezTo>
                    <a:pt x="2040" y="759"/>
                    <a:pt x="2039" y="761"/>
                    <a:pt x="2038" y="763"/>
                  </a:cubicBezTo>
                  <a:cubicBezTo>
                    <a:pt x="2035" y="775"/>
                    <a:pt x="2070" y="782"/>
                    <a:pt x="2064" y="800"/>
                  </a:cubicBezTo>
                  <a:cubicBezTo>
                    <a:pt x="2063" y="804"/>
                    <a:pt x="2057" y="804"/>
                    <a:pt x="2057" y="809"/>
                  </a:cubicBezTo>
                  <a:cubicBezTo>
                    <a:pt x="2064" y="814"/>
                    <a:pt x="2068" y="822"/>
                    <a:pt x="2073" y="828"/>
                  </a:cubicBezTo>
                  <a:cubicBezTo>
                    <a:pt x="2082" y="828"/>
                    <a:pt x="2082" y="819"/>
                    <a:pt x="2087" y="814"/>
                  </a:cubicBezTo>
                  <a:cubicBezTo>
                    <a:pt x="2093" y="809"/>
                    <a:pt x="2105" y="806"/>
                    <a:pt x="2103" y="795"/>
                  </a:cubicBezTo>
                  <a:cubicBezTo>
                    <a:pt x="2101" y="793"/>
                    <a:pt x="2099" y="792"/>
                    <a:pt x="2097" y="792"/>
                  </a:cubicBezTo>
                  <a:cubicBezTo>
                    <a:pt x="2092" y="792"/>
                    <a:pt x="2088" y="797"/>
                    <a:pt x="2083" y="797"/>
                  </a:cubicBezTo>
                  <a:cubicBezTo>
                    <a:pt x="2078" y="796"/>
                    <a:pt x="2079" y="791"/>
                    <a:pt x="2079" y="786"/>
                  </a:cubicBezTo>
                  <a:cubicBezTo>
                    <a:pt x="2078" y="785"/>
                    <a:pt x="2077" y="785"/>
                    <a:pt x="2075" y="785"/>
                  </a:cubicBezTo>
                  <a:cubicBezTo>
                    <a:pt x="2074" y="785"/>
                    <a:pt x="2074" y="785"/>
                    <a:pt x="2073" y="785"/>
                  </a:cubicBezTo>
                  <a:cubicBezTo>
                    <a:pt x="2072" y="785"/>
                    <a:pt x="2072" y="785"/>
                    <a:pt x="2071" y="785"/>
                  </a:cubicBezTo>
                  <a:cubicBezTo>
                    <a:pt x="2071" y="785"/>
                    <a:pt x="2071" y="785"/>
                    <a:pt x="2070" y="785"/>
                  </a:cubicBezTo>
                  <a:cubicBezTo>
                    <a:pt x="2064" y="775"/>
                    <a:pt x="2053" y="768"/>
                    <a:pt x="2045" y="759"/>
                  </a:cubicBezTo>
                  <a:cubicBezTo>
                    <a:pt x="2044" y="759"/>
                    <a:pt x="2044" y="759"/>
                    <a:pt x="2043" y="759"/>
                  </a:cubicBezTo>
                  <a:moveTo>
                    <a:pt x="1966" y="639"/>
                  </a:moveTo>
                  <a:cubicBezTo>
                    <a:pt x="1963" y="639"/>
                    <a:pt x="1961" y="641"/>
                    <a:pt x="1962" y="645"/>
                  </a:cubicBezTo>
                  <a:cubicBezTo>
                    <a:pt x="1962" y="649"/>
                    <a:pt x="1972" y="655"/>
                    <a:pt x="1980" y="655"/>
                  </a:cubicBezTo>
                  <a:cubicBezTo>
                    <a:pt x="1983" y="655"/>
                    <a:pt x="1987" y="654"/>
                    <a:pt x="1988" y="650"/>
                  </a:cubicBezTo>
                  <a:cubicBezTo>
                    <a:pt x="1985" y="647"/>
                    <a:pt x="1973" y="639"/>
                    <a:pt x="1966" y="639"/>
                  </a:cubicBezTo>
                  <a:moveTo>
                    <a:pt x="1745" y="556"/>
                  </a:moveTo>
                  <a:cubicBezTo>
                    <a:pt x="1720" y="564"/>
                    <a:pt x="1746" y="613"/>
                    <a:pt x="1717" y="613"/>
                  </a:cubicBezTo>
                  <a:cubicBezTo>
                    <a:pt x="1716" y="613"/>
                    <a:pt x="1716" y="613"/>
                    <a:pt x="1715" y="613"/>
                  </a:cubicBezTo>
                  <a:cubicBezTo>
                    <a:pt x="1709" y="612"/>
                    <a:pt x="1706" y="607"/>
                    <a:pt x="1702" y="605"/>
                  </a:cubicBezTo>
                  <a:cubicBezTo>
                    <a:pt x="1701" y="604"/>
                    <a:pt x="1700" y="604"/>
                    <a:pt x="1698" y="604"/>
                  </a:cubicBezTo>
                  <a:cubicBezTo>
                    <a:pt x="1698" y="604"/>
                    <a:pt x="1698" y="604"/>
                    <a:pt x="1698" y="604"/>
                  </a:cubicBezTo>
                  <a:cubicBezTo>
                    <a:pt x="1697" y="604"/>
                    <a:pt x="1697" y="604"/>
                    <a:pt x="1697" y="604"/>
                  </a:cubicBezTo>
                  <a:cubicBezTo>
                    <a:pt x="1696" y="604"/>
                    <a:pt x="1695" y="604"/>
                    <a:pt x="1694" y="604"/>
                  </a:cubicBezTo>
                  <a:cubicBezTo>
                    <a:pt x="1685" y="600"/>
                    <a:pt x="1678" y="592"/>
                    <a:pt x="1673" y="587"/>
                  </a:cubicBezTo>
                  <a:cubicBezTo>
                    <a:pt x="1677" y="580"/>
                    <a:pt x="1686" y="577"/>
                    <a:pt x="1688" y="568"/>
                  </a:cubicBezTo>
                  <a:cubicBezTo>
                    <a:pt x="1686" y="566"/>
                    <a:pt x="1684" y="565"/>
                    <a:pt x="1682" y="565"/>
                  </a:cubicBezTo>
                  <a:cubicBezTo>
                    <a:pt x="1680" y="565"/>
                    <a:pt x="1677" y="566"/>
                    <a:pt x="1675" y="566"/>
                  </a:cubicBezTo>
                  <a:cubicBezTo>
                    <a:pt x="1672" y="567"/>
                    <a:pt x="1670" y="568"/>
                    <a:pt x="1667" y="568"/>
                  </a:cubicBezTo>
                  <a:cubicBezTo>
                    <a:pt x="1666" y="568"/>
                    <a:pt x="1666" y="568"/>
                    <a:pt x="1665" y="567"/>
                  </a:cubicBezTo>
                  <a:cubicBezTo>
                    <a:pt x="1658" y="566"/>
                    <a:pt x="1651" y="556"/>
                    <a:pt x="1643" y="556"/>
                  </a:cubicBezTo>
                  <a:cubicBezTo>
                    <a:pt x="1641" y="556"/>
                    <a:pt x="1638" y="558"/>
                    <a:pt x="1635" y="561"/>
                  </a:cubicBezTo>
                  <a:cubicBezTo>
                    <a:pt x="1637" y="564"/>
                    <a:pt x="1645" y="564"/>
                    <a:pt x="1642" y="568"/>
                  </a:cubicBezTo>
                  <a:cubicBezTo>
                    <a:pt x="1639" y="568"/>
                    <a:pt x="1637" y="568"/>
                    <a:pt x="1635" y="568"/>
                  </a:cubicBezTo>
                  <a:cubicBezTo>
                    <a:pt x="1619" y="568"/>
                    <a:pt x="1618" y="585"/>
                    <a:pt x="1607" y="592"/>
                  </a:cubicBezTo>
                  <a:cubicBezTo>
                    <a:pt x="1596" y="589"/>
                    <a:pt x="1595" y="580"/>
                    <a:pt x="1585" y="580"/>
                  </a:cubicBezTo>
                  <a:cubicBezTo>
                    <a:pt x="1584" y="580"/>
                    <a:pt x="1583" y="580"/>
                    <a:pt x="1582" y="580"/>
                  </a:cubicBezTo>
                  <a:cubicBezTo>
                    <a:pt x="1569" y="582"/>
                    <a:pt x="1566" y="599"/>
                    <a:pt x="1555" y="605"/>
                  </a:cubicBezTo>
                  <a:cubicBezTo>
                    <a:pt x="1546" y="605"/>
                    <a:pt x="1546" y="605"/>
                    <a:pt x="1546" y="605"/>
                  </a:cubicBezTo>
                  <a:cubicBezTo>
                    <a:pt x="1539" y="608"/>
                    <a:pt x="1541" y="615"/>
                    <a:pt x="1539" y="619"/>
                  </a:cubicBezTo>
                  <a:cubicBezTo>
                    <a:pt x="1534" y="629"/>
                    <a:pt x="1513" y="638"/>
                    <a:pt x="1497" y="640"/>
                  </a:cubicBezTo>
                  <a:cubicBezTo>
                    <a:pt x="1496" y="640"/>
                    <a:pt x="1496" y="640"/>
                    <a:pt x="1495" y="640"/>
                  </a:cubicBezTo>
                  <a:cubicBezTo>
                    <a:pt x="1494" y="640"/>
                    <a:pt x="1493" y="640"/>
                    <a:pt x="1491" y="640"/>
                  </a:cubicBezTo>
                  <a:cubicBezTo>
                    <a:pt x="1490" y="639"/>
                    <a:pt x="1488" y="639"/>
                    <a:pt x="1487" y="639"/>
                  </a:cubicBezTo>
                  <a:cubicBezTo>
                    <a:pt x="1486" y="639"/>
                    <a:pt x="1485" y="639"/>
                    <a:pt x="1483" y="640"/>
                  </a:cubicBezTo>
                  <a:cubicBezTo>
                    <a:pt x="1474" y="642"/>
                    <a:pt x="1468" y="653"/>
                    <a:pt x="1457" y="653"/>
                  </a:cubicBezTo>
                  <a:cubicBezTo>
                    <a:pt x="1456" y="653"/>
                    <a:pt x="1455" y="653"/>
                    <a:pt x="1453" y="653"/>
                  </a:cubicBezTo>
                  <a:cubicBezTo>
                    <a:pt x="1449" y="664"/>
                    <a:pt x="1446" y="676"/>
                    <a:pt x="1457" y="686"/>
                  </a:cubicBezTo>
                  <a:cubicBezTo>
                    <a:pt x="1447" y="694"/>
                    <a:pt x="1456" y="700"/>
                    <a:pt x="1459" y="707"/>
                  </a:cubicBezTo>
                  <a:cubicBezTo>
                    <a:pt x="1464" y="719"/>
                    <a:pt x="1473" y="738"/>
                    <a:pt x="1470" y="750"/>
                  </a:cubicBezTo>
                  <a:cubicBezTo>
                    <a:pt x="1469" y="756"/>
                    <a:pt x="1462" y="759"/>
                    <a:pt x="1465" y="767"/>
                  </a:cubicBezTo>
                  <a:cubicBezTo>
                    <a:pt x="1470" y="771"/>
                    <a:pt x="1478" y="772"/>
                    <a:pt x="1487" y="772"/>
                  </a:cubicBezTo>
                  <a:cubicBezTo>
                    <a:pt x="1489" y="772"/>
                    <a:pt x="1491" y="772"/>
                    <a:pt x="1492" y="772"/>
                  </a:cubicBezTo>
                  <a:cubicBezTo>
                    <a:pt x="1505" y="765"/>
                    <a:pt x="1514" y="756"/>
                    <a:pt x="1530" y="756"/>
                  </a:cubicBezTo>
                  <a:cubicBezTo>
                    <a:pt x="1531" y="756"/>
                    <a:pt x="1532" y="756"/>
                    <a:pt x="1533" y="757"/>
                  </a:cubicBezTo>
                  <a:cubicBezTo>
                    <a:pt x="1537" y="757"/>
                    <a:pt x="1541" y="759"/>
                    <a:pt x="1545" y="759"/>
                  </a:cubicBezTo>
                  <a:cubicBezTo>
                    <a:pt x="1545" y="759"/>
                    <a:pt x="1546" y="759"/>
                    <a:pt x="1546" y="759"/>
                  </a:cubicBezTo>
                  <a:cubicBezTo>
                    <a:pt x="1557" y="759"/>
                    <a:pt x="1560" y="751"/>
                    <a:pt x="1570" y="748"/>
                  </a:cubicBezTo>
                  <a:cubicBezTo>
                    <a:pt x="1575" y="747"/>
                    <a:pt x="1583" y="747"/>
                    <a:pt x="1589" y="745"/>
                  </a:cubicBezTo>
                  <a:cubicBezTo>
                    <a:pt x="1599" y="742"/>
                    <a:pt x="1611" y="739"/>
                    <a:pt x="1625" y="737"/>
                  </a:cubicBezTo>
                  <a:cubicBezTo>
                    <a:pt x="1634" y="742"/>
                    <a:pt x="1644" y="741"/>
                    <a:pt x="1652" y="745"/>
                  </a:cubicBezTo>
                  <a:cubicBezTo>
                    <a:pt x="1662" y="752"/>
                    <a:pt x="1663" y="764"/>
                    <a:pt x="1674" y="770"/>
                  </a:cubicBezTo>
                  <a:cubicBezTo>
                    <a:pt x="1682" y="768"/>
                    <a:pt x="1682" y="758"/>
                    <a:pt x="1690" y="758"/>
                  </a:cubicBezTo>
                  <a:cubicBezTo>
                    <a:pt x="1691" y="758"/>
                    <a:pt x="1692" y="758"/>
                    <a:pt x="1694" y="758"/>
                  </a:cubicBezTo>
                  <a:cubicBezTo>
                    <a:pt x="1697" y="764"/>
                    <a:pt x="1686" y="765"/>
                    <a:pt x="1686" y="771"/>
                  </a:cubicBezTo>
                  <a:cubicBezTo>
                    <a:pt x="1695" y="773"/>
                    <a:pt x="1698" y="779"/>
                    <a:pt x="1707" y="780"/>
                  </a:cubicBezTo>
                  <a:cubicBezTo>
                    <a:pt x="1712" y="785"/>
                    <a:pt x="1717" y="798"/>
                    <a:pt x="1727" y="803"/>
                  </a:cubicBezTo>
                  <a:cubicBezTo>
                    <a:pt x="1729" y="804"/>
                    <a:pt x="1734" y="803"/>
                    <a:pt x="1737" y="805"/>
                  </a:cubicBezTo>
                  <a:cubicBezTo>
                    <a:pt x="1742" y="807"/>
                    <a:pt x="1741" y="810"/>
                    <a:pt x="1746" y="810"/>
                  </a:cubicBezTo>
                  <a:cubicBezTo>
                    <a:pt x="1746" y="810"/>
                    <a:pt x="1746" y="810"/>
                    <a:pt x="1747" y="810"/>
                  </a:cubicBezTo>
                  <a:cubicBezTo>
                    <a:pt x="1754" y="810"/>
                    <a:pt x="1757" y="805"/>
                    <a:pt x="1764" y="802"/>
                  </a:cubicBezTo>
                  <a:cubicBezTo>
                    <a:pt x="1768" y="805"/>
                    <a:pt x="1772" y="809"/>
                    <a:pt x="1779" y="809"/>
                  </a:cubicBezTo>
                  <a:cubicBezTo>
                    <a:pt x="1787" y="801"/>
                    <a:pt x="1793" y="801"/>
                    <a:pt x="1806" y="798"/>
                  </a:cubicBezTo>
                  <a:cubicBezTo>
                    <a:pt x="1819" y="795"/>
                    <a:pt x="1817" y="785"/>
                    <a:pt x="1820" y="775"/>
                  </a:cubicBezTo>
                  <a:cubicBezTo>
                    <a:pt x="1824" y="760"/>
                    <a:pt x="1841" y="751"/>
                    <a:pt x="1846" y="739"/>
                  </a:cubicBezTo>
                  <a:cubicBezTo>
                    <a:pt x="1853" y="718"/>
                    <a:pt x="1844" y="693"/>
                    <a:pt x="1852" y="675"/>
                  </a:cubicBezTo>
                  <a:cubicBezTo>
                    <a:pt x="1851" y="674"/>
                    <a:pt x="1851" y="674"/>
                    <a:pt x="1850" y="674"/>
                  </a:cubicBezTo>
                  <a:cubicBezTo>
                    <a:pt x="1849" y="674"/>
                    <a:pt x="1848" y="675"/>
                    <a:pt x="1847" y="676"/>
                  </a:cubicBezTo>
                  <a:cubicBezTo>
                    <a:pt x="1846" y="678"/>
                    <a:pt x="1845" y="679"/>
                    <a:pt x="1843" y="679"/>
                  </a:cubicBezTo>
                  <a:cubicBezTo>
                    <a:pt x="1843" y="679"/>
                    <a:pt x="1843" y="679"/>
                    <a:pt x="1842" y="679"/>
                  </a:cubicBezTo>
                  <a:cubicBezTo>
                    <a:pt x="1836" y="672"/>
                    <a:pt x="1822" y="669"/>
                    <a:pt x="1825" y="657"/>
                  </a:cubicBezTo>
                  <a:cubicBezTo>
                    <a:pt x="1817" y="655"/>
                    <a:pt x="1811" y="651"/>
                    <a:pt x="1813" y="641"/>
                  </a:cubicBezTo>
                  <a:cubicBezTo>
                    <a:pt x="1794" y="631"/>
                    <a:pt x="1772" y="620"/>
                    <a:pt x="1775" y="595"/>
                  </a:cubicBezTo>
                  <a:cubicBezTo>
                    <a:pt x="1772" y="588"/>
                    <a:pt x="1761" y="588"/>
                    <a:pt x="1755" y="583"/>
                  </a:cubicBezTo>
                  <a:cubicBezTo>
                    <a:pt x="1759" y="571"/>
                    <a:pt x="1752" y="562"/>
                    <a:pt x="1745" y="556"/>
                  </a:cubicBezTo>
                  <a:moveTo>
                    <a:pt x="1512" y="541"/>
                  </a:moveTo>
                  <a:cubicBezTo>
                    <a:pt x="1508" y="541"/>
                    <a:pt x="1505" y="543"/>
                    <a:pt x="1506" y="549"/>
                  </a:cubicBezTo>
                  <a:cubicBezTo>
                    <a:pt x="1513" y="550"/>
                    <a:pt x="1517" y="555"/>
                    <a:pt x="1525" y="555"/>
                  </a:cubicBezTo>
                  <a:cubicBezTo>
                    <a:pt x="1526" y="555"/>
                    <a:pt x="1526" y="554"/>
                    <a:pt x="1527" y="554"/>
                  </a:cubicBezTo>
                  <a:cubicBezTo>
                    <a:pt x="1527" y="554"/>
                    <a:pt x="1527" y="554"/>
                    <a:pt x="1528" y="554"/>
                  </a:cubicBezTo>
                  <a:cubicBezTo>
                    <a:pt x="1529" y="553"/>
                    <a:pt x="1529" y="550"/>
                    <a:pt x="1529" y="547"/>
                  </a:cubicBezTo>
                  <a:cubicBezTo>
                    <a:pt x="1525" y="545"/>
                    <a:pt x="1518" y="541"/>
                    <a:pt x="1512" y="541"/>
                  </a:cubicBezTo>
                  <a:moveTo>
                    <a:pt x="1577" y="534"/>
                  </a:moveTo>
                  <a:cubicBezTo>
                    <a:pt x="1566" y="534"/>
                    <a:pt x="1553" y="541"/>
                    <a:pt x="1553" y="550"/>
                  </a:cubicBezTo>
                  <a:cubicBezTo>
                    <a:pt x="1555" y="550"/>
                    <a:pt x="1556" y="551"/>
                    <a:pt x="1556" y="553"/>
                  </a:cubicBezTo>
                  <a:cubicBezTo>
                    <a:pt x="1571" y="551"/>
                    <a:pt x="1581" y="547"/>
                    <a:pt x="1590" y="541"/>
                  </a:cubicBezTo>
                  <a:cubicBezTo>
                    <a:pt x="1588" y="536"/>
                    <a:pt x="1583" y="534"/>
                    <a:pt x="1577" y="534"/>
                  </a:cubicBezTo>
                  <a:moveTo>
                    <a:pt x="1529" y="531"/>
                  </a:moveTo>
                  <a:cubicBezTo>
                    <a:pt x="1523" y="531"/>
                    <a:pt x="1519" y="532"/>
                    <a:pt x="1517" y="535"/>
                  </a:cubicBezTo>
                  <a:cubicBezTo>
                    <a:pt x="1520" y="539"/>
                    <a:pt x="1528" y="541"/>
                    <a:pt x="1536" y="541"/>
                  </a:cubicBezTo>
                  <a:cubicBezTo>
                    <a:pt x="1542" y="541"/>
                    <a:pt x="1548" y="539"/>
                    <a:pt x="1550" y="534"/>
                  </a:cubicBezTo>
                  <a:cubicBezTo>
                    <a:pt x="1545" y="533"/>
                    <a:pt x="1536" y="531"/>
                    <a:pt x="1529" y="531"/>
                  </a:cubicBezTo>
                  <a:moveTo>
                    <a:pt x="1390" y="516"/>
                  </a:moveTo>
                  <a:cubicBezTo>
                    <a:pt x="1381" y="516"/>
                    <a:pt x="1371" y="518"/>
                    <a:pt x="1366" y="521"/>
                  </a:cubicBezTo>
                  <a:cubicBezTo>
                    <a:pt x="1366" y="527"/>
                    <a:pt x="1374" y="526"/>
                    <a:pt x="1379" y="528"/>
                  </a:cubicBezTo>
                  <a:cubicBezTo>
                    <a:pt x="1384" y="529"/>
                    <a:pt x="1389" y="532"/>
                    <a:pt x="1394" y="533"/>
                  </a:cubicBezTo>
                  <a:cubicBezTo>
                    <a:pt x="1395" y="533"/>
                    <a:pt x="1396" y="533"/>
                    <a:pt x="1397" y="533"/>
                  </a:cubicBezTo>
                  <a:cubicBezTo>
                    <a:pt x="1399" y="533"/>
                    <a:pt x="1401" y="533"/>
                    <a:pt x="1403" y="533"/>
                  </a:cubicBezTo>
                  <a:cubicBezTo>
                    <a:pt x="1405" y="533"/>
                    <a:pt x="1407" y="533"/>
                    <a:pt x="1409" y="533"/>
                  </a:cubicBezTo>
                  <a:cubicBezTo>
                    <a:pt x="1410" y="533"/>
                    <a:pt x="1411" y="533"/>
                    <a:pt x="1412" y="533"/>
                  </a:cubicBezTo>
                  <a:cubicBezTo>
                    <a:pt x="1418" y="534"/>
                    <a:pt x="1424" y="537"/>
                    <a:pt x="1429" y="538"/>
                  </a:cubicBezTo>
                  <a:cubicBezTo>
                    <a:pt x="1432" y="538"/>
                    <a:pt x="1434" y="538"/>
                    <a:pt x="1437" y="538"/>
                  </a:cubicBezTo>
                  <a:cubicBezTo>
                    <a:pt x="1440" y="538"/>
                    <a:pt x="1443" y="538"/>
                    <a:pt x="1446" y="538"/>
                  </a:cubicBezTo>
                  <a:cubicBezTo>
                    <a:pt x="1449" y="538"/>
                    <a:pt x="1452" y="537"/>
                    <a:pt x="1454" y="537"/>
                  </a:cubicBezTo>
                  <a:cubicBezTo>
                    <a:pt x="1459" y="537"/>
                    <a:pt x="1464" y="538"/>
                    <a:pt x="1468" y="541"/>
                  </a:cubicBezTo>
                  <a:cubicBezTo>
                    <a:pt x="1470" y="540"/>
                    <a:pt x="1471" y="538"/>
                    <a:pt x="1474" y="538"/>
                  </a:cubicBezTo>
                  <a:cubicBezTo>
                    <a:pt x="1474" y="538"/>
                    <a:pt x="1474" y="538"/>
                    <a:pt x="1475" y="538"/>
                  </a:cubicBezTo>
                  <a:cubicBezTo>
                    <a:pt x="1477" y="540"/>
                    <a:pt x="1483" y="542"/>
                    <a:pt x="1490" y="542"/>
                  </a:cubicBezTo>
                  <a:cubicBezTo>
                    <a:pt x="1500" y="542"/>
                    <a:pt x="1510" y="539"/>
                    <a:pt x="1512" y="534"/>
                  </a:cubicBezTo>
                  <a:cubicBezTo>
                    <a:pt x="1509" y="532"/>
                    <a:pt x="1503" y="531"/>
                    <a:pt x="1497" y="531"/>
                  </a:cubicBezTo>
                  <a:cubicBezTo>
                    <a:pt x="1489" y="531"/>
                    <a:pt x="1480" y="533"/>
                    <a:pt x="1476" y="537"/>
                  </a:cubicBezTo>
                  <a:cubicBezTo>
                    <a:pt x="1477" y="531"/>
                    <a:pt x="1468" y="534"/>
                    <a:pt x="1466" y="532"/>
                  </a:cubicBezTo>
                  <a:cubicBezTo>
                    <a:pt x="1462" y="530"/>
                    <a:pt x="1463" y="524"/>
                    <a:pt x="1458" y="523"/>
                  </a:cubicBezTo>
                  <a:cubicBezTo>
                    <a:pt x="1447" y="521"/>
                    <a:pt x="1435" y="518"/>
                    <a:pt x="1422" y="518"/>
                  </a:cubicBezTo>
                  <a:cubicBezTo>
                    <a:pt x="1418" y="518"/>
                    <a:pt x="1413" y="518"/>
                    <a:pt x="1409" y="519"/>
                  </a:cubicBezTo>
                  <a:cubicBezTo>
                    <a:pt x="1405" y="517"/>
                    <a:pt x="1398" y="516"/>
                    <a:pt x="1390" y="516"/>
                  </a:cubicBezTo>
                  <a:moveTo>
                    <a:pt x="1375" y="499"/>
                  </a:moveTo>
                  <a:cubicBezTo>
                    <a:pt x="1336" y="499"/>
                    <a:pt x="1336" y="499"/>
                    <a:pt x="1336" y="499"/>
                  </a:cubicBezTo>
                  <a:cubicBezTo>
                    <a:pt x="1346" y="507"/>
                    <a:pt x="1359" y="514"/>
                    <a:pt x="1367" y="514"/>
                  </a:cubicBezTo>
                  <a:cubicBezTo>
                    <a:pt x="1374" y="514"/>
                    <a:pt x="1377" y="510"/>
                    <a:pt x="1375" y="499"/>
                  </a:cubicBezTo>
                  <a:moveTo>
                    <a:pt x="1522" y="499"/>
                  </a:moveTo>
                  <a:cubicBezTo>
                    <a:pt x="1511" y="499"/>
                    <a:pt x="1511" y="499"/>
                    <a:pt x="1511" y="499"/>
                  </a:cubicBezTo>
                  <a:cubicBezTo>
                    <a:pt x="1512" y="500"/>
                    <a:pt x="1512" y="501"/>
                    <a:pt x="1512" y="502"/>
                  </a:cubicBezTo>
                  <a:cubicBezTo>
                    <a:pt x="1509" y="507"/>
                    <a:pt x="1505" y="516"/>
                    <a:pt x="1513" y="519"/>
                  </a:cubicBezTo>
                  <a:cubicBezTo>
                    <a:pt x="1529" y="518"/>
                    <a:pt x="1523" y="507"/>
                    <a:pt x="1522" y="499"/>
                  </a:cubicBezTo>
                  <a:moveTo>
                    <a:pt x="1545" y="499"/>
                  </a:moveTo>
                  <a:cubicBezTo>
                    <a:pt x="1530" y="499"/>
                    <a:pt x="1530" y="499"/>
                    <a:pt x="1530" y="499"/>
                  </a:cubicBezTo>
                  <a:cubicBezTo>
                    <a:pt x="1531" y="502"/>
                    <a:pt x="1532" y="505"/>
                    <a:pt x="1537" y="506"/>
                  </a:cubicBezTo>
                  <a:cubicBezTo>
                    <a:pt x="1542" y="505"/>
                    <a:pt x="1544" y="502"/>
                    <a:pt x="1545" y="499"/>
                  </a:cubicBezTo>
                  <a:moveTo>
                    <a:pt x="1652" y="499"/>
                  </a:moveTo>
                  <a:cubicBezTo>
                    <a:pt x="1642" y="499"/>
                    <a:pt x="1642" y="499"/>
                    <a:pt x="1642" y="499"/>
                  </a:cubicBezTo>
                  <a:cubicBezTo>
                    <a:pt x="1644" y="501"/>
                    <a:pt x="1645" y="502"/>
                    <a:pt x="1647" y="503"/>
                  </a:cubicBezTo>
                  <a:cubicBezTo>
                    <a:pt x="1650" y="502"/>
                    <a:pt x="1651" y="500"/>
                    <a:pt x="1652" y="499"/>
                  </a:cubicBezTo>
                  <a:moveTo>
                    <a:pt x="1767" y="499"/>
                  </a:moveTo>
                  <a:cubicBezTo>
                    <a:pt x="1657" y="499"/>
                    <a:pt x="1657" y="499"/>
                    <a:pt x="1657" y="499"/>
                  </a:cubicBezTo>
                  <a:cubicBezTo>
                    <a:pt x="1663" y="503"/>
                    <a:pt x="1671" y="506"/>
                    <a:pt x="1681" y="506"/>
                  </a:cubicBezTo>
                  <a:cubicBezTo>
                    <a:pt x="1683" y="506"/>
                    <a:pt x="1685" y="506"/>
                    <a:pt x="1687" y="505"/>
                  </a:cubicBezTo>
                  <a:cubicBezTo>
                    <a:pt x="1693" y="511"/>
                    <a:pt x="1700" y="516"/>
                    <a:pt x="1704" y="523"/>
                  </a:cubicBezTo>
                  <a:cubicBezTo>
                    <a:pt x="1701" y="529"/>
                    <a:pt x="1693" y="530"/>
                    <a:pt x="1693" y="539"/>
                  </a:cubicBezTo>
                  <a:cubicBezTo>
                    <a:pt x="1694" y="539"/>
                    <a:pt x="1695" y="539"/>
                    <a:pt x="1697" y="539"/>
                  </a:cubicBezTo>
                  <a:cubicBezTo>
                    <a:pt x="1702" y="539"/>
                    <a:pt x="1703" y="535"/>
                    <a:pt x="1709" y="535"/>
                  </a:cubicBezTo>
                  <a:cubicBezTo>
                    <a:pt x="1710" y="535"/>
                    <a:pt x="1710" y="535"/>
                    <a:pt x="1710" y="535"/>
                  </a:cubicBezTo>
                  <a:cubicBezTo>
                    <a:pt x="1716" y="535"/>
                    <a:pt x="1721" y="538"/>
                    <a:pt x="1725" y="540"/>
                  </a:cubicBezTo>
                  <a:cubicBezTo>
                    <a:pt x="1730" y="543"/>
                    <a:pt x="1734" y="546"/>
                    <a:pt x="1740" y="546"/>
                  </a:cubicBezTo>
                  <a:cubicBezTo>
                    <a:pt x="1742" y="546"/>
                    <a:pt x="1744" y="545"/>
                    <a:pt x="1747" y="544"/>
                  </a:cubicBezTo>
                  <a:cubicBezTo>
                    <a:pt x="1750" y="542"/>
                    <a:pt x="1750" y="537"/>
                    <a:pt x="1751" y="533"/>
                  </a:cubicBezTo>
                  <a:cubicBezTo>
                    <a:pt x="1755" y="531"/>
                    <a:pt x="1759" y="531"/>
                    <a:pt x="1762" y="531"/>
                  </a:cubicBezTo>
                  <a:cubicBezTo>
                    <a:pt x="1772" y="531"/>
                    <a:pt x="1778" y="537"/>
                    <a:pt x="1785" y="542"/>
                  </a:cubicBezTo>
                  <a:cubicBezTo>
                    <a:pt x="1792" y="548"/>
                    <a:pt x="1799" y="554"/>
                    <a:pt x="1808" y="554"/>
                  </a:cubicBezTo>
                  <a:cubicBezTo>
                    <a:pt x="1811" y="554"/>
                    <a:pt x="1815" y="553"/>
                    <a:pt x="1819" y="552"/>
                  </a:cubicBezTo>
                  <a:cubicBezTo>
                    <a:pt x="1819" y="545"/>
                    <a:pt x="1814" y="543"/>
                    <a:pt x="1811" y="539"/>
                  </a:cubicBezTo>
                  <a:cubicBezTo>
                    <a:pt x="1797" y="536"/>
                    <a:pt x="1796" y="525"/>
                    <a:pt x="1790" y="516"/>
                  </a:cubicBezTo>
                  <a:cubicBezTo>
                    <a:pt x="1785" y="508"/>
                    <a:pt x="1776" y="504"/>
                    <a:pt x="1767" y="499"/>
                  </a:cubicBezTo>
                  <a:moveTo>
                    <a:pt x="1850" y="499"/>
                  </a:moveTo>
                  <a:cubicBezTo>
                    <a:pt x="1839" y="499"/>
                    <a:pt x="1839" y="499"/>
                    <a:pt x="1839" y="499"/>
                  </a:cubicBezTo>
                  <a:cubicBezTo>
                    <a:pt x="1840" y="500"/>
                    <a:pt x="1840" y="500"/>
                    <a:pt x="1840" y="501"/>
                  </a:cubicBezTo>
                  <a:cubicBezTo>
                    <a:pt x="1833" y="502"/>
                    <a:pt x="1824" y="508"/>
                    <a:pt x="1814" y="508"/>
                  </a:cubicBezTo>
                  <a:cubicBezTo>
                    <a:pt x="1811" y="508"/>
                    <a:pt x="1808" y="508"/>
                    <a:pt x="1805" y="506"/>
                  </a:cubicBezTo>
                  <a:cubicBezTo>
                    <a:pt x="1803" y="507"/>
                    <a:pt x="1803" y="510"/>
                    <a:pt x="1803" y="513"/>
                  </a:cubicBezTo>
                  <a:cubicBezTo>
                    <a:pt x="1808" y="516"/>
                    <a:pt x="1814" y="518"/>
                    <a:pt x="1819" y="518"/>
                  </a:cubicBezTo>
                  <a:cubicBezTo>
                    <a:pt x="1830" y="518"/>
                    <a:pt x="1840" y="512"/>
                    <a:pt x="1843" y="504"/>
                  </a:cubicBezTo>
                  <a:cubicBezTo>
                    <a:pt x="1844" y="504"/>
                    <a:pt x="1844" y="504"/>
                    <a:pt x="1844" y="504"/>
                  </a:cubicBezTo>
                  <a:cubicBezTo>
                    <a:pt x="1845" y="504"/>
                    <a:pt x="1846" y="505"/>
                    <a:pt x="1847" y="505"/>
                  </a:cubicBezTo>
                  <a:cubicBezTo>
                    <a:pt x="1847" y="505"/>
                    <a:pt x="1848" y="505"/>
                    <a:pt x="1849" y="505"/>
                  </a:cubicBezTo>
                  <a:cubicBezTo>
                    <a:pt x="1850" y="505"/>
                    <a:pt x="1850" y="505"/>
                    <a:pt x="1851" y="504"/>
                  </a:cubicBezTo>
                  <a:cubicBezTo>
                    <a:pt x="1852" y="503"/>
                    <a:pt x="1851" y="501"/>
                    <a:pt x="1850" y="499"/>
                  </a:cubicBezTo>
                  <a:moveTo>
                    <a:pt x="1122" y="382"/>
                  </a:moveTo>
                  <a:cubicBezTo>
                    <a:pt x="1115" y="382"/>
                    <a:pt x="1109" y="391"/>
                    <a:pt x="1108" y="398"/>
                  </a:cubicBezTo>
                  <a:cubicBezTo>
                    <a:pt x="1106" y="407"/>
                    <a:pt x="1112" y="421"/>
                    <a:pt x="1120" y="421"/>
                  </a:cubicBezTo>
                  <a:cubicBezTo>
                    <a:pt x="1120" y="421"/>
                    <a:pt x="1120" y="421"/>
                    <a:pt x="1120" y="421"/>
                  </a:cubicBezTo>
                  <a:cubicBezTo>
                    <a:pt x="1127" y="421"/>
                    <a:pt x="1134" y="412"/>
                    <a:pt x="1134" y="406"/>
                  </a:cubicBezTo>
                  <a:cubicBezTo>
                    <a:pt x="1135" y="397"/>
                    <a:pt x="1122" y="390"/>
                    <a:pt x="1122" y="382"/>
                  </a:cubicBezTo>
                  <a:moveTo>
                    <a:pt x="836" y="361"/>
                  </a:moveTo>
                  <a:cubicBezTo>
                    <a:pt x="833" y="361"/>
                    <a:pt x="830" y="364"/>
                    <a:pt x="833" y="369"/>
                  </a:cubicBezTo>
                  <a:cubicBezTo>
                    <a:pt x="834" y="369"/>
                    <a:pt x="835" y="370"/>
                    <a:pt x="836" y="370"/>
                  </a:cubicBezTo>
                  <a:cubicBezTo>
                    <a:pt x="839" y="370"/>
                    <a:pt x="842" y="368"/>
                    <a:pt x="842" y="365"/>
                  </a:cubicBezTo>
                  <a:cubicBezTo>
                    <a:pt x="841" y="363"/>
                    <a:pt x="839" y="361"/>
                    <a:pt x="836" y="361"/>
                  </a:cubicBezTo>
                  <a:moveTo>
                    <a:pt x="853" y="357"/>
                  </a:moveTo>
                  <a:cubicBezTo>
                    <a:pt x="849" y="357"/>
                    <a:pt x="844" y="359"/>
                    <a:pt x="843" y="363"/>
                  </a:cubicBezTo>
                  <a:cubicBezTo>
                    <a:pt x="845" y="364"/>
                    <a:pt x="849" y="365"/>
                    <a:pt x="853" y="365"/>
                  </a:cubicBezTo>
                  <a:cubicBezTo>
                    <a:pt x="857" y="365"/>
                    <a:pt x="860" y="364"/>
                    <a:pt x="861" y="361"/>
                  </a:cubicBezTo>
                  <a:cubicBezTo>
                    <a:pt x="860" y="358"/>
                    <a:pt x="857" y="357"/>
                    <a:pt x="853" y="357"/>
                  </a:cubicBezTo>
                  <a:moveTo>
                    <a:pt x="1258" y="322"/>
                  </a:moveTo>
                  <a:cubicBezTo>
                    <a:pt x="1258" y="325"/>
                    <a:pt x="1258" y="328"/>
                    <a:pt x="1258" y="330"/>
                  </a:cubicBezTo>
                  <a:cubicBezTo>
                    <a:pt x="1258" y="322"/>
                    <a:pt x="1258" y="322"/>
                    <a:pt x="1258" y="322"/>
                  </a:cubicBezTo>
                  <a:moveTo>
                    <a:pt x="3244" y="300"/>
                  </a:moveTo>
                  <a:cubicBezTo>
                    <a:pt x="3238" y="300"/>
                    <a:pt x="3232" y="302"/>
                    <a:pt x="3230" y="304"/>
                  </a:cubicBezTo>
                  <a:cubicBezTo>
                    <a:pt x="3230" y="311"/>
                    <a:pt x="3237" y="315"/>
                    <a:pt x="3243" y="315"/>
                  </a:cubicBezTo>
                  <a:cubicBezTo>
                    <a:pt x="3249" y="315"/>
                    <a:pt x="3255" y="311"/>
                    <a:pt x="3255" y="303"/>
                  </a:cubicBezTo>
                  <a:cubicBezTo>
                    <a:pt x="3253" y="301"/>
                    <a:pt x="3248" y="300"/>
                    <a:pt x="3244" y="300"/>
                  </a:cubicBezTo>
                  <a:moveTo>
                    <a:pt x="3191" y="290"/>
                  </a:moveTo>
                  <a:cubicBezTo>
                    <a:pt x="3179" y="290"/>
                    <a:pt x="3168" y="294"/>
                    <a:pt x="3166" y="304"/>
                  </a:cubicBezTo>
                  <a:cubicBezTo>
                    <a:pt x="3167" y="306"/>
                    <a:pt x="3168" y="306"/>
                    <a:pt x="3169" y="306"/>
                  </a:cubicBezTo>
                  <a:cubicBezTo>
                    <a:pt x="3170" y="306"/>
                    <a:pt x="3171" y="306"/>
                    <a:pt x="3172" y="306"/>
                  </a:cubicBezTo>
                  <a:cubicBezTo>
                    <a:pt x="3173" y="306"/>
                    <a:pt x="3174" y="306"/>
                    <a:pt x="3175" y="306"/>
                  </a:cubicBezTo>
                  <a:cubicBezTo>
                    <a:pt x="3176" y="306"/>
                    <a:pt x="3177" y="306"/>
                    <a:pt x="3178" y="306"/>
                  </a:cubicBezTo>
                  <a:cubicBezTo>
                    <a:pt x="3184" y="308"/>
                    <a:pt x="3183" y="313"/>
                    <a:pt x="3189" y="313"/>
                  </a:cubicBezTo>
                  <a:cubicBezTo>
                    <a:pt x="3189" y="313"/>
                    <a:pt x="3189" y="313"/>
                    <a:pt x="3189" y="313"/>
                  </a:cubicBezTo>
                  <a:cubicBezTo>
                    <a:pt x="3196" y="312"/>
                    <a:pt x="3196" y="306"/>
                    <a:pt x="3204" y="305"/>
                  </a:cubicBezTo>
                  <a:cubicBezTo>
                    <a:pt x="3207" y="306"/>
                    <a:pt x="3213" y="308"/>
                    <a:pt x="3218" y="308"/>
                  </a:cubicBezTo>
                  <a:cubicBezTo>
                    <a:pt x="3222" y="308"/>
                    <a:pt x="3225" y="307"/>
                    <a:pt x="3226" y="302"/>
                  </a:cubicBezTo>
                  <a:cubicBezTo>
                    <a:pt x="3220" y="296"/>
                    <a:pt x="3205" y="290"/>
                    <a:pt x="3191" y="290"/>
                  </a:cubicBezTo>
                  <a:moveTo>
                    <a:pt x="3091" y="260"/>
                  </a:moveTo>
                  <a:cubicBezTo>
                    <a:pt x="3088" y="260"/>
                    <a:pt x="3085" y="260"/>
                    <a:pt x="3082" y="262"/>
                  </a:cubicBezTo>
                  <a:cubicBezTo>
                    <a:pt x="3082" y="263"/>
                    <a:pt x="3080" y="263"/>
                    <a:pt x="3081" y="264"/>
                  </a:cubicBezTo>
                  <a:cubicBezTo>
                    <a:pt x="3089" y="272"/>
                    <a:pt x="3105" y="273"/>
                    <a:pt x="3116" y="278"/>
                  </a:cubicBezTo>
                  <a:cubicBezTo>
                    <a:pt x="3121" y="283"/>
                    <a:pt x="3131" y="285"/>
                    <a:pt x="3133" y="293"/>
                  </a:cubicBezTo>
                  <a:cubicBezTo>
                    <a:pt x="3134" y="293"/>
                    <a:pt x="3136" y="293"/>
                    <a:pt x="3138" y="293"/>
                  </a:cubicBezTo>
                  <a:cubicBezTo>
                    <a:pt x="3140" y="293"/>
                    <a:pt x="3143" y="293"/>
                    <a:pt x="3145" y="293"/>
                  </a:cubicBezTo>
                  <a:cubicBezTo>
                    <a:pt x="3148" y="293"/>
                    <a:pt x="3151" y="293"/>
                    <a:pt x="3153" y="293"/>
                  </a:cubicBezTo>
                  <a:cubicBezTo>
                    <a:pt x="3160" y="293"/>
                    <a:pt x="3165" y="292"/>
                    <a:pt x="3165" y="287"/>
                  </a:cubicBezTo>
                  <a:cubicBezTo>
                    <a:pt x="3157" y="281"/>
                    <a:pt x="3148" y="277"/>
                    <a:pt x="3138" y="274"/>
                  </a:cubicBezTo>
                  <a:cubicBezTo>
                    <a:pt x="3134" y="272"/>
                    <a:pt x="3131" y="268"/>
                    <a:pt x="3128" y="267"/>
                  </a:cubicBezTo>
                  <a:cubicBezTo>
                    <a:pt x="3128" y="267"/>
                    <a:pt x="3127" y="267"/>
                    <a:pt x="3126" y="267"/>
                  </a:cubicBezTo>
                  <a:cubicBezTo>
                    <a:pt x="3125" y="267"/>
                    <a:pt x="3124" y="267"/>
                    <a:pt x="3123" y="267"/>
                  </a:cubicBezTo>
                  <a:cubicBezTo>
                    <a:pt x="3122" y="267"/>
                    <a:pt x="3120" y="267"/>
                    <a:pt x="3119" y="267"/>
                  </a:cubicBezTo>
                  <a:cubicBezTo>
                    <a:pt x="3119" y="267"/>
                    <a:pt x="3118" y="267"/>
                    <a:pt x="3117" y="267"/>
                  </a:cubicBezTo>
                  <a:cubicBezTo>
                    <a:pt x="3109" y="266"/>
                    <a:pt x="3101" y="260"/>
                    <a:pt x="3091" y="260"/>
                  </a:cubicBezTo>
                  <a:moveTo>
                    <a:pt x="135" y="221"/>
                  </a:moveTo>
                  <a:cubicBezTo>
                    <a:pt x="133" y="221"/>
                    <a:pt x="131" y="222"/>
                    <a:pt x="129" y="225"/>
                  </a:cubicBezTo>
                  <a:cubicBezTo>
                    <a:pt x="128" y="223"/>
                    <a:pt x="125" y="221"/>
                    <a:pt x="122" y="221"/>
                  </a:cubicBezTo>
                  <a:cubicBezTo>
                    <a:pt x="120" y="221"/>
                    <a:pt x="119" y="221"/>
                    <a:pt x="118" y="223"/>
                  </a:cubicBezTo>
                  <a:cubicBezTo>
                    <a:pt x="120" y="227"/>
                    <a:pt x="118" y="231"/>
                    <a:pt x="119" y="234"/>
                  </a:cubicBezTo>
                  <a:cubicBezTo>
                    <a:pt x="120" y="234"/>
                    <a:pt x="120" y="234"/>
                    <a:pt x="121" y="234"/>
                  </a:cubicBezTo>
                  <a:cubicBezTo>
                    <a:pt x="124" y="234"/>
                    <a:pt x="127" y="232"/>
                    <a:pt x="130" y="230"/>
                  </a:cubicBezTo>
                  <a:cubicBezTo>
                    <a:pt x="133" y="228"/>
                    <a:pt x="136" y="226"/>
                    <a:pt x="141" y="226"/>
                  </a:cubicBezTo>
                  <a:cubicBezTo>
                    <a:pt x="141" y="226"/>
                    <a:pt x="141" y="226"/>
                    <a:pt x="141" y="226"/>
                  </a:cubicBezTo>
                  <a:cubicBezTo>
                    <a:pt x="142" y="228"/>
                    <a:pt x="143" y="231"/>
                    <a:pt x="146" y="231"/>
                  </a:cubicBezTo>
                  <a:cubicBezTo>
                    <a:pt x="146" y="231"/>
                    <a:pt x="146" y="231"/>
                    <a:pt x="146" y="231"/>
                  </a:cubicBezTo>
                  <a:cubicBezTo>
                    <a:pt x="147" y="231"/>
                    <a:pt x="147" y="231"/>
                    <a:pt x="147" y="231"/>
                  </a:cubicBezTo>
                  <a:cubicBezTo>
                    <a:pt x="151" y="231"/>
                    <a:pt x="152" y="229"/>
                    <a:pt x="152" y="226"/>
                  </a:cubicBezTo>
                  <a:cubicBezTo>
                    <a:pt x="146" y="225"/>
                    <a:pt x="140" y="221"/>
                    <a:pt x="135" y="221"/>
                  </a:cubicBezTo>
                  <a:moveTo>
                    <a:pt x="167" y="209"/>
                  </a:moveTo>
                  <a:cubicBezTo>
                    <a:pt x="167" y="209"/>
                    <a:pt x="167" y="210"/>
                    <a:pt x="166" y="210"/>
                  </a:cubicBezTo>
                  <a:cubicBezTo>
                    <a:pt x="164" y="213"/>
                    <a:pt x="161" y="215"/>
                    <a:pt x="163" y="219"/>
                  </a:cubicBezTo>
                  <a:cubicBezTo>
                    <a:pt x="160" y="220"/>
                    <a:pt x="157" y="221"/>
                    <a:pt x="156" y="224"/>
                  </a:cubicBezTo>
                  <a:cubicBezTo>
                    <a:pt x="158" y="225"/>
                    <a:pt x="160" y="227"/>
                    <a:pt x="162" y="227"/>
                  </a:cubicBezTo>
                  <a:cubicBezTo>
                    <a:pt x="165" y="224"/>
                    <a:pt x="165" y="223"/>
                    <a:pt x="164" y="219"/>
                  </a:cubicBezTo>
                  <a:cubicBezTo>
                    <a:pt x="164" y="219"/>
                    <a:pt x="164" y="219"/>
                    <a:pt x="164" y="219"/>
                  </a:cubicBezTo>
                  <a:cubicBezTo>
                    <a:pt x="169" y="219"/>
                    <a:pt x="171" y="216"/>
                    <a:pt x="171" y="211"/>
                  </a:cubicBezTo>
                  <a:cubicBezTo>
                    <a:pt x="169" y="211"/>
                    <a:pt x="169" y="209"/>
                    <a:pt x="167" y="209"/>
                  </a:cubicBezTo>
                  <a:moveTo>
                    <a:pt x="142" y="181"/>
                  </a:moveTo>
                  <a:cubicBezTo>
                    <a:pt x="138" y="181"/>
                    <a:pt x="135" y="185"/>
                    <a:pt x="139" y="189"/>
                  </a:cubicBezTo>
                  <a:cubicBezTo>
                    <a:pt x="139" y="189"/>
                    <a:pt x="140" y="189"/>
                    <a:pt x="141" y="189"/>
                  </a:cubicBezTo>
                  <a:cubicBezTo>
                    <a:pt x="145" y="189"/>
                    <a:pt x="147" y="187"/>
                    <a:pt x="146" y="183"/>
                  </a:cubicBezTo>
                  <a:cubicBezTo>
                    <a:pt x="145" y="181"/>
                    <a:pt x="144" y="181"/>
                    <a:pt x="142" y="181"/>
                  </a:cubicBezTo>
                  <a:moveTo>
                    <a:pt x="15" y="155"/>
                  </a:moveTo>
                  <a:cubicBezTo>
                    <a:pt x="10" y="155"/>
                    <a:pt x="6" y="160"/>
                    <a:pt x="0" y="160"/>
                  </a:cubicBezTo>
                  <a:cubicBezTo>
                    <a:pt x="0" y="165"/>
                    <a:pt x="3" y="167"/>
                    <a:pt x="7" y="167"/>
                  </a:cubicBezTo>
                  <a:cubicBezTo>
                    <a:pt x="12" y="167"/>
                    <a:pt x="20" y="162"/>
                    <a:pt x="18" y="156"/>
                  </a:cubicBezTo>
                  <a:cubicBezTo>
                    <a:pt x="17" y="156"/>
                    <a:pt x="16" y="155"/>
                    <a:pt x="15" y="155"/>
                  </a:cubicBezTo>
                  <a:moveTo>
                    <a:pt x="560" y="154"/>
                  </a:moveTo>
                  <a:cubicBezTo>
                    <a:pt x="553" y="154"/>
                    <a:pt x="547" y="155"/>
                    <a:pt x="543" y="155"/>
                  </a:cubicBezTo>
                  <a:cubicBezTo>
                    <a:pt x="543" y="156"/>
                    <a:pt x="541" y="157"/>
                    <a:pt x="542" y="159"/>
                  </a:cubicBezTo>
                  <a:cubicBezTo>
                    <a:pt x="545" y="162"/>
                    <a:pt x="553" y="165"/>
                    <a:pt x="560" y="165"/>
                  </a:cubicBezTo>
                  <a:cubicBezTo>
                    <a:pt x="566" y="165"/>
                    <a:pt x="573" y="163"/>
                    <a:pt x="576" y="159"/>
                  </a:cubicBezTo>
                  <a:cubicBezTo>
                    <a:pt x="574" y="155"/>
                    <a:pt x="567" y="154"/>
                    <a:pt x="560" y="154"/>
                  </a:cubicBezTo>
                  <a:moveTo>
                    <a:pt x="449" y="128"/>
                  </a:moveTo>
                  <a:cubicBezTo>
                    <a:pt x="442" y="128"/>
                    <a:pt x="434" y="129"/>
                    <a:pt x="429" y="130"/>
                  </a:cubicBezTo>
                  <a:cubicBezTo>
                    <a:pt x="429" y="135"/>
                    <a:pt x="429" y="135"/>
                    <a:pt x="429" y="135"/>
                  </a:cubicBezTo>
                  <a:cubicBezTo>
                    <a:pt x="440" y="139"/>
                    <a:pt x="450" y="149"/>
                    <a:pt x="461" y="150"/>
                  </a:cubicBezTo>
                  <a:cubicBezTo>
                    <a:pt x="467" y="145"/>
                    <a:pt x="459" y="138"/>
                    <a:pt x="461" y="130"/>
                  </a:cubicBezTo>
                  <a:cubicBezTo>
                    <a:pt x="458" y="128"/>
                    <a:pt x="454" y="128"/>
                    <a:pt x="449" y="128"/>
                  </a:cubicBezTo>
                  <a:moveTo>
                    <a:pt x="320" y="122"/>
                  </a:moveTo>
                  <a:cubicBezTo>
                    <a:pt x="319" y="122"/>
                    <a:pt x="319" y="122"/>
                    <a:pt x="318" y="122"/>
                  </a:cubicBezTo>
                  <a:cubicBezTo>
                    <a:pt x="316" y="125"/>
                    <a:pt x="317" y="130"/>
                    <a:pt x="322" y="130"/>
                  </a:cubicBezTo>
                  <a:cubicBezTo>
                    <a:pt x="322" y="130"/>
                    <a:pt x="323" y="130"/>
                    <a:pt x="324" y="130"/>
                  </a:cubicBezTo>
                  <a:cubicBezTo>
                    <a:pt x="326" y="127"/>
                    <a:pt x="325" y="122"/>
                    <a:pt x="320" y="122"/>
                  </a:cubicBezTo>
                  <a:moveTo>
                    <a:pt x="345" y="109"/>
                  </a:moveTo>
                  <a:cubicBezTo>
                    <a:pt x="344" y="109"/>
                    <a:pt x="342" y="110"/>
                    <a:pt x="340" y="111"/>
                  </a:cubicBezTo>
                  <a:cubicBezTo>
                    <a:pt x="341" y="116"/>
                    <a:pt x="344" y="118"/>
                    <a:pt x="348" y="120"/>
                  </a:cubicBezTo>
                  <a:cubicBezTo>
                    <a:pt x="356" y="117"/>
                    <a:pt x="351" y="109"/>
                    <a:pt x="345" y="109"/>
                  </a:cubicBezTo>
                  <a:moveTo>
                    <a:pt x="399" y="102"/>
                  </a:moveTo>
                  <a:cubicBezTo>
                    <a:pt x="394" y="102"/>
                    <a:pt x="388" y="104"/>
                    <a:pt x="386" y="108"/>
                  </a:cubicBezTo>
                  <a:cubicBezTo>
                    <a:pt x="393" y="113"/>
                    <a:pt x="385" y="126"/>
                    <a:pt x="396" y="127"/>
                  </a:cubicBezTo>
                  <a:cubicBezTo>
                    <a:pt x="396" y="127"/>
                    <a:pt x="396" y="127"/>
                    <a:pt x="396" y="127"/>
                  </a:cubicBezTo>
                  <a:cubicBezTo>
                    <a:pt x="404" y="127"/>
                    <a:pt x="409" y="117"/>
                    <a:pt x="408" y="106"/>
                  </a:cubicBezTo>
                  <a:cubicBezTo>
                    <a:pt x="406" y="103"/>
                    <a:pt x="402" y="102"/>
                    <a:pt x="399" y="102"/>
                  </a:cubicBezTo>
                  <a:moveTo>
                    <a:pt x="3270" y="26"/>
                  </a:moveTo>
                  <a:cubicBezTo>
                    <a:pt x="3266" y="28"/>
                    <a:pt x="3269" y="33"/>
                    <a:pt x="3271" y="35"/>
                  </a:cubicBezTo>
                  <a:cubicBezTo>
                    <a:pt x="3272" y="35"/>
                    <a:pt x="3273" y="35"/>
                    <a:pt x="3273" y="35"/>
                  </a:cubicBezTo>
                  <a:cubicBezTo>
                    <a:pt x="3274" y="35"/>
                    <a:pt x="3275" y="35"/>
                    <a:pt x="3276" y="35"/>
                  </a:cubicBezTo>
                  <a:cubicBezTo>
                    <a:pt x="3277" y="35"/>
                    <a:pt x="3278" y="35"/>
                    <a:pt x="3279" y="35"/>
                  </a:cubicBezTo>
                  <a:cubicBezTo>
                    <a:pt x="3283" y="35"/>
                    <a:pt x="3286" y="35"/>
                    <a:pt x="3287" y="32"/>
                  </a:cubicBezTo>
                  <a:cubicBezTo>
                    <a:pt x="3280" y="30"/>
                    <a:pt x="3274" y="29"/>
                    <a:pt x="3270" y="26"/>
                  </a:cubicBezTo>
                  <a:moveTo>
                    <a:pt x="314" y="0"/>
                  </a:moveTo>
                  <a:cubicBezTo>
                    <a:pt x="259" y="0"/>
                    <a:pt x="259" y="0"/>
                    <a:pt x="259" y="0"/>
                  </a:cubicBezTo>
                  <a:cubicBezTo>
                    <a:pt x="256" y="2"/>
                    <a:pt x="250" y="3"/>
                    <a:pt x="246" y="5"/>
                  </a:cubicBezTo>
                  <a:cubicBezTo>
                    <a:pt x="246" y="8"/>
                    <a:pt x="249" y="7"/>
                    <a:pt x="251" y="9"/>
                  </a:cubicBezTo>
                  <a:cubicBezTo>
                    <a:pt x="255" y="9"/>
                    <a:pt x="259" y="8"/>
                    <a:pt x="262" y="8"/>
                  </a:cubicBezTo>
                  <a:cubicBezTo>
                    <a:pt x="265" y="8"/>
                    <a:pt x="267" y="8"/>
                    <a:pt x="269" y="9"/>
                  </a:cubicBezTo>
                  <a:cubicBezTo>
                    <a:pt x="281" y="3"/>
                    <a:pt x="302" y="6"/>
                    <a:pt x="314" y="0"/>
                  </a:cubicBezTo>
                  <a:moveTo>
                    <a:pt x="1258" y="0"/>
                  </a:moveTo>
                  <a:cubicBezTo>
                    <a:pt x="330" y="0"/>
                    <a:pt x="330" y="0"/>
                    <a:pt x="330" y="0"/>
                  </a:cubicBezTo>
                  <a:cubicBezTo>
                    <a:pt x="321" y="7"/>
                    <a:pt x="311" y="13"/>
                    <a:pt x="300" y="19"/>
                  </a:cubicBezTo>
                  <a:cubicBezTo>
                    <a:pt x="296" y="18"/>
                    <a:pt x="296" y="14"/>
                    <a:pt x="291" y="14"/>
                  </a:cubicBezTo>
                  <a:cubicBezTo>
                    <a:pt x="290" y="14"/>
                    <a:pt x="290" y="14"/>
                    <a:pt x="290" y="14"/>
                  </a:cubicBezTo>
                  <a:cubicBezTo>
                    <a:pt x="288" y="17"/>
                    <a:pt x="293" y="24"/>
                    <a:pt x="287" y="25"/>
                  </a:cubicBezTo>
                  <a:cubicBezTo>
                    <a:pt x="284" y="24"/>
                    <a:pt x="277" y="23"/>
                    <a:pt x="270" y="23"/>
                  </a:cubicBezTo>
                  <a:cubicBezTo>
                    <a:pt x="264" y="23"/>
                    <a:pt x="259" y="24"/>
                    <a:pt x="257" y="29"/>
                  </a:cubicBezTo>
                  <a:cubicBezTo>
                    <a:pt x="259" y="34"/>
                    <a:pt x="263" y="37"/>
                    <a:pt x="268" y="39"/>
                  </a:cubicBezTo>
                  <a:cubicBezTo>
                    <a:pt x="270" y="38"/>
                    <a:pt x="272" y="38"/>
                    <a:pt x="274" y="38"/>
                  </a:cubicBezTo>
                  <a:cubicBezTo>
                    <a:pt x="288" y="38"/>
                    <a:pt x="298" y="52"/>
                    <a:pt x="297" y="62"/>
                  </a:cubicBezTo>
                  <a:cubicBezTo>
                    <a:pt x="297" y="67"/>
                    <a:pt x="290" y="78"/>
                    <a:pt x="286" y="80"/>
                  </a:cubicBezTo>
                  <a:cubicBezTo>
                    <a:pt x="283" y="81"/>
                    <a:pt x="280" y="81"/>
                    <a:pt x="276" y="81"/>
                  </a:cubicBezTo>
                  <a:cubicBezTo>
                    <a:pt x="265" y="81"/>
                    <a:pt x="250" y="78"/>
                    <a:pt x="246" y="77"/>
                  </a:cubicBezTo>
                  <a:cubicBezTo>
                    <a:pt x="245" y="77"/>
                    <a:pt x="244" y="77"/>
                    <a:pt x="242" y="77"/>
                  </a:cubicBezTo>
                  <a:cubicBezTo>
                    <a:pt x="241" y="77"/>
                    <a:pt x="239" y="77"/>
                    <a:pt x="238" y="77"/>
                  </a:cubicBezTo>
                  <a:cubicBezTo>
                    <a:pt x="237" y="77"/>
                    <a:pt x="235" y="77"/>
                    <a:pt x="234" y="77"/>
                  </a:cubicBezTo>
                  <a:cubicBezTo>
                    <a:pt x="230" y="77"/>
                    <a:pt x="227" y="77"/>
                    <a:pt x="225" y="74"/>
                  </a:cubicBezTo>
                  <a:cubicBezTo>
                    <a:pt x="221" y="80"/>
                    <a:pt x="211" y="78"/>
                    <a:pt x="209" y="84"/>
                  </a:cubicBezTo>
                  <a:cubicBezTo>
                    <a:pt x="208" y="89"/>
                    <a:pt x="218" y="96"/>
                    <a:pt x="218" y="103"/>
                  </a:cubicBezTo>
                  <a:cubicBezTo>
                    <a:pt x="219" y="113"/>
                    <a:pt x="214" y="114"/>
                    <a:pt x="209" y="123"/>
                  </a:cubicBezTo>
                  <a:cubicBezTo>
                    <a:pt x="217" y="128"/>
                    <a:pt x="211" y="141"/>
                    <a:pt x="218" y="147"/>
                  </a:cubicBezTo>
                  <a:cubicBezTo>
                    <a:pt x="219" y="148"/>
                    <a:pt x="220" y="148"/>
                    <a:pt x="220" y="148"/>
                  </a:cubicBezTo>
                  <a:cubicBezTo>
                    <a:pt x="228" y="148"/>
                    <a:pt x="230" y="143"/>
                    <a:pt x="236" y="141"/>
                  </a:cubicBezTo>
                  <a:cubicBezTo>
                    <a:pt x="241" y="143"/>
                    <a:pt x="244" y="150"/>
                    <a:pt x="249" y="150"/>
                  </a:cubicBezTo>
                  <a:cubicBezTo>
                    <a:pt x="250" y="150"/>
                    <a:pt x="250" y="150"/>
                    <a:pt x="250" y="150"/>
                  </a:cubicBezTo>
                  <a:cubicBezTo>
                    <a:pt x="253" y="150"/>
                    <a:pt x="256" y="149"/>
                    <a:pt x="258" y="148"/>
                  </a:cubicBezTo>
                  <a:cubicBezTo>
                    <a:pt x="261" y="147"/>
                    <a:pt x="264" y="146"/>
                    <a:pt x="268" y="146"/>
                  </a:cubicBezTo>
                  <a:cubicBezTo>
                    <a:pt x="268" y="146"/>
                    <a:pt x="268" y="146"/>
                    <a:pt x="268" y="146"/>
                  </a:cubicBezTo>
                  <a:cubicBezTo>
                    <a:pt x="273" y="146"/>
                    <a:pt x="279" y="150"/>
                    <a:pt x="283" y="150"/>
                  </a:cubicBezTo>
                  <a:cubicBezTo>
                    <a:pt x="284" y="150"/>
                    <a:pt x="284" y="150"/>
                    <a:pt x="285" y="149"/>
                  </a:cubicBezTo>
                  <a:cubicBezTo>
                    <a:pt x="291" y="148"/>
                    <a:pt x="287" y="143"/>
                    <a:pt x="291" y="138"/>
                  </a:cubicBezTo>
                  <a:cubicBezTo>
                    <a:pt x="295" y="134"/>
                    <a:pt x="302" y="134"/>
                    <a:pt x="306" y="131"/>
                  </a:cubicBezTo>
                  <a:cubicBezTo>
                    <a:pt x="307" y="126"/>
                    <a:pt x="305" y="124"/>
                    <a:pt x="304" y="122"/>
                  </a:cubicBezTo>
                  <a:cubicBezTo>
                    <a:pt x="310" y="116"/>
                    <a:pt x="313" y="109"/>
                    <a:pt x="321" y="105"/>
                  </a:cubicBezTo>
                  <a:cubicBezTo>
                    <a:pt x="328" y="102"/>
                    <a:pt x="339" y="102"/>
                    <a:pt x="340" y="94"/>
                  </a:cubicBezTo>
                  <a:cubicBezTo>
                    <a:pt x="341" y="89"/>
                    <a:pt x="336" y="89"/>
                    <a:pt x="337" y="84"/>
                  </a:cubicBezTo>
                  <a:cubicBezTo>
                    <a:pt x="340" y="82"/>
                    <a:pt x="342" y="81"/>
                    <a:pt x="345" y="81"/>
                  </a:cubicBezTo>
                  <a:cubicBezTo>
                    <a:pt x="348" y="81"/>
                    <a:pt x="351" y="82"/>
                    <a:pt x="354" y="83"/>
                  </a:cubicBezTo>
                  <a:cubicBezTo>
                    <a:pt x="357" y="84"/>
                    <a:pt x="361" y="85"/>
                    <a:pt x="364" y="85"/>
                  </a:cubicBezTo>
                  <a:cubicBezTo>
                    <a:pt x="365" y="85"/>
                    <a:pt x="366" y="85"/>
                    <a:pt x="367" y="84"/>
                  </a:cubicBezTo>
                  <a:cubicBezTo>
                    <a:pt x="375" y="83"/>
                    <a:pt x="388" y="73"/>
                    <a:pt x="399" y="73"/>
                  </a:cubicBezTo>
                  <a:cubicBezTo>
                    <a:pt x="404" y="73"/>
                    <a:pt x="409" y="75"/>
                    <a:pt x="412" y="83"/>
                  </a:cubicBezTo>
                  <a:cubicBezTo>
                    <a:pt x="406" y="87"/>
                    <a:pt x="392" y="85"/>
                    <a:pt x="393" y="96"/>
                  </a:cubicBezTo>
                  <a:cubicBezTo>
                    <a:pt x="396" y="96"/>
                    <a:pt x="397" y="98"/>
                    <a:pt x="400" y="98"/>
                  </a:cubicBezTo>
                  <a:cubicBezTo>
                    <a:pt x="400" y="98"/>
                    <a:pt x="400" y="98"/>
                    <a:pt x="400" y="98"/>
                  </a:cubicBezTo>
                  <a:cubicBezTo>
                    <a:pt x="405" y="97"/>
                    <a:pt x="404" y="90"/>
                    <a:pt x="410" y="89"/>
                  </a:cubicBezTo>
                  <a:cubicBezTo>
                    <a:pt x="433" y="97"/>
                    <a:pt x="454" y="107"/>
                    <a:pt x="468" y="123"/>
                  </a:cubicBezTo>
                  <a:cubicBezTo>
                    <a:pt x="465" y="127"/>
                    <a:pt x="465" y="132"/>
                    <a:pt x="469" y="135"/>
                  </a:cubicBezTo>
                  <a:cubicBezTo>
                    <a:pt x="474" y="129"/>
                    <a:pt x="484" y="129"/>
                    <a:pt x="484" y="123"/>
                  </a:cubicBezTo>
                  <a:cubicBezTo>
                    <a:pt x="485" y="118"/>
                    <a:pt x="474" y="118"/>
                    <a:pt x="475" y="110"/>
                  </a:cubicBezTo>
                  <a:cubicBezTo>
                    <a:pt x="476" y="110"/>
                    <a:pt x="477" y="110"/>
                    <a:pt x="478" y="110"/>
                  </a:cubicBezTo>
                  <a:cubicBezTo>
                    <a:pt x="480" y="110"/>
                    <a:pt x="482" y="111"/>
                    <a:pt x="483" y="111"/>
                  </a:cubicBezTo>
                  <a:cubicBezTo>
                    <a:pt x="485" y="112"/>
                    <a:pt x="487" y="113"/>
                    <a:pt x="488" y="113"/>
                  </a:cubicBezTo>
                  <a:cubicBezTo>
                    <a:pt x="490" y="113"/>
                    <a:pt x="491" y="113"/>
                    <a:pt x="492" y="112"/>
                  </a:cubicBezTo>
                  <a:cubicBezTo>
                    <a:pt x="489" y="103"/>
                    <a:pt x="473" y="97"/>
                    <a:pt x="459" y="94"/>
                  </a:cubicBezTo>
                  <a:cubicBezTo>
                    <a:pt x="453" y="87"/>
                    <a:pt x="432" y="76"/>
                    <a:pt x="432" y="65"/>
                  </a:cubicBezTo>
                  <a:cubicBezTo>
                    <a:pt x="432" y="59"/>
                    <a:pt x="437" y="55"/>
                    <a:pt x="443" y="55"/>
                  </a:cubicBezTo>
                  <a:cubicBezTo>
                    <a:pt x="443" y="55"/>
                    <a:pt x="444" y="55"/>
                    <a:pt x="444" y="55"/>
                  </a:cubicBezTo>
                  <a:cubicBezTo>
                    <a:pt x="455" y="55"/>
                    <a:pt x="457" y="66"/>
                    <a:pt x="463" y="72"/>
                  </a:cubicBezTo>
                  <a:cubicBezTo>
                    <a:pt x="471" y="73"/>
                    <a:pt x="474" y="81"/>
                    <a:pt x="481" y="85"/>
                  </a:cubicBezTo>
                  <a:cubicBezTo>
                    <a:pt x="488" y="90"/>
                    <a:pt x="499" y="92"/>
                    <a:pt x="501" y="100"/>
                  </a:cubicBezTo>
                  <a:cubicBezTo>
                    <a:pt x="504" y="122"/>
                    <a:pt x="531" y="124"/>
                    <a:pt x="525" y="145"/>
                  </a:cubicBezTo>
                  <a:cubicBezTo>
                    <a:pt x="530" y="147"/>
                    <a:pt x="534" y="149"/>
                    <a:pt x="540" y="150"/>
                  </a:cubicBezTo>
                  <a:cubicBezTo>
                    <a:pt x="552" y="146"/>
                    <a:pt x="546" y="125"/>
                    <a:pt x="544" y="114"/>
                  </a:cubicBezTo>
                  <a:cubicBezTo>
                    <a:pt x="550" y="109"/>
                    <a:pt x="556" y="105"/>
                    <a:pt x="564" y="102"/>
                  </a:cubicBezTo>
                  <a:cubicBezTo>
                    <a:pt x="567" y="104"/>
                    <a:pt x="569" y="106"/>
                    <a:pt x="573" y="108"/>
                  </a:cubicBezTo>
                  <a:cubicBezTo>
                    <a:pt x="581" y="105"/>
                    <a:pt x="587" y="100"/>
                    <a:pt x="594" y="96"/>
                  </a:cubicBezTo>
                  <a:cubicBezTo>
                    <a:pt x="594" y="90"/>
                    <a:pt x="587" y="91"/>
                    <a:pt x="587" y="85"/>
                  </a:cubicBezTo>
                  <a:cubicBezTo>
                    <a:pt x="588" y="80"/>
                    <a:pt x="596" y="81"/>
                    <a:pt x="596" y="76"/>
                  </a:cubicBezTo>
                  <a:cubicBezTo>
                    <a:pt x="592" y="72"/>
                    <a:pt x="578" y="65"/>
                    <a:pt x="587" y="58"/>
                  </a:cubicBezTo>
                  <a:cubicBezTo>
                    <a:pt x="594" y="60"/>
                    <a:pt x="597" y="64"/>
                    <a:pt x="606" y="64"/>
                  </a:cubicBezTo>
                  <a:cubicBezTo>
                    <a:pt x="606" y="64"/>
                    <a:pt x="607" y="64"/>
                    <a:pt x="607" y="64"/>
                  </a:cubicBezTo>
                  <a:cubicBezTo>
                    <a:pt x="609" y="56"/>
                    <a:pt x="614" y="48"/>
                    <a:pt x="623" y="47"/>
                  </a:cubicBezTo>
                  <a:cubicBezTo>
                    <a:pt x="623" y="47"/>
                    <a:pt x="624" y="47"/>
                    <a:pt x="624" y="47"/>
                  </a:cubicBezTo>
                  <a:cubicBezTo>
                    <a:pt x="627" y="47"/>
                    <a:pt x="629" y="48"/>
                    <a:pt x="632" y="49"/>
                  </a:cubicBezTo>
                  <a:cubicBezTo>
                    <a:pt x="635" y="50"/>
                    <a:pt x="637" y="50"/>
                    <a:pt x="640" y="50"/>
                  </a:cubicBezTo>
                  <a:cubicBezTo>
                    <a:pt x="640" y="50"/>
                    <a:pt x="641" y="50"/>
                    <a:pt x="642" y="50"/>
                  </a:cubicBezTo>
                  <a:cubicBezTo>
                    <a:pt x="635" y="57"/>
                    <a:pt x="644" y="63"/>
                    <a:pt x="647" y="70"/>
                  </a:cubicBezTo>
                  <a:cubicBezTo>
                    <a:pt x="657" y="67"/>
                    <a:pt x="665" y="63"/>
                    <a:pt x="675" y="60"/>
                  </a:cubicBezTo>
                  <a:cubicBezTo>
                    <a:pt x="673" y="52"/>
                    <a:pt x="654" y="57"/>
                    <a:pt x="654" y="47"/>
                  </a:cubicBezTo>
                  <a:cubicBezTo>
                    <a:pt x="655" y="48"/>
                    <a:pt x="656" y="48"/>
                    <a:pt x="657" y="48"/>
                  </a:cubicBezTo>
                  <a:cubicBezTo>
                    <a:pt x="664" y="48"/>
                    <a:pt x="670" y="46"/>
                    <a:pt x="676" y="44"/>
                  </a:cubicBezTo>
                  <a:cubicBezTo>
                    <a:pt x="682" y="42"/>
                    <a:pt x="688" y="40"/>
                    <a:pt x="695" y="40"/>
                  </a:cubicBezTo>
                  <a:cubicBezTo>
                    <a:pt x="696" y="40"/>
                    <a:pt x="697" y="40"/>
                    <a:pt x="698" y="40"/>
                  </a:cubicBezTo>
                  <a:cubicBezTo>
                    <a:pt x="700" y="54"/>
                    <a:pt x="681" y="50"/>
                    <a:pt x="684" y="61"/>
                  </a:cubicBezTo>
                  <a:cubicBezTo>
                    <a:pt x="685" y="67"/>
                    <a:pt x="701" y="72"/>
                    <a:pt x="709" y="76"/>
                  </a:cubicBezTo>
                  <a:cubicBezTo>
                    <a:pt x="719" y="81"/>
                    <a:pt x="729" y="87"/>
                    <a:pt x="732" y="93"/>
                  </a:cubicBezTo>
                  <a:cubicBezTo>
                    <a:pt x="727" y="102"/>
                    <a:pt x="716" y="99"/>
                    <a:pt x="705" y="100"/>
                  </a:cubicBezTo>
                  <a:cubicBezTo>
                    <a:pt x="702" y="100"/>
                    <a:pt x="700" y="101"/>
                    <a:pt x="699" y="101"/>
                  </a:cubicBezTo>
                  <a:cubicBezTo>
                    <a:pt x="689" y="101"/>
                    <a:pt x="687" y="97"/>
                    <a:pt x="676" y="94"/>
                  </a:cubicBezTo>
                  <a:cubicBezTo>
                    <a:pt x="669" y="91"/>
                    <a:pt x="661" y="91"/>
                    <a:pt x="654" y="91"/>
                  </a:cubicBezTo>
                  <a:cubicBezTo>
                    <a:pt x="646" y="91"/>
                    <a:pt x="638" y="92"/>
                    <a:pt x="630" y="93"/>
                  </a:cubicBezTo>
                  <a:cubicBezTo>
                    <a:pt x="626" y="97"/>
                    <a:pt x="619" y="100"/>
                    <a:pt x="609" y="100"/>
                  </a:cubicBezTo>
                  <a:cubicBezTo>
                    <a:pt x="608" y="100"/>
                    <a:pt x="607" y="100"/>
                    <a:pt x="606" y="100"/>
                  </a:cubicBezTo>
                  <a:cubicBezTo>
                    <a:pt x="605" y="112"/>
                    <a:pt x="584" y="108"/>
                    <a:pt x="574" y="113"/>
                  </a:cubicBezTo>
                  <a:cubicBezTo>
                    <a:pt x="571" y="118"/>
                    <a:pt x="576" y="124"/>
                    <a:pt x="573" y="130"/>
                  </a:cubicBezTo>
                  <a:cubicBezTo>
                    <a:pt x="578" y="135"/>
                    <a:pt x="582" y="141"/>
                    <a:pt x="588" y="146"/>
                  </a:cubicBezTo>
                  <a:cubicBezTo>
                    <a:pt x="589" y="146"/>
                    <a:pt x="589" y="146"/>
                    <a:pt x="589" y="146"/>
                  </a:cubicBezTo>
                  <a:cubicBezTo>
                    <a:pt x="598" y="146"/>
                    <a:pt x="602" y="150"/>
                    <a:pt x="608" y="152"/>
                  </a:cubicBezTo>
                  <a:cubicBezTo>
                    <a:pt x="615" y="151"/>
                    <a:pt x="619" y="147"/>
                    <a:pt x="625" y="147"/>
                  </a:cubicBezTo>
                  <a:cubicBezTo>
                    <a:pt x="625" y="147"/>
                    <a:pt x="626" y="147"/>
                    <a:pt x="626" y="147"/>
                  </a:cubicBezTo>
                  <a:cubicBezTo>
                    <a:pt x="631" y="147"/>
                    <a:pt x="635" y="152"/>
                    <a:pt x="640" y="152"/>
                  </a:cubicBezTo>
                  <a:cubicBezTo>
                    <a:pt x="641" y="152"/>
                    <a:pt x="642" y="152"/>
                    <a:pt x="643" y="152"/>
                  </a:cubicBezTo>
                  <a:cubicBezTo>
                    <a:pt x="653" y="152"/>
                    <a:pt x="656" y="147"/>
                    <a:pt x="667" y="146"/>
                  </a:cubicBezTo>
                  <a:cubicBezTo>
                    <a:pt x="677" y="153"/>
                    <a:pt x="667" y="169"/>
                    <a:pt x="663" y="176"/>
                  </a:cubicBezTo>
                  <a:cubicBezTo>
                    <a:pt x="663" y="180"/>
                    <a:pt x="668" y="180"/>
                    <a:pt x="668" y="185"/>
                  </a:cubicBezTo>
                  <a:cubicBezTo>
                    <a:pt x="656" y="185"/>
                    <a:pt x="646" y="195"/>
                    <a:pt x="633" y="195"/>
                  </a:cubicBezTo>
                  <a:cubicBezTo>
                    <a:pt x="629" y="195"/>
                    <a:pt x="625" y="194"/>
                    <a:pt x="620" y="192"/>
                  </a:cubicBezTo>
                  <a:cubicBezTo>
                    <a:pt x="615" y="197"/>
                    <a:pt x="610" y="198"/>
                    <a:pt x="603" y="198"/>
                  </a:cubicBezTo>
                  <a:cubicBezTo>
                    <a:pt x="598" y="198"/>
                    <a:pt x="592" y="197"/>
                    <a:pt x="586" y="196"/>
                  </a:cubicBezTo>
                  <a:cubicBezTo>
                    <a:pt x="580" y="195"/>
                    <a:pt x="574" y="194"/>
                    <a:pt x="569" y="194"/>
                  </a:cubicBezTo>
                  <a:cubicBezTo>
                    <a:pt x="567" y="194"/>
                    <a:pt x="565" y="194"/>
                    <a:pt x="564" y="194"/>
                  </a:cubicBezTo>
                  <a:cubicBezTo>
                    <a:pt x="553" y="190"/>
                    <a:pt x="538" y="182"/>
                    <a:pt x="525" y="182"/>
                  </a:cubicBezTo>
                  <a:cubicBezTo>
                    <a:pt x="517" y="182"/>
                    <a:pt x="511" y="185"/>
                    <a:pt x="506" y="192"/>
                  </a:cubicBezTo>
                  <a:cubicBezTo>
                    <a:pt x="509" y="201"/>
                    <a:pt x="503" y="205"/>
                    <a:pt x="497" y="205"/>
                  </a:cubicBezTo>
                  <a:cubicBezTo>
                    <a:pt x="492" y="205"/>
                    <a:pt x="486" y="203"/>
                    <a:pt x="484" y="198"/>
                  </a:cubicBezTo>
                  <a:cubicBezTo>
                    <a:pt x="483" y="199"/>
                    <a:pt x="482" y="199"/>
                    <a:pt x="481" y="199"/>
                  </a:cubicBezTo>
                  <a:cubicBezTo>
                    <a:pt x="475" y="199"/>
                    <a:pt x="472" y="196"/>
                    <a:pt x="465" y="196"/>
                  </a:cubicBezTo>
                  <a:cubicBezTo>
                    <a:pt x="460" y="176"/>
                    <a:pt x="418" y="186"/>
                    <a:pt x="408" y="171"/>
                  </a:cubicBezTo>
                  <a:cubicBezTo>
                    <a:pt x="415" y="163"/>
                    <a:pt x="422" y="156"/>
                    <a:pt x="414" y="143"/>
                  </a:cubicBezTo>
                  <a:cubicBezTo>
                    <a:pt x="409" y="141"/>
                    <a:pt x="404" y="140"/>
                    <a:pt x="399" y="140"/>
                  </a:cubicBezTo>
                  <a:cubicBezTo>
                    <a:pt x="391" y="140"/>
                    <a:pt x="384" y="141"/>
                    <a:pt x="377" y="143"/>
                  </a:cubicBezTo>
                  <a:cubicBezTo>
                    <a:pt x="370" y="145"/>
                    <a:pt x="363" y="147"/>
                    <a:pt x="356" y="147"/>
                  </a:cubicBezTo>
                  <a:cubicBezTo>
                    <a:pt x="355" y="147"/>
                    <a:pt x="354" y="147"/>
                    <a:pt x="352" y="147"/>
                  </a:cubicBezTo>
                  <a:cubicBezTo>
                    <a:pt x="348" y="146"/>
                    <a:pt x="344" y="143"/>
                    <a:pt x="339" y="143"/>
                  </a:cubicBezTo>
                  <a:cubicBezTo>
                    <a:pt x="339" y="143"/>
                    <a:pt x="339" y="143"/>
                    <a:pt x="339" y="143"/>
                  </a:cubicBezTo>
                  <a:cubicBezTo>
                    <a:pt x="330" y="143"/>
                    <a:pt x="318" y="152"/>
                    <a:pt x="306" y="155"/>
                  </a:cubicBezTo>
                  <a:cubicBezTo>
                    <a:pt x="303" y="156"/>
                    <a:pt x="298" y="155"/>
                    <a:pt x="296" y="156"/>
                  </a:cubicBezTo>
                  <a:cubicBezTo>
                    <a:pt x="292" y="157"/>
                    <a:pt x="291" y="161"/>
                    <a:pt x="287" y="161"/>
                  </a:cubicBezTo>
                  <a:cubicBezTo>
                    <a:pt x="287" y="161"/>
                    <a:pt x="286" y="162"/>
                    <a:pt x="285" y="162"/>
                  </a:cubicBezTo>
                  <a:cubicBezTo>
                    <a:pt x="281" y="162"/>
                    <a:pt x="277" y="160"/>
                    <a:pt x="270" y="160"/>
                  </a:cubicBezTo>
                  <a:cubicBezTo>
                    <a:pt x="270" y="160"/>
                    <a:pt x="269" y="160"/>
                    <a:pt x="269" y="160"/>
                  </a:cubicBezTo>
                  <a:cubicBezTo>
                    <a:pt x="267" y="160"/>
                    <a:pt x="265" y="160"/>
                    <a:pt x="263" y="160"/>
                  </a:cubicBezTo>
                  <a:cubicBezTo>
                    <a:pt x="262" y="160"/>
                    <a:pt x="260" y="160"/>
                    <a:pt x="259" y="160"/>
                  </a:cubicBezTo>
                  <a:cubicBezTo>
                    <a:pt x="255" y="160"/>
                    <a:pt x="251" y="159"/>
                    <a:pt x="248" y="157"/>
                  </a:cubicBezTo>
                  <a:cubicBezTo>
                    <a:pt x="238" y="167"/>
                    <a:pt x="227" y="177"/>
                    <a:pt x="212" y="183"/>
                  </a:cubicBezTo>
                  <a:cubicBezTo>
                    <a:pt x="210" y="189"/>
                    <a:pt x="209" y="195"/>
                    <a:pt x="208" y="201"/>
                  </a:cubicBezTo>
                  <a:cubicBezTo>
                    <a:pt x="200" y="206"/>
                    <a:pt x="198" y="215"/>
                    <a:pt x="190" y="221"/>
                  </a:cubicBezTo>
                  <a:cubicBezTo>
                    <a:pt x="185" y="224"/>
                    <a:pt x="177" y="225"/>
                    <a:pt x="173" y="228"/>
                  </a:cubicBezTo>
                  <a:cubicBezTo>
                    <a:pt x="165" y="234"/>
                    <a:pt x="160" y="245"/>
                    <a:pt x="153" y="254"/>
                  </a:cubicBezTo>
                  <a:cubicBezTo>
                    <a:pt x="146" y="263"/>
                    <a:pt x="135" y="270"/>
                    <a:pt x="131" y="278"/>
                  </a:cubicBezTo>
                  <a:cubicBezTo>
                    <a:pt x="127" y="286"/>
                    <a:pt x="133" y="290"/>
                    <a:pt x="134" y="296"/>
                  </a:cubicBezTo>
                  <a:cubicBezTo>
                    <a:pt x="140" y="318"/>
                    <a:pt x="131" y="332"/>
                    <a:pt x="128" y="351"/>
                  </a:cubicBezTo>
                  <a:cubicBezTo>
                    <a:pt x="131" y="368"/>
                    <a:pt x="146" y="375"/>
                    <a:pt x="156" y="385"/>
                  </a:cubicBezTo>
                  <a:cubicBezTo>
                    <a:pt x="165" y="393"/>
                    <a:pt x="170" y="403"/>
                    <a:pt x="176" y="411"/>
                  </a:cubicBezTo>
                  <a:cubicBezTo>
                    <a:pt x="183" y="416"/>
                    <a:pt x="194" y="415"/>
                    <a:pt x="204" y="421"/>
                  </a:cubicBezTo>
                  <a:cubicBezTo>
                    <a:pt x="209" y="424"/>
                    <a:pt x="211" y="432"/>
                    <a:pt x="219" y="433"/>
                  </a:cubicBezTo>
                  <a:cubicBezTo>
                    <a:pt x="220" y="433"/>
                    <a:pt x="220" y="433"/>
                    <a:pt x="220" y="433"/>
                  </a:cubicBezTo>
                  <a:cubicBezTo>
                    <a:pt x="227" y="433"/>
                    <a:pt x="239" y="428"/>
                    <a:pt x="247" y="427"/>
                  </a:cubicBezTo>
                  <a:cubicBezTo>
                    <a:pt x="250" y="426"/>
                    <a:pt x="254" y="426"/>
                    <a:pt x="257" y="426"/>
                  </a:cubicBezTo>
                  <a:cubicBezTo>
                    <a:pt x="263" y="426"/>
                    <a:pt x="269" y="426"/>
                    <a:pt x="275" y="427"/>
                  </a:cubicBezTo>
                  <a:cubicBezTo>
                    <a:pt x="281" y="428"/>
                    <a:pt x="287" y="428"/>
                    <a:pt x="293" y="428"/>
                  </a:cubicBezTo>
                  <a:cubicBezTo>
                    <a:pt x="303" y="428"/>
                    <a:pt x="311" y="426"/>
                    <a:pt x="314" y="418"/>
                  </a:cubicBezTo>
                  <a:cubicBezTo>
                    <a:pt x="309" y="416"/>
                    <a:pt x="304" y="415"/>
                    <a:pt x="301" y="411"/>
                  </a:cubicBezTo>
                  <a:cubicBezTo>
                    <a:pt x="306" y="402"/>
                    <a:pt x="293" y="402"/>
                    <a:pt x="291" y="395"/>
                  </a:cubicBezTo>
                  <a:cubicBezTo>
                    <a:pt x="294" y="393"/>
                    <a:pt x="296" y="393"/>
                    <a:pt x="298" y="393"/>
                  </a:cubicBezTo>
                  <a:cubicBezTo>
                    <a:pt x="308" y="393"/>
                    <a:pt x="311" y="409"/>
                    <a:pt x="316" y="415"/>
                  </a:cubicBezTo>
                  <a:cubicBezTo>
                    <a:pt x="319" y="417"/>
                    <a:pt x="323" y="417"/>
                    <a:pt x="326" y="417"/>
                  </a:cubicBezTo>
                  <a:cubicBezTo>
                    <a:pt x="328" y="417"/>
                    <a:pt x="330" y="417"/>
                    <a:pt x="332" y="417"/>
                  </a:cubicBezTo>
                  <a:cubicBezTo>
                    <a:pt x="334" y="416"/>
                    <a:pt x="336" y="416"/>
                    <a:pt x="338" y="416"/>
                  </a:cubicBezTo>
                  <a:cubicBezTo>
                    <a:pt x="341" y="416"/>
                    <a:pt x="343" y="417"/>
                    <a:pt x="346" y="417"/>
                  </a:cubicBezTo>
                  <a:cubicBezTo>
                    <a:pt x="356" y="420"/>
                    <a:pt x="357" y="430"/>
                    <a:pt x="366" y="433"/>
                  </a:cubicBezTo>
                  <a:cubicBezTo>
                    <a:pt x="370" y="432"/>
                    <a:pt x="369" y="426"/>
                    <a:pt x="373" y="425"/>
                  </a:cubicBezTo>
                  <a:cubicBezTo>
                    <a:pt x="380" y="432"/>
                    <a:pt x="392" y="428"/>
                    <a:pt x="398" y="437"/>
                  </a:cubicBezTo>
                  <a:cubicBezTo>
                    <a:pt x="407" y="450"/>
                    <a:pt x="401" y="470"/>
                    <a:pt x="393" y="482"/>
                  </a:cubicBezTo>
                  <a:cubicBezTo>
                    <a:pt x="397" y="491"/>
                    <a:pt x="406" y="495"/>
                    <a:pt x="414" y="499"/>
                  </a:cubicBezTo>
                  <a:cubicBezTo>
                    <a:pt x="708" y="499"/>
                    <a:pt x="708" y="499"/>
                    <a:pt x="708" y="499"/>
                  </a:cubicBezTo>
                  <a:cubicBezTo>
                    <a:pt x="716" y="490"/>
                    <a:pt x="727" y="482"/>
                    <a:pt x="732" y="477"/>
                  </a:cubicBezTo>
                  <a:cubicBezTo>
                    <a:pt x="738" y="471"/>
                    <a:pt x="744" y="465"/>
                    <a:pt x="750" y="460"/>
                  </a:cubicBezTo>
                  <a:cubicBezTo>
                    <a:pt x="756" y="456"/>
                    <a:pt x="763" y="454"/>
                    <a:pt x="769" y="451"/>
                  </a:cubicBezTo>
                  <a:cubicBezTo>
                    <a:pt x="791" y="437"/>
                    <a:pt x="804" y="417"/>
                    <a:pt x="814" y="396"/>
                  </a:cubicBezTo>
                  <a:cubicBezTo>
                    <a:pt x="818" y="387"/>
                    <a:pt x="824" y="379"/>
                    <a:pt x="826" y="370"/>
                  </a:cubicBezTo>
                  <a:cubicBezTo>
                    <a:pt x="823" y="369"/>
                    <a:pt x="819" y="369"/>
                    <a:pt x="815" y="369"/>
                  </a:cubicBezTo>
                  <a:cubicBezTo>
                    <a:pt x="806" y="369"/>
                    <a:pt x="796" y="371"/>
                    <a:pt x="787" y="373"/>
                  </a:cubicBezTo>
                  <a:cubicBezTo>
                    <a:pt x="777" y="375"/>
                    <a:pt x="767" y="377"/>
                    <a:pt x="756" y="377"/>
                  </a:cubicBezTo>
                  <a:cubicBezTo>
                    <a:pt x="755" y="377"/>
                    <a:pt x="754" y="377"/>
                    <a:pt x="752" y="376"/>
                  </a:cubicBezTo>
                  <a:cubicBezTo>
                    <a:pt x="749" y="374"/>
                    <a:pt x="745" y="372"/>
                    <a:pt x="742" y="369"/>
                  </a:cubicBezTo>
                  <a:cubicBezTo>
                    <a:pt x="742" y="360"/>
                    <a:pt x="737" y="355"/>
                    <a:pt x="728" y="353"/>
                  </a:cubicBezTo>
                  <a:cubicBezTo>
                    <a:pt x="721" y="342"/>
                    <a:pt x="706" y="337"/>
                    <a:pt x="700" y="325"/>
                  </a:cubicBezTo>
                  <a:cubicBezTo>
                    <a:pt x="697" y="317"/>
                    <a:pt x="691" y="314"/>
                    <a:pt x="688" y="309"/>
                  </a:cubicBezTo>
                  <a:cubicBezTo>
                    <a:pt x="683" y="301"/>
                    <a:pt x="686" y="292"/>
                    <a:pt x="681" y="283"/>
                  </a:cubicBezTo>
                  <a:cubicBezTo>
                    <a:pt x="679" y="277"/>
                    <a:pt x="669" y="274"/>
                    <a:pt x="667" y="268"/>
                  </a:cubicBezTo>
                  <a:cubicBezTo>
                    <a:pt x="665" y="267"/>
                    <a:pt x="666" y="264"/>
                    <a:pt x="666" y="262"/>
                  </a:cubicBezTo>
                  <a:cubicBezTo>
                    <a:pt x="663" y="259"/>
                    <a:pt x="660" y="256"/>
                    <a:pt x="658" y="253"/>
                  </a:cubicBezTo>
                  <a:cubicBezTo>
                    <a:pt x="654" y="236"/>
                    <a:pt x="640" y="227"/>
                    <a:pt x="634" y="211"/>
                  </a:cubicBezTo>
                  <a:cubicBezTo>
                    <a:pt x="635" y="211"/>
                    <a:pt x="636" y="211"/>
                    <a:pt x="637" y="211"/>
                  </a:cubicBezTo>
                  <a:cubicBezTo>
                    <a:pt x="645" y="211"/>
                    <a:pt x="645" y="222"/>
                    <a:pt x="653" y="223"/>
                  </a:cubicBezTo>
                  <a:cubicBezTo>
                    <a:pt x="655" y="221"/>
                    <a:pt x="652" y="213"/>
                    <a:pt x="657" y="213"/>
                  </a:cubicBezTo>
                  <a:cubicBezTo>
                    <a:pt x="658" y="213"/>
                    <a:pt x="658" y="213"/>
                    <a:pt x="658" y="213"/>
                  </a:cubicBezTo>
                  <a:cubicBezTo>
                    <a:pt x="665" y="213"/>
                    <a:pt x="662" y="223"/>
                    <a:pt x="663" y="228"/>
                  </a:cubicBezTo>
                  <a:cubicBezTo>
                    <a:pt x="669" y="239"/>
                    <a:pt x="686" y="244"/>
                    <a:pt x="684" y="260"/>
                  </a:cubicBezTo>
                  <a:cubicBezTo>
                    <a:pt x="694" y="265"/>
                    <a:pt x="701" y="271"/>
                    <a:pt x="698" y="287"/>
                  </a:cubicBezTo>
                  <a:cubicBezTo>
                    <a:pt x="703" y="292"/>
                    <a:pt x="710" y="295"/>
                    <a:pt x="716" y="301"/>
                  </a:cubicBezTo>
                  <a:cubicBezTo>
                    <a:pt x="719" y="305"/>
                    <a:pt x="719" y="309"/>
                    <a:pt x="722" y="313"/>
                  </a:cubicBezTo>
                  <a:cubicBezTo>
                    <a:pt x="726" y="319"/>
                    <a:pt x="733" y="321"/>
                    <a:pt x="735" y="326"/>
                  </a:cubicBezTo>
                  <a:cubicBezTo>
                    <a:pt x="735" y="329"/>
                    <a:pt x="733" y="332"/>
                    <a:pt x="733" y="335"/>
                  </a:cubicBezTo>
                  <a:cubicBezTo>
                    <a:pt x="734" y="336"/>
                    <a:pt x="737" y="339"/>
                    <a:pt x="738" y="342"/>
                  </a:cubicBezTo>
                  <a:cubicBezTo>
                    <a:pt x="741" y="351"/>
                    <a:pt x="745" y="358"/>
                    <a:pt x="753" y="359"/>
                  </a:cubicBezTo>
                  <a:cubicBezTo>
                    <a:pt x="754" y="359"/>
                    <a:pt x="754" y="359"/>
                    <a:pt x="754" y="359"/>
                  </a:cubicBezTo>
                  <a:cubicBezTo>
                    <a:pt x="762" y="359"/>
                    <a:pt x="768" y="351"/>
                    <a:pt x="778" y="351"/>
                  </a:cubicBezTo>
                  <a:cubicBezTo>
                    <a:pt x="778" y="351"/>
                    <a:pt x="778" y="351"/>
                    <a:pt x="778" y="351"/>
                  </a:cubicBezTo>
                  <a:cubicBezTo>
                    <a:pt x="782" y="351"/>
                    <a:pt x="785" y="351"/>
                    <a:pt x="787" y="352"/>
                  </a:cubicBezTo>
                  <a:cubicBezTo>
                    <a:pt x="790" y="353"/>
                    <a:pt x="792" y="354"/>
                    <a:pt x="794" y="354"/>
                  </a:cubicBezTo>
                  <a:cubicBezTo>
                    <a:pt x="795" y="354"/>
                    <a:pt x="795" y="354"/>
                    <a:pt x="795" y="354"/>
                  </a:cubicBezTo>
                  <a:cubicBezTo>
                    <a:pt x="801" y="353"/>
                    <a:pt x="808" y="345"/>
                    <a:pt x="815" y="342"/>
                  </a:cubicBezTo>
                  <a:cubicBezTo>
                    <a:pt x="821" y="340"/>
                    <a:pt x="828" y="340"/>
                    <a:pt x="834" y="338"/>
                  </a:cubicBezTo>
                  <a:cubicBezTo>
                    <a:pt x="839" y="336"/>
                    <a:pt x="843" y="331"/>
                    <a:pt x="848" y="329"/>
                  </a:cubicBezTo>
                  <a:cubicBezTo>
                    <a:pt x="870" y="319"/>
                    <a:pt x="884" y="317"/>
                    <a:pt x="896" y="303"/>
                  </a:cubicBezTo>
                  <a:cubicBezTo>
                    <a:pt x="897" y="299"/>
                    <a:pt x="896" y="296"/>
                    <a:pt x="895" y="293"/>
                  </a:cubicBezTo>
                  <a:cubicBezTo>
                    <a:pt x="903" y="287"/>
                    <a:pt x="911" y="282"/>
                    <a:pt x="913" y="271"/>
                  </a:cubicBezTo>
                  <a:cubicBezTo>
                    <a:pt x="907" y="264"/>
                    <a:pt x="895" y="265"/>
                    <a:pt x="887" y="261"/>
                  </a:cubicBezTo>
                  <a:cubicBezTo>
                    <a:pt x="880" y="256"/>
                    <a:pt x="883" y="250"/>
                    <a:pt x="876" y="245"/>
                  </a:cubicBezTo>
                  <a:cubicBezTo>
                    <a:pt x="865" y="247"/>
                    <a:pt x="862" y="258"/>
                    <a:pt x="851" y="260"/>
                  </a:cubicBezTo>
                  <a:cubicBezTo>
                    <a:pt x="850" y="260"/>
                    <a:pt x="849" y="260"/>
                    <a:pt x="847" y="260"/>
                  </a:cubicBezTo>
                  <a:cubicBezTo>
                    <a:pt x="845" y="260"/>
                    <a:pt x="843" y="260"/>
                    <a:pt x="840" y="259"/>
                  </a:cubicBezTo>
                  <a:cubicBezTo>
                    <a:pt x="837" y="259"/>
                    <a:pt x="835" y="259"/>
                    <a:pt x="832" y="259"/>
                  </a:cubicBezTo>
                  <a:cubicBezTo>
                    <a:pt x="831" y="259"/>
                    <a:pt x="831" y="259"/>
                    <a:pt x="830" y="259"/>
                  </a:cubicBezTo>
                  <a:cubicBezTo>
                    <a:pt x="828" y="245"/>
                    <a:pt x="789" y="227"/>
                    <a:pt x="795" y="210"/>
                  </a:cubicBezTo>
                  <a:cubicBezTo>
                    <a:pt x="797" y="205"/>
                    <a:pt x="799" y="204"/>
                    <a:pt x="802" y="204"/>
                  </a:cubicBezTo>
                  <a:cubicBezTo>
                    <a:pt x="809" y="204"/>
                    <a:pt x="817" y="215"/>
                    <a:pt x="821" y="219"/>
                  </a:cubicBezTo>
                  <a:cubicBezTo>
                    <a:pt x="832" y="231"/>
                    <a:pt x="839" y="238"/>
                    <a:pt x="858" y="242"/>
                  </a:cubicBezTo>
                  <a:cubicBezTo>
                    <a:pt x="868" y="242"/>
                    <a:pt x="872" y="236"/>
                    <a:pt x="881" y="235"/>
                  </a:cubicBezTo>
                  <a:cubicBezTo>
                    <a:pt x="882" y="237"/>
                    <a:pt x="883" y="239"/>
                    <a:pt x="883" y="242"/>
                  </a:cubicBezTo>
                  <a:cubicBezTo>
                    <a:pt x="901" y="249"/>
                    <a:pt x="928" y="250"/>
                    <a:pt x="951" y="253"/>
                  </a:cubicBezTo>
                  <a:cubicBezTo>
                    <a:pt x="955" y="249"/>
                    <a:pt x="963" y="247"/>
                    <a:pt x="973" y="247"/>
                  </a:cubicBezTo>
                  <a:cubicBezTo>
                    <a:pt x="976" y="247"/>
                    <a:pt x="978" y="247"/>
                    <a:pt x="980" y="248"/>
                  </a:cubicBezTo>
                  <a:cubicBezTo>
                    <a:pt x="984" y="252"/>
                    <a:pt x="984" y="259"/>
                    <a:pt x="988" y="262"/>
                  </a:cubicBezTo>
                  <a:cubicBezTo>
                    <a:pt x="996" y="263"/>
                    <a:pt x="1005" y="267"/>
                    <a:pt x="1013" y="268"/>
                  </a:cubicBezTo>
                  <a:cubicBezTo>
                    <a:pt x="1013" y="274"/>
                    <a:pt x="1006" y="273"/>
                    <a:pt x="1005" y="278"/>
                  </a:cubicBezTo>
                  <a:cubicBezTo>
                    <a:pt x="1012" y="281"/>
                    <a:pt x="1016" y="289"/>
                    <a:pt x="1024" y="289"/>
                  </a:cubicBezTo>
                  <a:cubicBezTo>
                    <a:pt x="1025" y="289"/>
                    <a:pt x="1025" y="289"/>
                    <a:pt x="1026" y="289"/>
                  </a:cubicBezTo>
                  <a:cubicBezTo>
                    <a:pt x="1034" y="288"/>
                    <a:pt x="1031" y="281"/>
                    <a:pt x="1037" y="276"/>
                  </a:cubicBezTo>
                  <a:cubicBezTo>
                    <a:pt x="1047" y="281"/>
                    <a:pt x="1040" y="299"/>
                    <a:pt x="1041" y="309"/>
                  </a:cubicBezTo>
                  <a:cubicBezTo>
                    <a:pt x="1047" y="314"/>
                    <a:pt x="1045" y="323"/>
                    <a:pt x="1047" y="330"/>
                  </a:cubicBezTo>
                  <a:cubicBezTo>
                    <a:pt x="1051" y="346"/>
                    <a:pt x="1069" y="365"/>
                    <a:pt x="1076" y="380"/>
                  </a:cubicBezTo>
                  <a:cubicBezTo>
                    <a:pt x="1079" y="388"/>
                    <a:pt x="1082" y="400"/>
                    <a:pt x="1091" y="400"/>
                  </a:cubicBezTo>
                  <a:cubicBezTo>
                    <a:pt x="1091" y="400"/>
                    <a:pt x="1091" y="400"/>
                    <a:pt x="1091" y="400"/>
                  </a:cubicBezTo>
                  <a:cubicBezTo>
                    <a:pt x="1097" y="400"/>
                    <a:pt x="1105" y="392"/>
                    <a:pt x="1107" y="388"/>
                  </a:cubicBezTo>
                  <a:cubicBezTo>
                    <a:pt x="1107" y="386"/>
                    <a:pt x="1106" y="383"/>
                    <a:pt x="1107" y="381"/>
                  </a:cubicBezTo>
                  <a:cubicBezTo>
                    <a:pt x="1109" y="373"/>
                    <a:pt x="1118" y="366"/>
                    <a:pt x="1119" y="359"/>
                  </a:cubicBezTo>
                  <a:cubicBezTo>
                    <a:pt x="1120" y="353"/>
                    <a:pt x="1117" y="346"/>
                    <a:pt x="1119" y="339"/>
                  </a:cubicBezTo>
                  <a:cubicBezTo>
                    <a:pt x="1142" y="320"/>
                    <a:pt x="1170" y="304"/>
                    <a:pt x="1193" y="285"/>
                  </a:cubicBezTo>
                  <a:cubicBezTo>
                    <a:pt x="1208" y="283"/>
                    <a:pt x="1219" y="278"/>
                    <a:pt x="1229" y="272"/>
                  </a:cubicBezTo>
                  <a:cubicBezTo>
                    <a:pt x="1234" y="276"/>
                    <a:pt x="1231" y="280"/>
                    <a:pt x="1235" y="285"/>
                  </a:cubicBezTo>
                  <a:cubicBezTo>
                    <a:pt x="1241" y="292"/>
                    <a:pt x="1254" y="296"/>
                    <a:pt x="1258" y="302"/>
                  </a:cubicBezTo>
                  <a:cubicBezTo>
                    <a:pt x="1258" y="0"/>
                    <a:pt x="1258" y="0"/>
                    <a:pt x="1258" y="0"/>
                  </a:cubicBezTo>
                  <a:moveTo>
                    <a:pt x="3407" y="480"/>
                  </a:moveTo>
                  <a:cubicBezTo>
                    <a:pt x="3404" y="480"/>
                    <a:pt x="3402" y="480"/>
                    <a:pt x="3400" y="478"/>
                  </a:cubicBezTo>
                  <a:cubicBezTo>
                    <a:pt x="3398" y="469"/>
                    <a:pt x="3418" y="477"/>
                    <a:pt x="3423" y="470"/>
                  </a:cubicBezTo>
                  <a:cubicBezTo>
                    <a:pt x="3425" y="475"/>
                    <a:pt x="3415" y="480"/>
                    <a:pt x="3407" y="480"/>
                  </a:cubicBezTo>
                  <a:moveTo>
                    <a:pt x="3254" y="48"/>
                  </a:moveTo>
                  <a:cubicBezTo>
                    <a:pt x="3253" y="48"/>
                    <a:pt x="3251" y="48"/>
                    <a:pt x="3250" y="48"/>
                  </a:cubicBezTo>
                  <a:cubicBezTo>
                    <a:pt x="3249" y="45"/>
                    <a:pt x="3254" y="43"/>
                    <a:pt x="3257" y="43"/>
                  </a:cubicBezTo>
                  <a:cubicBezTo>
                    <a:pt x="3260" y="43"/>
                    <a:pt x="3263" y="44"/>
                    <a:pt x="3262" y="47"/>
                  </a:cubicBezTo>
                  <a:cubicBezTo>
                    <a:pt x="3260" y="48"/>
                    <a:pt x="3257" y="48"/>
                    <a:pt x="3254" y="48"/>
                  </a:cubicBezTo>
                  <a:moveTo>
                    <a:pt x="3233" y="0"/>
                  </a:moveTo>
                  <a:cubicBezTo>
                    <a:pt x="2674" y="0"/>
                    <a:pt x="2674" y="0"/>
                    <a:pt x="2674" y="0"/>
                  </a:cubicBezTo>
                  <a:cubicBezTo>
                    <a:pt x="2682" y="5"/>
                    <a:pt x="2688" y="10"/>
                    <a:pt x="2691" y="16"/>
                  </a:cubicBezTo>
                  <a:cubicBezTo>
                    <a:pt x="2692" y="19"/>
                    <a:pt x="2695" y="28"/>
                    <a:pt x="2687" y="30"/>
                  </a:cubicBezTo>
                  <a:cubicBezTo>
                    <a:pt x="2681" y="19"/>
                    <a:pt x="2673" y="7"/>
                    <a:pt x="2661" y="0"/>
                  </a:cubicBezTo>
                  <a:cubicBezTo>
                    <a:pt x="2635" y="0"/>
                    <a:pt x="2635" y="0"/>
                    <a:pt x="2635" y="0"/>
                  </a:cubicBezTo>
                  <a:cubicBezTo>
                    <a:pt x="2639" y="3"/>
                    <a:pt x="2646" y="3"/>
                    <a:pt x="2649" y="5"/>
                  </a:cubicBezTo>
                  <a:cubicBezTo>
                    <a:pt x="2661" y="11"/>
                    <a:pt x="2670" y="20"/>
                    <a:pt x="2674" y="33"/>
                  </a:cubicBezTo>
                  <a:cubicBezTo>
                    <a:pt x="2680" y="53"/>
                    <a:pt x="2664" y="74"/>
                    <a:pt x="2669" y="97"/>
                  </a:cubicBezTo>
                  <a:cubicBezTo>
                    <a:pt x="2674" y="124"/>
                    <a:pt x="2703" y="135"/>
                    <a:pt x="2707" y="160"/>
                  </a:cubicBezTo>
                  <a:cubicBezTo>
                    <a:pt x="2720" y="163"/>
                    <a:pt x="2734" y="165"/>
                    <a:pt x="2737" y="173"/>
                  </a:cubicBezTo>
                  <a:cubicBezTo>
                    <a:pt x="2743" y="190"/>
                    <a:pt x="2757" y="205"/>
                    <a:pt x="2767" y="219"/>
                  </a:cubicBezTo>
                  <a:cubicBezTo>
                    <a:pt x="2766" y="221"/>
                    <a:pt x="2763" y="222"/>
                    <a:pt x="2763" y="224"/>
                  </a:cubicBezTo>
                  <a:cubicBezTo>
                    <a:pt x="2768" y="234"/>
                    <a:pt x="2788" y="233"/>
                    <a:pt x="2785" y="250"/>
                  </a:cubicBezTo>
                  <a:cubicBezTo>
                    <a:pt x="2797" y="256"/>
                    <a:pt x="2805" y="265"/>
                    <a:pt x="2816" y="272"/>
                  </a:cubicBezTo>
                  <a:cubicBezTo>
                    <a:pt x="2827" y="264"/>
                    <a:pt x="2811" y="256"/>
                    <a:pt x="2807" y="249"/>
                  </a:cubicBezTo>
                  <a:cubicBezTo>
                    <a:pt x="2805" y="245"/>
                    <a:pt x="2805" y="241"/>
                    <a:pt x="2804" y="238"/>
                  </a:cubicBezTo>
                  <a:cubicBezTo>
                    <a:pt x="2799" y="231"/>
                    <a:pt x="2787" y="222"/>
                    <a:pt x="2779" y="213"/>
                  </a:cubicBezTo>
                  <a:cubicBezTo>
                    <a:pt x="2772" y="205"/>
                    <a:pt x="2759" y="195"/>
                    <a:pt x="2767" y="183"/>
                  </a:cubicBezTo>
                  <a:cubicBezTo>
                    <a:pt x="2787" y="190"/>
                    <a:pt x="2780" y="207"/>
                    <a:pt x="2793" y="216"/>
                  </a:cubicBezTo>
                  <a:cubicBezTo>
                    <a:pt x="2796" y="219"/>
                    <a:pt x="2801" y="218"/>
                    <a:pt x="2804" y="221"/>
                  </a:cubicBezTo>
                  <a:cubicBezTo>
                    <a:pt x="2810" y="225"/>
                    <a:pt x="2814" y="234"/>
                    <a:pt x="2820" y="239"/>
                  </a:cubicBezTo>
                  <a:cubicBezTo>
                    <a:pt x="2832" y="250"/>
                    <a:pt x="2846" y="258"/>
                    <a:pt x="2855" y="268"/>
                  </a:cubicBezTo>
                  <a:cubicBezTo>
                    <a:pt x="2857" y="271"/>
                    <a:pt x="2861" y="278"/>
                    <a:pt x="2861" y="280"/>
                  </a:cubicBezTo>
                  <a:cubicBezTo>
                    <a:pt x="2861" y="285"/>
                    <a:pt x="2854" y="290"/>
                    <a:pt x="2855" y="294"/>
                  </a:cubicBezTo>
                  <a:cubicBezTo>
                    <a:pt x="2855" y="305"/>
                    <a:pt x="2877" y="306"/>
                    <a:pt x="2889" y="311"/>
                  </a:cubicBezTo>
                  <a:cubicBezTo>
                    <a:pt x="2900" y="315"/>
                    <a:pt x="2905" y="322"/>
                    <a:pt x="2913" y="324"/>
                  </a:cubicBezTo>
                  <a:cubicBezTo>
                    <a:pt x="2927" y="326"/>
                    <a:pt x="2944" y="329"/>
                    <a:pt x="2960" y="329"/>
                  </a:cubicBezTo>
                  <a:cubicBezTo>
                    <a:pt x="2967" y="329"/>
                    <a:pt x="2973" y="328"/>
                    <a:pt x="2980" y="327"/>
                  </a:cubicBezTo>
                  <a:cubicBezTo>
                    <a:pt x="2981" y="329"/>
                    <a:pt x="2984" y="329"/>
                    <a:pt x="2984" y="331"/>
                  </a:cubicBezTo>
                  <a:cubicBezTo>
                    <a:pt x="2984" y="339"/>
                    <a:pt x="2984" y="339"/>
                    <a:pt x="2984" y="339"/>
                  </a:cubicBezTo>
                  <a:cubicBezTo>
                    <a:pt x="2994" y="349"/>
                    <a:pt x="3014" y="350"/>
                    <a:pt x="3026" y="357"/>
                  </a:cubicBezTo>
                  <a:cubicBezTo>
                    <a:pt x="3030" y="357"/>
                    <a:pt x="3031" y="354"/>
                    <a:pt x="3036" y="354"/>
                  </a:cubicBezTo>
                  <a:cubicBezTo>
                    <a:pt x="3036" y="354"/>
                    <a:pt x="3036" y="354"/>
                    <a:pt x="3036" y="354"/>
                  </a:cubicBezTo>
                  <a:cubicBezTo>
                    <a:pt x="3043" y="359"/>
                    <a:pt x="3052" y="363"/>
                    <a:pt x="3057" y="369"/>
                  </a:cubicBezTo>
                  <a:cubicBezTo>
                    <a:pt x="3056" y="374"/>
                    <a:pt x="3052" y="377"/>
                    <a:pt x="3053" y="384"/>
                  </a:cubicBezTo>
                  <a:cubicBezTo>
                    <a:pt x="3058" y="388"/>
                    <a:pt x="3063" y="386"/>
                    <a:pt x="3070" y="388"/>
                  </a:cubicBezTo>
                  <a:cubicBezTo>
                    <a:pt x="3080" y="391"/>
                    <a:pt x="3088" y="402"/>
                    <a:pt x="3099" y="402"/>
                  </a:cubicBezTo>
                  <a:cubicBezTo>
                    <a:pt x="3101" y="402"/>
                    <a:pt x="3104" y="401"/>
                    <a:pt x="3107" y="400"/>
                  </a:cubicBezTo>
                  <a:cubicBezTo>
                    <a:pt x="3110" y="397"/>
                    <a:pt x="3110" y="392"/>
                    <a:pt x="3115" y="391"/>
                  </a:cubicBezTo>
                  <a:cubicBezTo>
                    <a:pt x="3130" y="398"/>
                    <a:pt x="3138" y="411"/>
                    <a:pt x="3135" y="432"/>
                  </a:cubicBezTo>
                  <a:cubicBezTo>
                    <a:pt x="3130" y="437"/>
                    <a:pt x="3129" y="441"/>
                    <a:pt x="3124" y="447"/>
                  </a:cubicBezTo>
                  <a:cubicBezTo>
                    <a:pt x="3117" y="455"/>
                    <a:pt x="3101" y="459"/>
                    <a:pt x="3100" y="469"/>
                  </a:cubicBezTo>
                  <a:cubicBezTo>
                    <a:pt x="3099" y="475"/>
                    <a:pt x="3105" y="482"/>
                    <a:pt x="3104" y="491"/>
                  </a:cubicBezTo>
                  <a:cubicBezTo>
                    <a:pt x="3104" y="494"/>
                    <a:pt x="3103" y="497"/>
                    <a:pt x="3102" y="499"/>
                  </a:cubicBezTo>
                  <a:cubicBezTo>
                    <a:pt x="3529" y="499"/>
                    <a:pt x="3529" y="499"/>
                    <a:pt x="3529" y="499"/>
                  </a:cubicBezTo>
                  <a:cubicBezTo>
                    <a:pt x="3514" y="491"/>
                    <a:pt x="3499" y="482"/>
                    <a:pt x="3480" y="482"/>
                  </a:cubicBezTo>
                  <a:cubicBezTo>
                    <a:pt x="3476" y="482"/>
                    <a:pt x="3472" y="482"/>
                    <a:pt x="3467" y="483"/>
                  </a:cubicBezTo>
                  <a:cubicBezTo>
                    <a:pt x="3462" y="474"/>
                    <a:pt x="3450" y="468"/>
                    <a:pt x="3436" y="468"/>
                  </a:cubicBezTo>
                  <a:cubicBezTo>
                    <a:pt x="3432" y="468"/>
                    <a:pt x="3429" y="468"/>
                    <a:pt x="3425" y="469"/>
                  </a:cubicBezTo>
                  <a:cubicBezTo>
                    <a:pt x="3425" y="466"/>
                    <a:pt x="3423" y="464"/>
                    <a:pt x="3422" y="462"/>
                  </a:cubicBezTo>
                  <a:cubicBezTo>
                    <a:pt x="3421" y="462"/>
                    <a:pt x="3420" y="462"/>
                    <a:pt x="3418" y="462"/>
                  </a:cubicBezTo>
                  <a:cubicBezTo>
                    <a:pt x="3406" y="462"/>
                    <a:pt x="3401" y="469"/>
                    <a:pt x="3391" y="471"/>
                  </a:cubicBezTo>
                  <a:cubicBezTo>
                    <a:pt x="3391" y="469"/>
                    <a:pt x="3387" y="470"/>
                    <a:pt x="3388" y="468"/>
                  </a:cubicBezTo>
                  <a:cubicBezTo>
                    <a:pt x="3389" y="458"/>
                    <a:pt x="3406" y="456"/>
                    <a:pt x="3407" y="447"/>
                  </a:cubicBezTo>
                  <a:cubicBezTo>
                    <a:pt x="3408" y="441"/>
                    <a:pt x="3401" y="438"/>
                    <a:pt x="3402" y="429"/>
                  </a:cubicBezTo>
                  <a:cubicBezTo>
                    <a:pt x="3391" y="424"/>
                    <a:pt x="3383" y="411"/>
                    <a:pt x="3366" y="410"/>
                  </a:cubicBezTo>
                  <a:cubicBezTo>
                    <a:pt x="3365" y="410"/>
                    <a:pt x="3364" y="410"/>
                    <a:pt x="3363" y="410"/>
                  </a:cubicBezTo>
                  <a:cubicBezTo>
                    <a:pt x="3360" y="410"/>
                    <a:pt x="3357" y="410"/>
                    <a:pt x="3354" y="410"/>
                  </a:cubicBezTo>
                  <a:cubicBezTo>
                    <a:pt x="3351" y="411"/>
                    <a:pt x="3348" y="411"/>
                    <a:pt x="3345" y="411"/>
                  </a:cubicBezTo>
                  <a:cubicBezTo>
                    <a:pt x="3343" y="411"/>
                    <a:pt x="3342" y="411"/>
                    <a:pt x="3340" y="411"/>
                  </a:cubicBezTo>
                  <a:cubicBezTo>
                    <a:pt x="3332" y="409"/>
                    <a:pt x="3330" y="403"/>
                    <a:pt x="3322" y="402"/>
                  </a:cubicBezTo>
                  <a:cubicBezTo>
                    <a:pt x="3323" y="391"/>
                    <a:pt x="3306" y="394"/>
                    <a:pt x="3300" y="388"/>
                  </a:cubicBezTo>
                  <a:cubicBezTo>
                    <a:pt x="3300" y="378"/>
                    <a:pt x="3300" y="378"/>
                    <a:pt x="3300" y="378"/>
                  </a:cubicBezTo>
                  <a:cubicBezTo>
                    <a:pt x="3291" y="375"/>
                    <a:pt x="3283" y="370"/>
                    <a:pt x="3272" y="367"/>
                  </a:cubicBezTo>
                  <a:cubicBezTo>
                    <a:pt x="3268" y="368"/>
                    <a:pt x="3269" y="373"/>
                    <a:pt x="3265" y="374"/>
                  </a:cubicBezTo>
                  <a:cubicBezTo>
                    <a:pt x="3261" y="374"/>
                    <a:pt x="3258" y="375"/>
                    <a:pt x="3255" y="375"/>
                  </a:cubicBezTo>
                  <a:cubicBezTo>
                    <a:pt x="3247" y="375"/>
                    <a:pt x="3238" y="372"/>
                    <a:pt x="3230" y="369"/>
                  </a:cubicBezTo>
                  <a:cubicBezTo>
                    <a:pt x="3222" y="366"/>
                    <a:pt x="3215" y="364"/>
                    <a:pt x="3209" y="364"/>
                  </a:cubicBezTo>
                  <a:cubicBezTo>
                    <a:pt x="3205" y="364"/>
                    <a:pt x="3200" y="365"/>
                    <a:pt x="3197" y="371"/>
                  </a:cubicBezTo>
                  <a:cubicBezTo>
                    <a:pt x="3200" y="374"/>
                    <a:pt x="3203" y="384"/>
                    <a:pt x="3196" y="386"/>
                  </a:cubicBezTo>
                  <a:cubicBezTo>
                    <a:pt x="3180" y="378"/>
                    <a:pt x="3205" y="366"/>
                    <a:pt x="3194" y="355"/>
                  </a:cubicBezTo>
                  <a:cubicBezTo>
                    <a:pt x="3179" y="359"/>
                    <a:pt x="3169" y="366"/>
                    <a:pt x="3155" y="370"/>
                  </a:cubicBezTo>
                  <a:cubicBezTo>
                    <a:pt x="3158" y="385"/>
                    <a:pt x="3145" y="386"/>
                    <a:pt x="3135" y="390"/>
                  </a:cubicBezTo>
                  <a:cubicBezTo>
                    <a:pt x="3130" y="384"/>
                    <a:pt x="3122" y="381"/>
                    <a:pt x="3114" y="381"/>
                  </a:cubicBezTo>
                  <a:cubicBezTo>
                    <a:pt x="3108" y="381"/>
                    <a:pt x="3102" y="382"/>
                    <a:pt x="3096" y="386"/>
                  </a:cubicBezTo>
                  <a:cubicBezTo>
                    <a:pt x="3091" y="379"/>
                    <a:pt x="3078" y="374"/>
                    <a:pt x="3076" y="365"/>
                  </a:cubicBezTo>
                  <a:cubicBezTo>
                    <a:pt x="3074" y="355"/>
                    <a:pt x="3084" y="343"/>
                    <a:pt x="3081" y="334"/>
                  </a:cubicBezTo>
                  <a:cubicBezTo>
                    <a:pt x="3080" y="332"/>
                    <a:pt x="3077" y="329"/>
                    <a:pt x="3075" y="327"/>
                  </a:cubicBezTo>
                  <a:cubicBezTo>
                    <a:pt x="3071" y="325"/>
                    <a:pt x="3067" y="324"/>
                    <a:pt x="3063" y="324"/>
                  </a:cubicBezTo>
                  <a:cubicBezTo>
                    <a:pt x="3058" y="324"/>
                    <a:pt x="3054" y="325"/>
                    <a:pt x="3049" y="327"/>
                  </a:cubicBezTo>
                  <a:cubicBezTo>
                    <a:pt x="3044" y="328"/>
                    <a:pt x="3039" y="329"/>
                    <a:pt x="3034" y="329"/>
                  </a:cubicBezTo>
                  <a:cubicBezTo>
                    <a:pt x="3029" y="329"/>
                    <a:pt x="3025" y="328"/>
                    <a:pt x="3020" y="325"/>
                  </a:cubicBezTo>
                  <a:cubicBezTo>
                    <a:pt x="3021" y="321"/>
                    <a:pt x="3026" y="320"/>
                    <a:pt x="3030" y="318"/>
                  </a:cubicBezTo>
                  <a:cubicBezTo>
                    <a:pt x="3024" y="310"/>
                    <a:pt x="3037" y="307"/>
                    <a:pt x="3041" y="300"/>
                  </a:cubicBezTo>
                  <a:cubicBezTo>
                    <a:pt x="3042" y="298"/>
                    <a:pt x="3040" y="295"/>
                    <a:pt x="3041" y="293"/>
                  </a:cubicBezTo>
                  <a:cubicBezTo>
                    <a:pt x="3042" y="287"/>
                    <a:pt x="3053" y="280"/>
                    <a:pt x="3044" y="274"/>
                  </a:cubicBezTo>
                  <a:cubicBezTo>
                    <a:pt x="3025" y="275"/>
                    <a:pt x="3012" y="277"/>
                    <a:pt x="3004" y="287"/>
                  </a:cubicBezTo>
                  <a:cubicBezTo>
                    <a:pt x="3000" y="293"/>
                    <a:pt x="3001" y="299"/>
                    <a:pt x="2994" y="302"/>
                  </a:cubicBezTo>
                  <a:cubicBezTo>
                    <a:pt x="2990" y="304"/>
                    <a:pt x="2985" y="305"/>
                    <a:pt x="2980" y="305"/>
                  </a:cubicBezTo>
                  <a:cubicBezTo>
                    <a:pt x="2978" y="305"/>
                    <a:pt x="2977" y="305"/>
                    <a:pt x="2975" y="305"/>
                  </a:cubicBezTo>
                  <a:cubicBezTo>
                    <a:pt x="2974" y="305"/>
                    <a:pt x="2972" y="305"/>
                    <a:pt x="2971" y="305"/>
                  </a:cubicBezTo>
                  <a:cubicBezTo>
                    <a:pt x="2967" y="305"/>
                    <a:pt x="2964" y="305"/>
                    <a:pt x="2960" y="305"/>
                  </a:cubicBezTo>
                  <a:cubicBezTo>
                    <a:pt x="2949" y="299"/>
                    <a:pt x="2938" y="280"/>
                    <a:pt x="2936" y="266"/>
                  </a:cubicBezTo>
                  <a:cubicBezTo>
                    <a:pt x="2934" y="253"/>
                    <a:pt x="2942" y="250"/>
                    <a:pt x="2942" y="242"/>
                  </a:cubicBezTo>
                  <a:cubicBezTo>
                    <a:pt x="2943" y="234"/>
                    <a:pt x="2933" y="227"/>
                    <a:pt x="2933" y="220"/>
                  </a:cubicBezTo>
                  <a:cubicBezTo>
                    <a:pt x="2938" y="214"/>
                    <a:pt x="2947" y="217"/>
                    <a:pt x="2954" y="213"/>
                  </a:cubicBezTo>
                  <a:cubicBezTo>
                    <a:pt x="2960" y="211"/>
                    <a:pt x="2962" y="206"/>
                    <a:pt x="2968" y="205"/>
                  </a:cubicBezTo>
                  <a:cubicBezTo>
                    <a:pt x="2971" y="204"/>
                    <a:pt x="2974" y="204"/>
                    <a:pt x="2977" y="204"/>
                  </a:cubicBezTo>
                  <a:cubicBezTo>
                    <a:pt x="2983" y="204"/>
                    <a:pt x="2989" y="205"/>
                    <a:pt x="2995" y="206"/>
                  </a:cubicBezTo>
                  <a:cubicBezTo>
                    <a:pt x="3001" y="207"/>
                    <a:pt x="3007" y="208"/>
                    <a:pt x="3013" y="208"/>
                  </a:cubicBezTo>
                  <a:cubicBezTo>
                    <a:pt x="3016" y="208"/>
                    <a:pt x="3018" y="208"/>
                    <a:pt x="3021" y="208"/>
                  </a:cubicBezTo>
                  <a:cubicBezTo>
                    <a:pt x="3023" y="202"/>
                    <a:pt x="3013" y="200"/>
                    <a:pt x="3010" y="197"/>
                  </a:cubicBezTo>
                  <a:cubicBezTo>
                    <a:pt x="3013" y="196"/>
                    <a:pt x="3016" y="195"/>
                    <a:pt x="3018" y="195"/>
                  </a:cubicBezTo>
                  <a:cubicBezTo>
                    <a:pt x="3022" y="195"/>
                    <a:pt x="3025" y="196"/>
                    <a:pt x="3029" y="197"/>
                  </a:cubicBezTo>
                  <a:cubicBezTo>
                    <a:pt x="3032" y="197"/>
                    <a:pt x="3035" y="198"/>
                    <a:pt x="3039" y="198"/>
                  </a:cubicBezTo>
                  <a:cubicBezTo>
                    <a:pt x="3042" y="198"/>
                    <a:pt x="3045" y="197"/>
                    <a:pt x="3049" y="196"/>
                  </a:cubicBezTo>
                  <a:cubicBezTo>
                    <a:pt x="3054" y="198"/>
                    <a:pt x="3056" y="203"/>
                    <a:pt x="3063" y="204"/>
                  </a:cubicBezTo>
                  <a:cubicBezTo>
                    <a:pt x="3063" y="204"/>
                    <a:pt x="3063" y="204"/>
                    <a:pt x="3063" y="204"/>
                  </a:cubicBezTo>
                  <a:cubicBezTo>
                    <a:pt x="3065" y="204"/>
                    <a:pt x="3067" y="203"/>
                    <a:pt x="3068" y="202"/>
                  </a:cubicBezTo>
                  <a:cubicBezTo>
                    <a:pt x="3069" y="201"/>
                    <a:pt x="3070" y="200"/>
                    <a:pt x="3073" y="200"/>
                  </a:cubicBezTo>
                  <a:cubicBezTo>
                    <a:pt x="3073" y="200"/>
                    <a:pt x="3073" y="200"/>
                    <a:pt x="3074" y="200"/>
                  </a:cubicBezTo>
                  <a:cubicBezTo>
                    <a:pt x="3085" y="204"/>
                    <a:pt x="3080" y="212"/>
                    <a:pt x="3082" y="221"/>
                  </a:cubicBezTo>
                  <a:cubicBezTo>
                    <a:pt x="3082" y="223"/>
                    <a:pt x="3086" y="227"/>
                    <a:pt x="3088" y="230"/>
                  </a:cubicBezTo>
                  <a:cubicBezTo>
                    <a:pt x="3090" y="233"/>
                    <a:pt x="3092" y="238"/>
                    <a:pt x="3094" y="240"/>
                  </a:cubicBezTo>
                  <a:cubicBezTo>
                    <a:pt x="3097" y="243"/>
                    <a:pt x="3100" y="245"/>
                    <a:pt x="3103" y="245"/>
                  </a:cubicBezTo>
                  <a:cubicBezTo>
                    <a:pt x="3108" y="245"/>
                    <a:pt x="3112" y="239"/>
                    <a:pt x="3111" y="229"/>
                  </a:cubicBezTo>
                  <a:cubicBezTo>
                    <a:pt x="3109" y="220"/>
                    <a:pt x="3096" y="199"/>
                    <a:pt x="3097" y="191"/>
                  </a:cubicBezTo>
                  <a:cubicBezTo>
                    <a:pt x="3099" y="180"/>
                    <a:pt x="3115" y="172"/>
                    <a:pt x="3123" y="167"/>
                  </a:cubicBezTo>
                  <a:cubicBezTo>
                    <a:pt x="3130" y="163"/>
                    <a:pt x="3134" y="156"/>
                    <a:pt x="3145" y="153"/>
                  </a:cubicBezTo>
                  <a:cubicBezTo>
                    <a:pt x="3144" y="143"/>
                    <a:pt x="3149" y="139"/>
                    <a:pt x="3150" y="131"/>
                  </a:cubicBezTo>
                  <a:cubicBezTo>
                    <a:pt x="3142" y="125"/>
                    <a:pt x="3147" y="114"/>
                    <a:pt x="3152" y="107"/>
                  </a:cubicBezTo>
                  <a:cubicBezTo>
                    <a:pt x="3152" y="107"/>
                    <a:pt x="3152" y="107"/>
                    <a:pt x="3152" y="107"/>
                  </a:cubicBezTo>
                  <a:cubicBezTo>
                    <a:pt x="3153" y="107"/>
                    <a:pt x="3154" y="106"/>
                    <a:pt x="3155" y="106"/>
                  </a:cubicBezTo>
                  <a:cubicBezTo>
                    <a:pt x="3156" y="106"/>
                    <a:pt x="3157" y="106"/>
                    <a:pt x="3159" y="106"/>
                  </a:cubicBezTo>
                  <a:cubicBezTo>
                    <a:pt x="3159" y="106"/>
                    <a:pt x="3160" y="106"/>
                    <a:pt x="3160" y="106"/>
                  </a:cubicBezTo>
                  <a:cubicBezTo>
                    <a:pt x="3166" y="97"/>
                    <a:pt x="3177" y="90"/>
                    <a:pt x="3190" y="88"/>
                  </a:cubicBezTo>
                  <a:cubicBezTo>
                    <a:pt x="3191" y="88"/>
                    <a:pt x="3192" y="88"/>
                    <a:pt x="3193" y="88"/>
                  </a:cubicBezTo>
                  <a:cubicBezTo>
                    <a:pt x="3195" y="88"/>
                    <a:pt x="3196" y="88"/>
                    <a:pt x="3198" y="88"/>
                  </a:cubicBezTo>
                  <a:cubicBezTo>
                    <a:pt x="3199" y="88"/>
                    <a:pt x="3200" y="88"/>
                    <a:pt x="3202" y="88"/>
                  </a:cubicBezTo>
                  <a:cubicBezTo>
                    <a:pt x="3206" y="88"/>
                    <a:pt x="3209" y="88"/>
                    <a:pt x="3211" y="84"/>
                  </a:cubicBezTo>
                  <a:cubicBezTo>
                    <a:pt x="3211" y="78"/>
                    <a:pt x="3202" y="79"/>
                    <a:pt x="3201" y="74"/>
                  </a:cubicBezTo>
                  <a:cubicBezTo>
                    <a:pt x="3205" y="67"/>
                    <a:pt x="3211" y="59"/>
                    <a:pt x="3221" y="57"/>
                  </a:cubicBezTo>
                  <a:cubicBezTo>
                    <a:pt x="3223" y="56"/>
                    <a:pt x="3224" y="56"/>
                    <a:pt x="3226" y="56"/>
                  </a:cubicBezTo>
                  <a:cubicBezTo>
                    <a:pt x="3226" y="56"/>
                    <a:pt x="3227" y="56"/>
                    <a:pt x="3227" y="56"/>
                  </a:cubicBezTo>
                  <a:cubicBezTo>
                    <a:pt x="3227" y="56"/>
                    <a:pt x="3227" y="56"/>
                    <a:pt x="3227" y="56"/>
                  </a:cubicBezTo>
                  <a:cubicBezTo>
                    <a:pt x="3229" y="56"/>
                    <a:pt x="3231" y="56"/>
                    <a:pt x="3232" y="56"/>
                  </a:cubicBezTo>
                  <a:cubicBezTo>
                    <a:pt x="3238" y="54"/>
                    <a:pt x="3241" y="50"/>
                    <a:pt x="3246" y="50"/>
                  </a:cubicBezTo>
                  <a:cubicBezTo>
                    <a:pt x="3246" y="50"/>
                    <a:pt x="3247" y="50"/>
                    <a:pt x="3248" y="50"/>
                  </a:cubicBezTo>
                  <a:cubicBezTo>
                    <a:pt x="3246" y="54"/>
                    <a:pt x="3245" y="57"/>
                    <a:pt x="3244" y="60"/>
                  </a:cubicBezTo>
                  <a:cubicBezTo>
                    <a:pt x="3248" y="64"/>
                    <a:pt x="3249" y="70"/>
                    <a:pt x="3257" y="71"/>
                  </a:cubicBezTo>
                  <a:cubicBezTo>
                    <a:pt x="3264" y="67"/>
                    <a:pt x="3264" y="57"/>
                    <a:pt x="3272" y="54"/>
                  </a:cubicBezTo>
                  <a:cubicBezTo>
                    <a:pt x="3273" y="54"/>
                    <a:pt x="3274" y="54"/>
                    <a:pt x="3275" y="54"/>
                  </a:cubicBezTo>
                  <a:cubicBezTo>
                    <a:pt x="3287" y="54"/>
                    <a:pt x="3294" y="50"/>
                    <a:pt x="3299" y="45"/>
                  </a:cubicBezTo>
                  <a:cubicBezTo>
                    <a:pt x="3308" y="45"/>
                    <a:pt x="3318" y="41"/>
                    <a:pt x="3316" y="34"/>
                  </a:cubicBezTo>
                  <a:cubicBezTo>
                    <a:pt x="3310" y="33"/>
                    <a:pt x="3302" y="30"/>
                    <a:pt x="3297" y="30"/>
                  </a:cubicBezTo>
                  <a:cubicBezTo>
                    <a:pt x="3293" y="32"/>
                    <a:pt x="3294" y="38"/>
                    <a:pt x="3291" y="41"/>
                  </a:cubicBezTo>
                  <a:cubicBezTo>
                    <a:pt x="3290" y="41"/>
                    <a:pt x="3289" y="41"/>
                    <a:pt x="3288" y="41"/>
                  </a:cubicBezTo>
                  <a:cubicBezTo>
                    <a:pt x="3273" y="41"/>
                    <a:pt x="3259" y="34"/>
                    <a:pt x="3257" y="21"/>
                  </a:cubicBezTo>
                  <a:cubicBezTo>
                    <a:pt x="3256" y="21"/>
                    <a:pt x="3255" y="21"/>
                    <a:pt x="3254" y="21"/>
                  </a:cubicBezTo>
                  <a:cubicBezTo>
                    <a:pt x="3254" y="21"/>
                    <a:pt x="3253" y="21"/>
                    <a:pt x="3252" y="21"/>
                  </a:cubicBezTo>
                  <a:cubicBezTo>
                    <a:pt x="3252" y="21"/>
                    <a:pt x="3251" y="21"/>
                    <a:pt x="3250" y="21"/>
                  </a:cubicBezTo>
                  <a:cubicBezTo>
                    <a:pt x="3249" y="21"/>
                    <a:pt x="3248" y="21"/>
                    <a:pt x="3248" y="19"/>
                  </a:cubicBezTo>
                  <a:cubicBezTo>
                    <a:pt x="3250" y="11"/>
                    <a:pt x="3267" y="18"/>
                    <a:pt x="3267" y="7"/>
                  </a:cubicBezTo>
                  <a:cubicBezTo>
                    <a:pt x="3263" y="4"/>
                    <a:pt x="3258" y="4"/>
                    <a:pt x="3254" y="4"/>
                  </a:cubicBezTo>
                  <a:cubicBezTo>
                    <a:pt x="3243" y="4"/>
                    <a:pt x="3231" y="11"/>
                    <a:pt x="3224" y="16"/>
                  </a:cubicBezTo>
                  <a:cubicBezTo>
                    <a:pt x="3212" y="24"/>
                    <a:pt x="3202" y="36"/>
                    <a:pt x="3188" y="36"/>
                  </a:cubicBezTo>
                  <a:cubicBezTo>
                    <a:pt x="3187" y="36"/>
                    <a:pt x="3187" y="36"/>
                    <a:pt x="3186" y="36"/>
                  </a:cubicBezTo>
                  <a:cubicBezTo>
                    <a:pt x="3186" y="28"/>
                    <a:pt x="3196" y="28"/>
                    <a:pt x="3203" y="25"/>
                  </a:cubicBezTo>
                  <a:cubicBezTo>
                    <a:pt x="3212" y="16"/>
                    <a:pt x="3223" y="8"/>
                    <a:pt x="32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3" y="636332"/>
            <a:ext cx="4476668" cy="6094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7715334" y="636332"/>
            <a:ext cx="4476668" cy="6094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0460900"/>
      </p:ext>
    </p:extLst>
  </p:cSld>
  <p:clrMapOvr>
    <a:masterClrMapping/>
  </p:clrMapOvr>
  <p:transition spd="slow">
    <p:cover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F34B3-5AD0-45E3-BC31-08CFE7B807F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5D0A2-7844-497A-9BAE-798842DFB3C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981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121876" tIns="60938" rIns="121876" bIns="60938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horz" lIns="121876" tIns="60938" rIns="121876" bIns="60938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121876" tIns="60938" rIns="121876" bIns="6093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b="1">
              <a:solidFill>
                <a:prstClr val="black">
                  <a:tint val="75000"/>
                </a:prstClr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121876" tIns="60938" rIns="121876" bIns="6093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smtClean="0"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黑体" pitchFamily="49" charset="-122"/>
              </a:rPr>
              <a:t>1</a:t>
            </a:r>
            <a:endParaRPr lang="zh-CN" altLang="en-US" b="1">
              <a:solidFill>
                <a:prstClr val="black">
                  <a:tint val="75000"/>
                </a:prstClr>
              </a:solidFill>
              <a:latin typeface="Arial" pitchFamily="34" charset="0"/>
              <a:ea typeface="黑体" pitchFamily="49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121876" tIns="60938" rIns="121876" bIns="6093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F38AC0D-7CDA-4556-88FC-DA964AB6D27A}" type="slidenum">
              <a:rPr lang="zh-CN" altLang="en-US" b="1" smtClean="0"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黑体" pitchFamily="49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 b="1">
              <a:solidFill>
                <a:prstClr val="black">
                  <a:tint val="75000"/>
                </a:prstClr>
              </a:solidFill>
              <a:latin typeface="Arial" pitchFamily="34" charset="0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0659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</p:sldLayoutIdLst>
  <p:transition spd="slow">
    <p:cover dir="rd"/>
  </p:transition>
  <p:timing>
    <p:tnLst>
      <p:par>
        <p:cTn id="1" dur="indefinite" restart="never" nodeType="tmRoot"/>
      </p:par>
    </p:tnLst>
  </p:timing>
  <p:hf sldNum="0" hdr="0" dt="0"/>
  <p:txStyles>
    <p:titleStyle>
      <a:lvl1pPr algn="l" defTabSz="91418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47" indent="-228547" algn="l" defTabSz="91418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41" indent="-228547" algn="l" defTabSz="9141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33" indent="-228547" algn="l" defTabSz="9141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27" indent="-228547" algn="l" defTabSz="9141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20" indent="-228547" algn="l" defTabSz="9141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13" indent="-228547" algn="l" defTabSz="9141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06" indent="-228547" algn="l" defTabSz="9141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200" indent="-228547" algn="l" defTabSz="9141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94" indent="-228547" algn="l" defTabSz="9141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1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4" algn="l" defTabSz="9141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86" algn="l" defTabSz="9141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80" algn="l" defTabSz="9141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73" algn="l" defTabSz="9141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67" algn="l" defTabSz="9141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0" algn="l" defTabSz="9141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53" algn="l" defTabSz="9141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46" algn="l" defTabSz="9141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10583" y="1"/>
            <a:ext cx="3778251" cy="6856413"/>
            <a:chOff x="-5" y="0"/>
            <a:chExt cx="1785" cy="4319"/>
          </a:xfrm>
        </p:grpSpPr>
        <p:sp>
          <p:nvSpPr>
            <p:cNvPr id="1032" name="Freeform 3"/>
            <p:cNvSpPr>
              <a:spLocks/>
            </p:cNvSpPr>
            <p:nvPr/>
          </p:nvSpPr>
          <p:spPr bwMode="ltGray">
            <a:xfrm>
              <a:off x="-5" y="3262"/>
              <a:ext cx="472" cy="802"/>
            </a:xfrm>
            <a:custGeom>
              <a:avLst/>
              <a:gdLst>
                <a:gd name="T0" fmla="*/ 5 w 472"/>
                <a:gd name="T1" fmla="*/ 32 h 802"/>
                <a:gd name="T2" fmla="*/ 189 w 472"/>
                <a:gd name="T3" fmla="*/ 26 h 802"/>
                <a:gd name="T4" fmla="*/ 309 w 472"/>
                <a:gd name="T5" fmla="*/ 66 h 802"/>
                <a:gd name="T6" fmla="*/ 357 w 472"/>
                <a:gd name="T7" fmla="*/ 98 h 802"/>
                <a:gd name="T8" fmla="*/ 413 w 472"/>
                <a:gd name="T9" fmla="*/ 162 h 802"/>
                <a:gd name="T10" fmla="*/ 437 w 472"/>
                <a:gd name="T11" fmla="*/ 250 h 802"/>
                <a:gd name="T12" fmla="*/ 397 w 472"/>
                <a:gd name="T13" fmla="*/ 530 h 802"/>
                <a:gd name="T14" fmla="*/ 341 w 472"/>
                <a:gd name="T15" fmla="*/ 634 h 802"/>
                <a:gd name="T16" fmla="*/ 173 w 472"/>
                <a:gd name="T17" fmla="*/ 714 h 802"/>
                <a:gd name="T18" fmla="*/ 77 w 472"/>
                <a:gd name="T19" fmla="*/ 730 h 802"/>
                <a:gd name="T20" fmla="*/ 69 w 472"/>
                <a:gd name="T21" fmla="*/ 802 h 802"/>
                <a:gd name="T22" fmla="*/ 7 w 472"/>
                <a:gd name="T23" fmla="*/ 788 h 802"/>
                <a:gd name="T24" fmla="*/ 5 w 472"/>
                <a:gd name="T25" fmla="*/ 751 h 802"/>
                <a:gd name="T26" fmla="*/ 37 w 472"/>
                <a:gd name="T27" fmla="*/ 722 h 802"/>
                <a:gd name="T28" fmla="*/ 5 w 472"/>
                <a:gd name="T29" fmla="*/ 670 h 802"/>
                <a:gd name="T30" fmla="*/ 5 w 472"/>
                <a:gd name="T31" fmla="*/ 32 h 80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  <p:grpSp>
          <p:nvGrpSpPr>
            <p:cNvPr id="1033" name="Group 4"/>
            <p:cNvGrpSpPr>
              <a:grpSpLocks/>
            </p:cNvGrpSpPr>
            <p:nvPr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1071" name="Freeform 5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1072" name="Freeform 6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1073" name="Freeform 7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</p:grpSp>
        <p:sp>
          <p:nvSpPr>
            <p:cNvPr id="1034" name="Freeform 8"/>
            <p:cNvSpPr>
              <a:spLocks/>
            </p:cNvSpPr>
            <p:nvPr/>
          </p:nvSpPr>
          <p:spPr bwMode="ltGray">
            <a:xfrm>
              <a:off x="90" y="1736"/>
              <a:ext cx="710" cy="768"/>
            </a:xfrm>
            <a:custGeom>
              <a:avLst/>
              <a:gdLst>
                <a:gd name="T0" fmla="*/ 14 w 710"/>
                <a:gd name="T1" fmla="*/ 416 h 768"/>
                <a:gd name="T2" fmla="*/ 14 w 710"/>
                <a:gd name="T3" fmla="*/ 272 h 768"/>
                <a:gd name="T4" fmla="*/ 102 w 710"/>
                <a:gd name="T5" fmla="*/ 144 h 768"/>
                <a:gd name="T6" fmla="*/ 150 w 710"/>
                <a:gd name="T7" fmla="*/ 96 h 768"/>
                <a:gd name="T8" fmla="*/ 198 w 710"/>
                <a:gd name="T9" fmla="*/ 64 h 768"/>
                <a:gd name="T10" fmla="*/ 350 w 710"/>
                <a:gd name="T11" fmla="*/ 0 h 768"/>
                <a:gd name="T12" fmla="*/ 534 w 710"/>
                <a:gd name="T13" fmla="*/ 8 h 768"/>
                <a:gd name="T14" fmla="*/ 662 w 710"/>
                <a:gd name="T15" fmla="*/ 96 h 768"/>
                <a:gd name="T16" fmla="*/ 710 w 710"/>
                <a:gd name="T17" fmla="*/ 200 h 768"/>
                <a:gd name="T18" fmla="*/ 702 w 710"/>
                <a:gd name="T19" fmla="*/ 400 h 768"/>
                <a:gd name="T20" fmla="*/ 678 w 710"/>
                <a:gd name="T21" fmla="*/ 448 h 768"/>
                <a:gd name="T22" fmla="*/ 550 w 710"/>
                <a:gd name="T23" fmla="*/ 632 h 768"/>
                <a:gd name="T24" fmla="*/ 518 w 710"/>
                <a:gd name="T25" fmla="*/ 656 h 768"/>
                <a:gd name="T26" fmla="*/ 470 w 710"/>
                <a:gd name="T27" fmla="*/ 664 h 768"/>
                <a:gd name="T28" fmla="*/ 518 w 710"/>
                <a:gd name="T29" fmla="*/ 680 h 768"/>
                <a:gd name="T30" fmla="*/ 566 w 710"/>
                <a:gd name="T31" fmla="*/ 696 h 768"/>
                <a:gd name="T32" fmla="*/ 574 w 710"/>
                <a:gd name="T33" fmla="*/ 720 h 768"/>
                <a:gd name="T34" fmla="*/ 526 w 710"/>
                <a:gd name="T35" fmla="*/ 736 h 768"/>
                <a:gd name="T36" fmla="*/ 502 w 710"/>
                <a:gd name="T37" fmla="*/ 752 h 768"/>
                <a:gd name="T38" fmla="*/ 454 w 710"/>
                <a:gd name="T39" fmla="*/ 768 h 768"/>
                <a:gd name="T40" fmla="*/ 438 w 710"/>
                <a:gd name="T41" fmla="*/ 712 h 768"/>
                <a:gd name="T42" fmla="*/ 246 w 710"/>
                <a:gd name="T43" fmla="*/ 688 h 768"/>
                <a:gd name="T44" fmla="*/ 134 w 710"/>
                <a:gd name="T45" fmla="*/ 648 h 768"/>
                <a:gd name="T46" fmla="*/ 110 w 710"/>
                <a:gd name="T47" fmla="*/ 624 h 768"/>
                <a:gd name="T48" fmla="*/ 78 w 710"/>
                <a:gd name="T49" fmla="*/ 576 h 768"/>
                <a:gd name="T50" fmla="*/ 54 w 710"/>
                <a:gd name="T51" fmla="*/ 464 h 768"/>
                <a:gd name="T52" fmla="*/ 30 w 710"/>
                <a:gd name="T53" fmla="*/ 408 h 768"/>
                <a:gd name="T54" fmla="*/ 22 w 710"/>
                <a:gd name="T55" fmla="*/ 384 h 768"/>
                <a:gd name="T56" fmla="*/ 14 w 710"/>
                <a:gd name="T57" fmla="*/ 416 h 76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  <p:grpSp>
          <p:nvGrpSpPr>
            <p:cNvPr id="1035" name="Group 9"/>
            <p:cNvGrpSpPr>
              <a:grpSpLocks/>
            </p:cNvGrpSpPr>
            <p:nvPr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1062" name="Freeform 10"/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>
                  <a:gd name="T0" fmla="*/ 46 w 217"/>
                  <a:gd name="T1" fmla="*/ 210 h 210"/>
                  <a:gd name="T2" fmla="*/ 37 w 217"/>
                  <a:gd name="T3" fmla="*/ 198 h 210"/>
                  <a:gd name="T4" fmla="*/ 26 w 217"/>
                  <a:gd name="T5" fmla="*/ 181 h 210"/>
                  <a:gd name="T6" fmla="*/ 15 w 217"/>
                  <a:gd name="T7" fmla="*/ 159 h 210"/>
                  <a:gd name="T8" fmla="*/ 5 w 217"/>
                  <a:gd name="T9" fmla="*/ 135 h 210"/>
                  <a:gd name="T10" fmla="*/ 0 w 217"/>
                  <a:gd name="T11" fmla="*/ 109 h 210"/>
                  <a:gd name="T12" fmla="*/ 1 w 217"/>
                  <a:gd name="T13" fmla="*/ 82 h 210"/>
                  <a:gd name="T14" fmla="*/ 9 w 217"/>
                  <a:gd name="T15" fmla="*/ 57 h 210"/>
                  <a:gd name="T16" fmla="*/ 27 w 217"/>
                  <a:gd name="T17" fmla="*/ 35 h 210"/>
                  <a:gd name="T18" fmla="*/ 45 w 217"/>
                  <a:gd name="T19" fmla="*/ 22 h 210"/>
                  <a:gd name="T20" fmla="*/ 60 w 217"/>
                  <a:gd name="T21" fmla="*/ 12 h 210"/>
                  <a:gd name="T22" fmla="*/ 72 w 217"/>
                  <a:gd name="T23" fmla="*/ 7 h 210"/>
                  <a:gd name="T24" fmla="*/ 81 w 217"/>
                  <a:gd name="T25" fmla="*/ 5 h 210"/>
                  <a:gd name="T26" fmla="*/ 88 w 217"/>
                  <a:gd name="T27" fmla="*/ 5 h 210"/>
                  <a:gd name="T28" fmla="*/ 104 w 217"/>
                  <a:gd name="T29" fmla="*/ 0 h 210"/>
                  <a:gd name="T30" fmla="*/ 148 w 217"/>
                  <a:gd name="T31" fmla="*/ 8 h 210"/>
                  <a:gd name="T32" fmla="*/ 160 w 217"/>
                  <a:gd name="T33" fmla="*/ 12 h 210"/>
                  <a:gd name="T34" fmla="*/ 172 w 217"/>
                  <a:gd name="T35" fmla="*/ 15 h 210"/>
                  <a:gd name="T36" fmla="*/ 182 w 217"/>
                  <a:gd name="T37" fmla="*/ 19 h 210"/>
                  <a:gd name="T38" fmla="*/ 190 w 217"/>
                  <a:gd name="T39" fmla="*/ 23 h 210"/>
                  <a:gd name="T40" fmla="*/ 198 w 217"/>
                  <a:gd name="T41" fmla="*/ 27 h 210"/>
                  <a:gd name="T42" fmla="*/ 205 w 217"/>
                  <a:gd name="T43" fmla="*/ 32 h 210"/>
                  <a:gd name="T44" fmla="*/ 211 w 217"/>
                  <a:gd name="T45" fmla="*/ 38 h 210"/>
                  <a:gd name="T46" fmla="*/ 217 w 217"/>
                  <a:gd name="T47" fmla="*/ 45 h 210"/>
                  <a:gd name="T48" fmla="*/ 205 w 217"/>
                  <a:gd name="T49" fmla="*/ 40 h 210"/>
                  <a:gd name="T50" fmla="*/ 194 w 217"/>
                  <a:gd name="T51" fmla="*/ 36 h 210"/>
                  <a:gd name="T52" fmla="*/ 183 w 217"/>
                  <a:gd name="T53" fmla="*/ 33 h 210"/>
                  <a:gd name="T54" fmla="*/ 172 w 217"/>
                  <a:gd name="T55" fmla="*/ 30 h 210"/>
                  <a:gd name="T56" fmla="*/ 163 w 217"/>
                  <a:gd name="T57" fmla="*/ 27 h 210"/>
                  <a:gd name="T58" fmla="*/ 153 w 217"/>
                  <a:gd name="T59" fmla="*/ 26 h 210"/>
                  <a:gd name="T60" fmla="*/ 143 w 217"/>
                  <a:gd name="T61" fmla="*/ 24 h 210"/>
                  <a:gd name="T62" fmla="*/ 134 w 217"/>
                  <a:gd name="T63" fmla="*/ 24 h 210"/>
                  <a:gd name="T64" fmla="*/ 125 w 217"/>
                  <a:gd name="T65" fmla="*/ 24 h 210"/>
                  <a:gd name="T66" fmla="*/ 116 w 217"/>
                  <a:gd name="T67" fmla="*/ 25 h 210"/>
                  <a:gd name="T68" fmla="*/ 107 w 217"/>
                  <a:gd name="T69" fmla="*/ 27 h 210"/>
                  <a:gd name="T70" fmla="*/ 99 w 217"/>
                  <a:gd name="T71" fmla="*/ 29 h 210"/>
                  <a:gd name="T72" fmla="*/ 91 w 217"/>
                  <a:gd name="T73" fmla="*/ 33 h 210"/>
                  <a:gd name="T74" fmla="*/ 82 w 217"/>
                  <a:gd name="T75" fmla="*/ 36 h 210"/>
                  <a:gd name="T76" fmla="*/ 74 w 217"/>
                  <a:gd name="T77" fmla="*/ 41 h 210"/>
                  <a:gd name="T78" fmla="*/ 66 w 217"/>
                  <a:gd name="T79" fmla="*/ 46 h 210"/>
                  <a:gd name="T80" fmla="*/ 52 w 217"/>
                  <a:gd name="T81" fmla="*/ 61 h 210"/>
                  <a:gd name="T82" fmla="*/ 42 w 217"/>
                  <a:gd name="T83" fmla="*/ 80 h 210"/>
                  <a:gd name="T84" fmla="*/ 37 w 217"/>
                  <a:gd name="T85" fmla="*/ 103 h 210"/>
                  <a:gd name="T86" fmla="*/ 35 w 217"/>
                  <a:gd name="T87" fmla="*/ 126 h 210"/>
                  <a:gd name="T88" fmla="*/ 35 w 217"/>
                  <a:gd name="T89" fmla="*/ 151 h 210"/>
                  <a:gd name="T90" fmla="*/ 38 w 217"/>
                  <a:gd name="T91" fmla="*/ 174 h 210"/>
                  <a:gd name="T92" fmla="*/ 41 w 217"/>
                  <a:gd name="T93" fmla="*/ 194 h 210"/>
                  <a:gd name="T94" fmla="*/ 46 w 217"/>
                  <a:gd name="T95" fmla="*/ 210 h 21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1063" name="Freeform 11"/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>
                  <a:gd name="T0" fmla="*/ 109 w 182"/>
                  <a:gd name="T1" fmla="*/ 0 h 213"/>
                  <a:gd name="T2" fmla="*/ 112 w 182"/>
                  <a:gd name="T3" fmla="*/ 2 h 213"/>
                  <a:gd name="T4" fmla="*/ 118 w 182"/>
                  <a:gd name="T5" fmla="*/ 8 h 213"/>
                  <a:gd name="T6" fmla="*/ 127 w 182"/>
                  <a:gd name="T7" fmla="*/ 18 h 213"/>
                  <a:gd name="T8" fmla="*/ 137 w 182"/>
                  <a:gd name="T9" fmla="*/ 33 h 213"/>
                  <a:gd name="T10" fmla="*/ 145 w 182"/>
                  <a:gd name="T11" fmla="*/ 52 h 213"/>
                  <a:gd name="T12" fmla="*/ 150 w 182"/>
                  <a:gd name="T13" fmla="*/ 76 h 213"/>
                  <a:gd name="T14" fmla="*/ 150 w 182"/>
                  <a:gd name="T15" fmla="*/ 105 h 213"/>
                  <a:gd name="T16" fmla="*/ 144 w 182"/>
                  <a:gd name="T17" fmla="*/ 139 h 213"/>
                  <a:gd name="T18" fmla="*/ 140 w 182"/>
                  <a:gd name="T19" fmla="*/ 149 h 213"/>
                  <a:gd name="T20" fmla="*/ 136 w 182"/>
                  <a:gd name="T21" fmla="*/ 157 h 213"/>
                  <a:gd name="T22" fmla="*/ 131 w 182"/>
                  <a:gd name="T23" fmla="*/ 165 h 213"/>
                  <a:gd name="T24" fmla="*/ 125 w 182"/>
                  <a:gd name="T25" fmla="*/ 173 h 213"/>
                  <a:gd name="T26" fmla="*/ 117 w 182"/>
                  <a:gd name="T27" fmla="*/ 180 h 213"/>
                  <a:gd name="T28" fmla="*/ 110 w 182"/>
                  <a:gd name="T29" fmla="*/ 185 h 213"/>
                  <a:gd name="T30" fmla="*/ 102 w 182"/>
                  <a:gd name="T31" fmla="*/ 191 h 213"/>
                  <a:gd name="T32" fmla="*/ 92 w 182"/>
                  <a:gd name="T33" fmla="*/ 195 h 213"/>
                  <a:gd name="T34" fmla="*/ 82 w 182"/>
                  <a:gd name="T35" fmla="*/ 197 h 213"/>
                  <a:gd name="T36" fmla="*/ 72 w 182"/>
                  <a:gd name="T37" fmla="*/ 200 h 213"/>
                  <a:gd name="T38" fmla="*/ 61 w 182"/>
                  <a:gd name="T39" fmla="*/ 201 h 213"/>
                  <a:gd name="T40" fmla="*/ 49 w 182"/>
                  <a:gd name="T41" fmla="*/ 201 h 213"/>
                  <a:gd name="T42" fmla="*/ 37 w 182"/>
                  <a:gd name="T43" fmla="*/ 200 h 213"/>
                  <a:gd name="T44" fmla="*/ 25 w 182"/>
                  <a:gd name="T45" fmla="*/ 197 h 213"/>
                  <a:gd name="T46" fmla="*/ 12 w 182"/>
                  <a:gd name="T47" fmla="*/ 193 h 213"/>
                  <a:gd name="T48" fmla="*/ 0 w 182"/>
                  <a:gd name="T49" fmla="*/ 188 h 213"/>
                  <a:gd name="T50" fmla="*/ 11 w 182"/>
                  <a:gd name="T51" fmla="*/ 195 h 213"/>
                  <a:gd name="T52" fmla="*/ 22 w 182"/>
                  <a:gd name="T53" fmla="*/ 200 h 213"/>
                  <a:gd name="T54" fmla="*/ 33 w 182"/>
                  <a:gd name="T55" fmla="*/ 205 h 213"/>
                  <a:gd name="T56" fmla="*/ 43 w 182"/>
                  <a:gd name="T57" fmla="*/ 208 h 213"/>
                  <a:gd name="T58" fmla="*/ 53 w 182"/>
                  <a:gd name="T59" fmla="*/ 211 h 213"/>
                  <a:gd name="T60" fmla="*/ 63 w 182"/>
                  <a:gd name="T61" fmla="*/ 212 h 213"/>
                  <a:gd name="T62" fmla="*/ 73 w 182"/>
                  <a:gd name="T63" fmla="*/ 213 h 213"/>
                  <a:gd name="T64" fmla="*/ 83 w 182"/>
                  <a:gd name="T65" fmla="*/ 213 h 213"/>
                  <a:gd name="T66" fmla="*/ 91 w 182"/>
                  <a:gd name="T67" fmla="*/ 212 h 213"/>
                  <a:gd name="T68" fmla="*/ 100 w 182"/>
                  <a:gd name="T69" fmla="*/ 210 h 213"/>
                  <a:gd name="T70" fmla="*/ 108 w 182"/>
                  <a:gd name="T71" fmla="*/ 208 h 213"/>
                  <a:gd name="T72" fmla="*/ 116 w 182"/>
                  <a:gd name="T73" fmla="*/ 206 h 213"/>
                  <a:gd name="T74" fmla="*/ 123 w 182"/>
                  <a:gd name="T75" fmla="*/ 203 h 213"/>
                  <a:gd name="T76" fmla="*/ 130 w 182"/>
                  <a:gd name="T77" fmla="*/ 199 h 213"/>
                  <a:gd name="T78" fmla="*/ 136 w 182"/>
                  <a:gd name="T79" fmla="*/ 195 h 213"/>
                  <a:gd name="T80" fmla="*/ 142 w 182"/>
                  <a:gd name="T81" fmla="*/ 191 h 213"/>
                  <a:gd name="T82" fmla="*/ 158 w 182"/>
                  <a:gd name="T83" fmla="*/ 176 h 213"/>
                  <a:gd name="T84" fmla="*/ 169 w 182"/>
                  <a:gd name="T85" fmla="*/ 161 h 213"/>
                  <a:gd name="T86" fmla="*/ 176 w 182"/>
                  <a:gd name="T87" fmla="*/ 144 h 213"/>
                  <a:gd name="T88" fmla="*/ 179 w 182"/>
                  <a:gd name="T89" fmla="*/ 128 h 213"/>
                  <a:gd name="T90" fmla="*/ 181 w 182"/>
                  <a:gd name="T91" fmla="*/ 111 h 213"/>
                  <a:gd name="T92" fmla="*/ 181 w 182"/>
                  <a:gd name="T93" fmla="*/ 95 h 213"/>
                  <a:gd name="T94" fmla="*/ 182 w 182"/>
                  <a:gd name="T95" fmla="*/ 79 h 213"/>
                  <a:gd name="T96" fmla="*/ 173 w 182"/>
                  <a:gd name="T97" fmla="*/ 46 h 213"/>
                  <a:gd name="T98" fmla="*/ 156 w 182"/>
                  <a:gd name="T99" fmla="*/ 21 h 213"/>
                  <a:gd name="T100" fmla="*/ 151 w 182"/>
                  <a:gd name="T101" fmla="*/ 18 h 213"/>
                  <a:gd name="T102" fmla="*/ 147 w 182"/>
                  <a:gd name="T103" fmla="*/ 15 h 213"/>
                  <a:gd name="T104" fmla="*/ 142 w 182"/>
                  <a:gd name="T105" fmla="*/ 13 h 213"/>
                  <a:gd name="T106" fmla="*/ 138 w 182"/>
                  <a:gd name="T107" fmla="*/ 11 h 213"/>
                  <a:gd name="T108" fmla="*/ 132 w 182"/>
                  <a:gd name="T109" fmla="*/ 9 h 213"/>
                  <a:gd name="T110" fmla="*/ 126 w 182"/>
                  <a:gd name="T111" fmla="*/ 6 h 213"/>
                  <a:gd name="T112" fmla="*/ 119 w 182"/>
                  <a:gd name="T113" fmla="*/ 3 h 213"/>
                  <a:gd name="T114" fmla="*/ 109 w 182"/>
                  <a:gd name="T115" fmla="*/ 0 h 213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1064" name="Freeform 12"/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>
                  <a:gd name="T0" fmla="*/ 94 w 128"/>
                  <a:gd name="T1" fmla="*/ 0 h 217"/>
                  <a:gd name="T2" fmla="*/ 105 w 128"/>
                  <a:gd name="T3" fmla="*/ 9 h 217"/>
                  <a:gd name="T4" fmla="*/ 115 w 128"/>
                  <a:gd name="T5" fmla="*/ 27 h 217"/>
                  <a:gd name="T6" fmla="*/ 123 w 128"/>
                  <a:gd name="T7" fmla="*/ 50 h 217"/>
                  <a:gd name="T8" fmla="*/ 128 w 128"/>
                  <a:gd name="T9" fmla="*/ 78 h 217"/>
                  <a:gd name="T10" fmla="*/ 127 w 128"/>
                  <a:gd name="T11" fmla="*/ 111 h 217"/>
                  <a:gd name="T12" fmla="*/ 116 w 128"/>
                  <a:gd name="T13" fmla="*/ 145 h 217"/>
                  <a:gd name="T14" fmla="*/ 94 w 128"/>
                  <a:gd name="T15" fmla="*/ 181 h 217"/>
                  <a:gd name="T16" fmla="*/ 60 w 128"/>
                  <a:gd name="T17" fmla="*/ 217 h 217"/>
                  <a:gd name="T18" fmla="*/ 49 w 128"/>
                  <a:gd name="T19" fmla="*/ 213 h 217"/>
                  <a:gd name="T20" fmla="*/ 38 w 128"/>
                  <a:gd name="T21" fmla="*/ 210 h 217"/>
                  <a:gd name="T22" fmla="*/ 26 w 128"/>
                  <a:gd name="T23" fmla="*/ 205 h 217"/>
                  <a:gd name="T24" fmla="*/ 16 w 128"/>
                  <a:gd name="T25" fmla="*/ 201 h 217"/>
                  <a:gd name="T26" fmla="*/ 8 w 128"/>
                  <a:gd name="T27" fmla="*/ 196 h 217"/>
                  <a:gd name="T28" fmla="*/ 2 w 128"/>
                  <a:gd name="T29" fmla="*/ 190 h 217"/>
                  <a:gd name="T30" fmla="*/ 0 w 128"/>
                  <a:gd name="T31" fmla="*/ 183 h 217"/>
                  <a:gd name="T32" fmla="*/ 1 w 128"/>
                  <a:gd name="T33" fmla="*/ 178 h 217"/>
                  <a:gd name="T34" fmla="*/ 13 w 128"/>
                  <a:gd name="T35" fmla="*/ 171 h 217"/>
                  <a:gd name="T36" fmla="*/ 29 w 128"/>
                  <a:gd name="T37" fmla="*/ 161 h 217"/>
                  <a:gd name="T38" fmla="*/ 46 w 128"/>
                  <a:gd name="T39" fmla="*/ 150 h 217"/>
                  <a:gd name="T40" fmla="*/ 63 w 128"/>
                  <a:gd name="T41" fmla="*/ 134 h 217"/>
                  <a:gd name="T42" fmla="*/ 79 w 128"/>
                  <a:gd name="T43" fmla="*/ 112 h 217"/>
                  <a:gd name="T44" fmla="*/ 91 w 128"/>
                  <a:gd name="T45" fmla="*/ 83 h 217"/>
                  <a:gd name="T46" fmla="*/ 97 w 128"/>
                  <a:gd name="T47" fmla="*/ 46 h 217"/>
                  <a:gd name="T48" fmla="*/ 94 w 128"/>
                  <a:gd name="T49" fmla="*/ 0 h 21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1065" name="Freeform 13"/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>
                  <a:gd name="T0" fmla="*/ 75 w 117"/>
                  <a:gd name="T1" fmla="*/ 0 h 132"/>
                  <a:gd name="T2" fmla="*/ 0 w 117"/>
                  <a:gd name="T3" fmla="*/ 25 h 132"/>
                  <a:gd name="T4" fmla="*/ 3 w 117"/>
                  <a:gd name="T5" fmla="*/ 26 h 132"/>
                  <a:gd name="T6" fmla="*/ 14 w 117"/>
                  <a:gd name="T7" fmla="*/ 29 h 132"/>
                  <a:gd name="T8" fmla="*/ 29 w 117"/>
                  <a:gd name="T9" fmla="*/ 36 h 132"/>
                  <a:gd name="T10" fmla="*/ 46 w 117"/>
                  <a:gd name="T11" fmla="*/ 47 h 132"/>
                  <a:gd name="T12" fmla="*/ 66 w 117"/>
                  <a:gd name="T13" fmla="*/ 62 h 132"/>
                  <a:gd name="T14" fmla="*/ 84 w 117"/>
                  <a:gd name="T15" fmla="*/ 80 h 132"/>
                  <a:gd name="T16" fmla="*/ 102 w 117"/>
                  <a:gd name="T17" fmla="*/ 103 h 132"/>
                  <a:gd name="T18" fmla="*/ 116 w 117"/>
                  <a:gd name="T19" fmla="*/ 132 h 132"/>
                  <a:gd name="T20" fmla="*/ 117 w 117"/>
                  <a:gd name="T21" fmla="*/ 120 h 132"/>
                  <a:gd name="T22" fmla="*/ 115 w 117"/>
                  <a:gd name="T23" fmla="*/ 107 h 132"/>
                  <a:gd name="T24" fmla="*/ 108 w 117"/>
                  <a:gd name="T25" fmla="*/ 90 h 132"/>
                  <a:gd name="T26" fmla="*/ 99 w 117"/>
                  <a:gd name="T27" fmla="*/ 74 h 132"/>
                  <a:gd name="T28" fmla="*/ 89 w 117"/>
                  <a:gd name="T29" fmla="*/ 58 h 132"/>
                  <a:gd name="T30" fmla="*/ 78 w 117"/>
                  <a:gd name="T31" fmla="*/ 45 h 132"/>
                  <a:gd name="T32" fmla="*/ 67 w 117"/>
                  <a:gd name="T33" fmla="*/ 36 h 132"/>
                  <a:gd name="T34" fmla="*/ 58 w 117"/>
                  <a:gd name="T35" fmla="*/ 32 h 132"/>
                  <a:gd name="T36" fmla="*/ 69 w 117"/>
                  <a:gd name="T37" fmla="*/ 29 h 132"/>
                  <a:gd name="T38" fmla="*/ 79 w 117"/>
                  <a:gd name="T39" fmla="*/ 28 h 132"/>
                  <a:gd name="T40" fmla="*/ 89 w 117"/>
                  <a:gd name="T41" fmla="*/ 26 h 132"/>
                  <a:gd name="T42" fmla="*/ 98 w 117"/>
                  <a:gd name="T43" fmla="*/ 25 h 132"/>
                  <a:gd name="T44" fmla="*/ 105 w 117"/>
                  <a:gd name="T45" fmla="*/ 24 h 132"/>
                  <a:gd name="T46" fmla="*/ 109 w 117"/>
                  <a:gd name="T47" fmla="*/ 22 h 132"/>
                  <a:gd name="T48" fmla="*/ 113 w 117"/>
                  <a:gd name="T49" fmla="*/ 21 h 132"/>
                  <a:gd name="T50" fmla="*/ 114 w 117"/>
                  <a:gd name="T51" fmla="*/ 21 h 132"/>
                  <a:gd name="T52" fmla="*/ 75 w 117"/>
                  <a:gd name="T53" fmla="*/ 0 h 13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1066" name="Freeform 14"/>
              <p:cNvSpPr>
                <a:spLocks/>
              </p:cNvSpPr>
              <p:nvPr userDrawn="1"/>
            </p:nvSpPr>
            <p:spPr bwMode="ltGray">
              <a:xfrm rot="373331" flipH="1">
                <a:off x="289" y="3133"/>
                <a:ext cx="21" cy="55"/>
              </a:xfrm>
              <a:custGeom>
                <a:avLst/>
                <a:gdLst>
                  <a:gd name="T0" fmla="*/ 29 w 29"/>
                  <a:gd name="T1" fmla="*/ 0 h 77"/>
                  <a:gd name="T2" fmla="*/ 23 w 29"/>
                  <a:gd name="T3" fmla="*/ 0 h 77"/>
                  <a:gd name="T4" fmla="*/ 16 w 29"/>
                  <a:gd name="T5" fmla="*/ 4 h 77"/>
                  <a:gd name="T6" fmla="*/ 9 w 29"/>
                  <a:gd name="T7" fmla="*/ 9 h 77"/>
                  <a:gd name="T8" fmla="*/ 4 w 29"/>
                  <a:gd name="T9" fmla="*/ 19 h 77"/>
                  <a:gd name="T10" fmla="*/ 1 w 29"/>
                  <a:gd name="T11" fmla="*/ 30 h 77"/>
                  <a:gd name="T12" fmla="*/ 0 w 29"/>
                  <a:gd name="T13" fmla="*/ 44 h 77"/>
                  <a:gd name="T14" fmla="*/ 3 w 29"/>
                  <a:gd name="T15" fmla="*/ 60 h 77"/>
                  <a:gd name="T16" fmla="*/ 11 w 29"/>
                  <a:gd name="T17" fmla="*/ 77 h 77"/>
                  <a:gd name="T18" fmla="*/ 15 w 29"/>
                  <a:gd name="T19" fmla="*/ 53 h 77"/>
                  <a:gd name="T20" fmla="*/ 19 w 29"/>
                  <a:gd name="T21" fmla="*/ 37 h 77"/>
                  <a:gd name="T22" fmla="*/ 23 w 29"/>
                  <a:gd name="T23" fmla="*/ 22 h 77"/>
                  <a:gd name="T24" fmla="*/ 29 w 29"/>
                  <a:gd name="T25" fmla="*/ 0 h 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grpSp>
            <p:nvGrpSpPr>
              <p:cNvPr id="1067" name="Group 15"/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1068" name="Freeform 16"/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>
                    <a:gd name="T0" fmla="*/ 12 w 207"/>
                    <a:gd name="T1" fmla="*/ 44 h 564"/>
                    <a:gd name="T2" fmla="*/ 6 w 207"/>
                    <a:gd name="T3" fmla="*/ 72 h 564"/>
                    <a:gd name="T4" fmla="*/ 3 w 207"/>
                    <a:gd name="T5" fmla="*/ 99 h 564"/>
                    <a:gd name="T6" fmla="*/ 0 w 207"/>
                    <a:gd name="T7" fmla="*/ 125 h 564"/>
                    <a:gd name="T8" fmla="*/ 0 w 207"/>
                    <a:gd name="T9" fmla="*/ 151 h 564"/>
                    <a:gd name="T10" fmla="*/ 3 w 207"/>
                    <a:gd name="T11" fmla="*/ 180 h 564"/>
                    <a:gd name="T12" fmla="*/ 7 w 207"/>
                    <a:gd name="T13" fmla="*/ 211 h 564"/>
                    <a:gd name="T14" fmla="*/ 16 w 207"/>
                    <a:gd name="T15" fmla="*/ 247 h 564"/>
                    <a:gd name="T16" fmla="*/ 29 w 207"/>
                    <a:gd name="T17" fmla="*/ 287 h 564"/>
                    <a:gd name="T18" fmla="*/ 43 w 207"/>
                    <a:gd name="T19" fmla="*/ 325 h 564"/>
                    <a:gd name="T20" fmla="*/ 61 w 207"/>
                    <a:gd name="T21" fmla="*/ 364 h 564"/>
                    <a:gd name="T22" fmla="*/ 83 w 207"/>
                    <a:gd name="T23" fmla="*/ 406 h 564"/>
                    <a:gd name="T24" fmla="*/ 106 w 207"/>
                    <a:gd name="T25" fmla="*/ 446 h 564"/>
                    <a:gd name="T26" fmla="*/ 132 w 207"/>
                    <a:gd name="T27" fmla="*/ 483 h 564"/>
                    <a:gd name="T28" fmla="*/ 157 w 207"/>
                    <a:gd name="T29" fmla="*/ 516 h 564"/>
                    <a:gd name="T30" fmla="*/ 182 w 207"/>
                    <a:gd name="T31" fmla="*/ 544 h 564"/>
                    <a:gd name="T32" fmla="*/ 207 w 207"/>
                    <a:gd name="T33" fmla="*/ 564 h 564"/>
                    <a:gd name="T34" fmla="*/ 160 w 207"/>
                    <a:gd name="T35" fmla="*/ 501 h 564"/>
                    <a:gd name="T36" fmla="*/ 127 w 207"/>
                    <a:gd name="T37" fmla="*/ 448 h 564"/>
                    <a:gd name="T38" fmla="*/ 103 w 207"/>
                    <a:gd name="T39" fmla="*/ 405 h 564"/>
                    <a:gd name="T40" fmla="*/ 87 w 207"/>
                    <a:gd name="T41" fmla="*/ 368 h 564"/>
                    <a:gd name="T42" fmla="*/ 75 w 207"/>
                    <a:gd name="T43" fmla="*/ 337 h 564"/>
                    <a:gd name="T44" fmla="*/ 68 w 207"/>
                    <a:gd name="T45" fmla="*/ 309 h 564"/>
                    <a:gd name="T46" fmla="*/ 63 w 207"/>
                    <a:gd name="T47" fmla="*/ 285 h 564"/>
                    <a:gd name="T48" fmla="*/ 56 w 207"/>
                    <a:gd name="T49" fmla="*/ 261 h 564"/>
                    <a:gd name="T50" fmla="*/ 44 w 207"/>
                    <a:gd name="T51" fmla="*/ 205 h 564"/>
                    <a:gd name="T52" fmla="*/ 41 w 207"/>
                    <a:gd name="T53" fmla="*/ 140 h 564"/>
                    <a:gd name="T54" fmla="*/ 43 w 207"/>
                    <a:gd name="T55" fmla="*/ 68 h 564"/>
                    <a:gd name="T56" fmla="*/ 50 w 207"/>
                    <a:gd name="T57" fmla="*/ 0 h 564"/>
                    <a:gd name="T58" fmla="*/ 12 w 207"/>
                    <a:gd name="T59" fmla="*/ 44 h 564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zh-TW" altLang="en-US">
                    <a:solidFill>
                      <a:srgbClr val="006699"/>
                    </a:solidFill>
                  </a:endParaRPr>
                </a:p>
              </p:txBody>
            </p:sp>
            <p:sp>
              <p:nvSpPr>
                <p:cNvPr id="1069" name="Freeform 17"/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>
                    <a:gd name="T0" fmla="*/ 0 w 47"/>
                    <a:gd name="T1" fmla="*/ 19 h 232"/>
                    <a:gd name="T2" fmla="*/ 14 w 47"/>
                    <a:gd name="T3" fmla="*/ 55 h 232"/>
                    <a:gd name="T4" fmla="*/ 22 w 47"/>
                    <a:gd name="T5" fmla="*/ 101 h 232"/>
                    <a:gd name="T6" fmla="*/ 24 w 47"/>
                    <a:gd name="T7" fmla="*/ 159 h 232"/>
                    <a:gd name="T8" fmla="*/ 19 w 47"/>
                    <a:gd name="T9" fmla="*/ 232 h 232"/>
                    <a:gd name="T10" fmla="*/ 45 w 47"/>
                    <a:gd name="T11" fmla="*/ 217 h 232"/>
                    <a:gd name="T12" fmla="*/ 47 w 47"/>
                    <a:gd name="T13" fmla="*/ 178 h 232"/>
                    <a:gd name="T14" fmla="*/ 47 w 47"/>
                    <a:gd name="T15" fmla="*/ 140 h 232"/>
                    <a:gd name="T16" fmla="*/ 45 w 47"/>
                    <a:gd name="T17" fmla="*/ 103 h 232"/>
                    <a:gd name="T18" fmla="*/ 41 w 47"/>
                    <a:gd name="T19" fmla="*/ 71 h 232"/>
                    <a:gd name="T20" fmla="*/ 36 w 47"/>
                    <a:gd name="T21" fmla="*/ 52 h 232"/>
                    <a:gd name="T22" fmla="*/ 29 w 47"/>
                    <a:gd name="T23" fmla="*/ 34 h 232"/>
                    <a:gd name="T24" fmla="*/ 22 w 47"/>
                    <a:gd name="T25" fmla="*/ 17 h 232"/>
                    <a:gd name="T26" fmla="*/ 13 w 47"/>
                    <a:gd name="T27" fmla="*/ 0 h 232"/>
                    <a:gd name="T28" fmla="*/ 0 w 47"/>
                    <a:gd name="T29" fmla="*/ 19 h 23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zh-TW" altLang="en-US">
                    <a:solidFill>
                      <a:srgbClr val="006699"/>
                    </a:solidFill>
                  </a:endParaRPr>
                </a:p>
              </p:txBody>
            </p:sp>
            <p:sp>
              <p:nvSpPr>
                <p:cNvPr id="1070" name="Freeform 18"/>
                <p:cNvSpPr>
                  <a:spLocks/>
                </p:cNvSpPr>
                <p:nvPr userDrawn="1"/>
              </p:nvSpPr>
              <p:spPr bwMode="ltGray">
                <a:xfrm rot="4200091">
                  <a:off x="172" y="1723"/>
                  <a:ext cx="60" cy="28"/>
                </a:xfrm>
                <a:custGeom>
                  <a:avLst/>
                  <a:gdLst>
                    <a:gd name="T0" fmla="*/ 87 w 87"/>
                    <a:gd name="T1" fmla="*/ 22 h 40"/>
                    <a:gd name="T2" fmla="*/ 77 w 87"/>
                    <a:gd name="T3" fmla="*/ 17 h 40"/>
                    <a:gd name="T4" fmla="*/ 68 w 87"/>
                    <a:gd name="T5" fmla="*/ 12 h 40"/>
                    <a:gd name="T6" fmla="*/ 58 w 87"/>
                    <a:gd name="T7" fmla="*/ 7 h 40"/>
                    <a:gd name="T8" fmla="*/ 47 w 87"/>
                    <a:gd name="T9" fmla="*/ 5 h 40"/>
                    <a:gd name="T10" fmla="*/ 37 w 87"/>
                    <a:gd name="T11" fmla="*/ 3 h 40"/>
                    <a:gd name="T12" fmla="*/ 26 w 87"/>
                    <a:gd name="T13" fmla="*/ 2 h 40"/>
                    <a:gd name="T14" fmla="*/ 13 w 87"/>
                    <a:gd name="T15" fmla="*/ 0 h 40"/>
                    <a:gd name="T16" fmla="*/ 0 w 87"/>
                    <a:gd name="T17" fmla="*/ 2 h 40"/>
                    <a:gd name="T18" fmla="*/ 6 w 87"/>
                    <a:gd name="T19" fmla="*/ 6 h 40"/>
                    <a:gd name="T20" fmla="*/ 14 w 87"/>
                    <a:gd name="T21" fmla="*/ 10 h 40"/>
                    <a:gd name="T22" fmla="*/ 22 w 87"/>
                    <a:gd name="T23" fmla="*/ 14 h 40"/>
                    <a:gd name="T24" fmla="*/ 33 w 87"/>
                    <a:gd name="T25" fmla="*/ 18 h 40"/>
                    <a:gd name="T26" fmla="*/ 42 w 87"/>
                    <a:gd name="T27" fmla="*/ 22 h 40"/>
                    <a:gd name="T28" fmla="*/ 52 w 87"/>
                    <a:gd name="T29" fmla="*/ 27 h 40"/>
                    <a:gd name="T30" fmla="*/ 64 w 87"/>
                    <a:gd name="T31" fmla="*/ 33 h 40"/>
                    <a:gd name="T32" fmla="*/ 74 w 87"/>
                    <a:gd name="T33" fmla="*/ 40 h 40"/>
                    <a:gd name="T34" fmla="*/ 87 w 87"/>
                    <a:gd name="T35" fmla="*/ 22 h 4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kumimoji="1" lang="zh-TW" altLang="en-US">
                    <a:solidFill>
                      <a:srgbClr val="006699"/>
                    </a:solidFill>
                  </a:endParaRPr>
                </a:p>
              </p:txBody>
            </p:sp>
          </p:grpSp>
        </p:grpSp>
        <p:grpSp>
          <p:nvGrpSpPr>
            <p:cNvPr id="1036" name="Group 19"/>
            <p:cNvGrpSpPr>
              <a:grpSpLocks/>
            </p:cNvGrpSpPr>
            <p:nvPr/>
          </p:nvGrpSpPr>
          <p:grpSpPr bwMode="auto">
            <a:xfrm rot="6248562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1059" name="Freeform 20"/>
              <p:cNvSpPr>
                <a:spLocks/>
              </p:cNvSpPr>
              <p:nvPr userDrawn="1"/>
            </p:nvSpPr>
            <p:spPr bwMode="ltGray">
              <a:xfrm>
                <a:off x="1727" y="868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1060" name="Freeform 21"/>
              <p:cNvSpPr>
                <a:spLocks/>
              </p:cNvSpPr>
              <p:nvPr userDrawn="1"/>
            </p:nvSpPr>
            <p:spPr bwMode="ltGray">
              <a:xfrm>
                <a:off x="1786" y="896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1061" name="Freeform 2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</p:grpSp>
        <p:grpSp>
          <p:nvGrpSpPr>
            <p:cNvPr id="1037" name="Group 23"/>
            <p:cNvGrpSpPr>
              <a:grpSpLocks/>
            </p:cNvGrpSpPr>
            <p:nvPr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1056" name="Freeform 2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1057" name="Freeform 2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1058" name="Freeform 2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</p:grpSp>
        <p:grpSp>
          <p:nvGrpSpPr>
            <p:cNvPr id="1038" name="Group 27"/>
            <p:cNvGrpSpPr>
              <a:grpSpLocks/>
            </p:cNvGrpSpPr>
            <p:nvPr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1053" name="Freeform 2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1054" name="Freeform 2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  <p:sp>
            <p:nvSpPr>
              <p:cNvPr id="1055" name="Freeform 3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TW" altLang="en-US">
                  <a:solidFill>
                    <a:srgbClr val="006699"/>
                  </a:solidFill>
                </a:endParaRPr>
              </a:p>
            </p:txBody>
          </p:sp>
        </p:grpSp>
        <p:sp>
          <p:nvSpPr>
            <p:cNvPr id="1039" name="Freeform 31"/>
            <p:cNvSpPr>
              <a:spLocks/>
            </p:cNvSpPr>
            <p:nvPr/>
          </p:nvSpPr>
          <p:spPr bwMode="ltGray">
            <a:xfrm>
              <a:off x="87" y="94"/>
              <a:ext cx="699" cy="756"/>
            </a:xfrm>
            <a:custGeom>
              <a:avLst/>
              <a:gdLst>
                <a:gd name="T0" fmla="*/ 1 w 699"/>
                <a:gd name="T1" fmla="*/ 392 h 756"/>
                <a:gd name="T2" fmla="*/ 3 w 699"/>
                <a:gd name="T3" fmla="*/ 252 h 756"/>
                <a:gd name="T4" fmla="*/ 21 w 699"/>
                <a:gd name="T5" fmla="*/ 210 h 756"/>
                <a:gd name="T6" fmla="*/ 29 w 699"/>
                <a:gd name="T7" fmla="*/ 182 h 756"/>
                <a:gd name="T8" fmla="*/ 39 w 699"/>
                <a:gd name="T9" fmla="*/ 154 h 756"/>
                <a:gd name="T10" fmla="*/ 51 w 699"/>
                <a:gd name="T11" fmla="*/ 138 h 756"/>
                <a:gd name="T12" fmla="*/ 111 w 699"/>
                <a:gd name="T13" fmla="*/ 74 h 756"/>
                <a:gd name="T14" fmla="*/ 169 w 699"/>
                <a:gd name="T15" fmla="*/ 30 h 756"/>
                <a:gd name="T16" fmla="*/ 225 w 699"/>
                <a:gd name="T17" fmla="*/ 10 h 756"/>
                <a:gd name="T18" fmla="*/ 249 w 699"/>
                <a:gd name="T19" fmla="*/ 4 h 756"/>
                <a:gd name="T20" fmla="*/ 265 w 699"/>
                <a:gd name="T21" fmla="*/ 0 h 756"/>
                <a:gd name="T22" fmla="*/ 357 w 699"/>
                <a:gd name="T23" fmla="*/ 2 h 756"/>
                <a:gd name="T24" fmla="*/ 385 w 699"/>
                <a:gd name="T25" fmla="*/ 6 h 756"/>
                <a:gd name="T26" fmla="*/ 489 w 699"/>
                <a:gd name="T27" fmla="*/ 40 h 756"/>
                <a:gd name="T28" fmla="*/ 619 w 699"/>
                <a:gd name="T29" fmla="*/ 128 h 756"/>
                <a:gd name="T30" fmla="*/ 653 w 699"/>
                <a:gd name="T31" fmla="*/ 178 h 756"/>
                <a:gd name="T32" fmla="*/ 693 w 699"/>
                <a:gd name="T33" fmla="*/ 322 h 756"/>
                <a:gd name="T34" fmla="*/ 687 w 699"/>
                <a:gd name="T35" fmla="*/ 434 h 756"/>
                <a:gd name="T36" fmla="*/ 665 w 699"/>
                <a:gd name="T37" fmla="*/ 538 h 756"/>
                <a:gd name="T38" fmla="*/ 639 w 699"/>
                <a:gd name="T39" fmla="*/ 564 h 756"/>
                <a:gd name="T40" fmla="*/ 631 w 699"/>
                <a:gd name="T41" fmla="*/ 580 h 756"/>
                <a:gd name="T42" fmla="*/ 607 w 699"/>
                <a:gd name="T43" fmla="*/ 588 h 756"/>
                <a:gd name="T44" fmla="*/ 473 w 699"/>
                <a:gd name="T45" fmla="*/ 664 h 756"/>
                <a:gd name="T46" fmla="*/ 449 w 699"/>
                <a:gd name="T47" fmla="*/ 678 h 756"/>
                <a:gd name="T48" fmla="*/ 405 w 699"/>
                <a:gd name="T49" fmla="*/ 684 h 756"/>
                <a:gd name="T50" fmla="*/ 375 w 699"/>
                <a:gd name="T51" fmla="*/ 690 h 756"/>
                <a:gd name="T52" fmla="*/ 267 w 699"/>
                <a:gd name="T53" fmla="*/ 684 h 756"/>
                <a:gd name="T54" fmla="*/ 259 w 699"/>
                <a:gd name="T55" fmla="*/ 722 h 756"/>
                <a:gd name="T56" fmla="*/ 241 w 699"/>
                <a:gd name="T57" fmla="*/ 756 h 756"/>
                <a:gd name="T58" fmla="*/ 185 w 699"/>
                <a:gd name="T59" fmla="*/ 728 h 756"/>
                <a:gd name="T60" fmla="*/ 163 w 699"/>
                <a:gd name="T61" fmla="*/ 720 h 756"/>
                <a:gd name="T62" fmla="*/ 151 w 699"/>
                <a:gd name="T63" fmla="*/ 716 h 756"/>
                <a:gd name="T64" fmla="*/ 195 w 699"/>
                <a:gd name="T65" fmla="*/ 674 h 756"/>
                <a:gd name="T66" fmla="*/ 211 w 699"/>
                <a:gd name="T67" fmla="*/ 644 h 756"/>
                <a:gd name="T68" fmla="*/ 209 w 699"/>
                <a:gd name="T69" fmla="*/ 626 h 756"/>
                <a:gd name="T70" fmla="*/ 195 w 699"/>
                <a:gd name="T71" fmla="*/ 620 h 756"/>
                <a:gd name="T72" fmla="*/ 165 w 699"/>
                <a:gd name="T73" fmla="*/ 596 h 756"/>
                <a:gd name="T74" fmla="*/ 99 w 699"/>
                <a:gd name="T75" fmla="*/ 534 h 756"/>
                <a:gd name="T76" fmla="*/ 61 w 699"/>
                <a:gd name="T77" fmla="*/ 506 h 756"/>
                <a:gd name="T78" fmla="*/ 23 w 699"/>
                <a:gd name="T79" fmla="*/ 470 h 756"/>
                <a:gd name="T80" fmla="*/ 7 w 699"/>
                <a:gd name="T81" fmla="*/ 434 h 756"/>
                <a:gd name="T82" fmla="*/ 5 w 699"/>
                <a:gd name="T83" fmla="*/ 396 h 756"/>
                <a:gd name="T84" fmla="*/ 1 w 699"/>
                <a:gd name="T85" fmla="*/ 392 h 75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  <p:sp>
          <p:nvSpPr>
            <p:cNvPr id="1040" name="Freeform 32"/>
            <p:cNvSpPr>
              <a:spLocks/>
            </p:cNvSpPr>
            <p:nvPr/>
          </p:nvSpPr>
          <p:spPr bwMode="ltGray">
            <a:xfrm rot="828663">
              <a:off x="242" y="3404"/>
              <a:ext cx="132" cy="167"/>
            </a:xfrm>
            <a:custGeom>
              <a:avLst/>
              <a:gdLst>
                <a:gd name="T0" fmla="*/ 0 w 109"/>
                <a:gd name="T1" fmla="*/ 0 h 156"/>
                <a:gd name="T2" fmla="*/ 5 w 109"/>
                <a:gd name="T3" fmla="*/ 1 h 156"/>
                <a:gd name="T4" fmla="*/ 18 w 109"/>
                <a:gd name="T5" fmla="*/ 5 h 156"/>
                <a:gd name="T6" fmla="*/ 37 w 109"/>
                <a:gd name="T7" fmla="*/ 12 h 156"/>
                <a:gd name="T8" fmla="*/ 58 w 109"/>
                <a:gd name="T9" fmla="*/ 24 h 156"/>
                <a:gd name="T10" fmla="*/ 78 w 109"/>
                <a:gd name="T11" fmla="*/ 44 h 156"/>
                <a:gd name="T12" fmla="*/ 96 w 109"/>
                <a:gd name="T13" fmla="*/ 71 h 156"/>
                <a:gd name="T14" fmla="*/ 107 w 109"/>
                <a:gd name="T15" fmla="*/ 108 h 156"/>
                <a:gd name="T16" fmla="*/ 109 w 109"/>
                <a:gd name="T17" fmla="*/ 156 h 156"/>
                <a:gd name="T18" fmla="*/ 105 w 109"/>
                <a:gd name="T19" fmla="*/ 156 h 156"/>
                <a:gd name="T20" fmla="*/ 99 w 109"/>
                <a:gd name="T21" fmla="*/ 156 h 156"/>
                <a:gd name="T22" fmla="*/ 93 w 109"/>
                <a:gd name="T23" fmla="*/ 156 h 156"/>
                <a:gd name="T24" fmla="*/ 87 w 109"/>
                <a:gd name="T25" fmla="*/ 154 h 156"/>
                <a:gd name="T26" fmla="*/ 81 w 109"/>
                <a:gd name="T27" fmla="*/ 153 h 156"/>
                <a:gd name="T28" fmla="*/ 74 w 109"/>
                <a:gd name="T29" fmla="*/ 150 h 156"/>
                <a:gd name="T30" fmla="*/ 66 w 109"/>
                <a:gd name="T31" fmla="*/ 145 h 156"/>
                <a:gd name="T32" fmla="*/ 58 w 109"/>
                <a:gd name="T33" fmla="*/ 139 h 156"/>
                <a:gd name="T34" fmla="*/ 53 w 109"/>
                <a:gd name="T35" fmla="*/ 126 h 156"/>
                <a:gd name="T36" fmla="*/ 53 w 109"/>
                <a:gd name="T37" fmla="*/ 111 h 156"/>
                <a:gd name="T38" fmla="*/ 56 w 109"/>
                <a:gd name="T39" fmla="*/ 96 h 156"/>
                <a:gd name="T40" fmla="*/ 59 w 109"/>
                <a:gd name="T41" fmla="*/ 80 h 156"/>
                <a:gd name="T42" fmla="*/ 56 w 109"/>
                <a:gd name="T43" fmla="*/ 62 h 156"/>
                <a:gd name="T44" fmla="*/ 48 w 109"/>
                <a:gd name="T45" fmla="*/ 43 h 156"/>
                <a:gd name="T46" fmla="*/ 31 w 109"/>
                <a:gd name="T47" fmla="*/ 23 h 156"/>
                <a:gd name="T48" fmla="*/ 0 w 109"/>
                <a:gd name="T49" fmla="*/ 0 h 1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  <p:sp>
          <p:nvSpPr>
            <p:cNvPr id="1041" name="Freeform 33"/>
            <p:cNvSpPr>
              <a:spLocks/>
            </p:cNvSpPr>
            <p:nvPr/>
          </p:nvSpPr>
          <p:spPr bwMode="ltGray">
            <a:xfrm rot="828663">
              <a:off x="266" y="3592"/>
              <a:ext cx="66" cy="43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6 w 54"/>
                <a:gd name="T5" fmla="*/ 3 h 40"/>
                <a:gd name="T6" fmla="*/ 13 w 54"/>
                <a:gd name="T7" fmla="*/ 8 h 40"/>
                <a:gd name="T8" fmla="*/ 21 w 54"/>
                <a:gd name="T9" fmla="*/ 12 h 40"/>
                <a:gd name="T10" fmla="*/ 29 w 54"/>
                <a:gd name="T11" fmla="*/ 15 h 40"/>
                <a:gd name="T12" fmla="*/ 38 w 54"/>
                <a:gd name="T13" fmla="*/ 17 h 40"/>
                <a:gd name="T14" fmla="*/ 46 w 54"/>
                <a:gd name="T15" fmla="*/ 18 h 40"/>
                <a:gd name="T16" fmla="*/ 54 w 54"/>
                <a:gd name="T17" fmla="*/ 16 h 40"/>
                <a:gd name="T18" fmla="*/ 53 w 54"/>
                <a:gd name="T19" fmla="*/ 25 h 40"/>
                <a:gd name="T20" fmla="*/ 50 w 54"/>
                <a:gd name="T21" fmla="*/ 33 h 40"/>
                <a:gd name="T22" fmla="*/ 44 w 54"/>
                <a:gd name="T23" fmla="*/ 38 h 40"/>
                <a:gd name="T24" fmla="*/ 37 w 54"/>
                <a:gd name="T25" fmla="*/ 40 h 40"/>
                <a:gd name="T26" fmla="*/ 28 w 54"/>
                <a:gd name="T27" fmla="*/ 39 h 40"/>
                <a:gd name="T28" fmla="*/ 19 w 54"/>
                <a:gd name="T29" fmla="*/ 32 h 40"/>
                <a:gd name="T30" fmla="*/ 10 w 54"/>
                <a:gd name="T31" fmla="*/ 20 h 40"/>
                <a:gd name="T32" fmla="*/ 0 w 54"/>
                <a:gd name="T33" fmla="*/ 0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  <p:sp>
          <p:nvSpPr>
            <p:cNvPr id="1042" name="Freeform 34"/>
            <p:cNvSpPr>
              <a:spLocks/>
            </p:cNvSpPr>
            <p:nvPr/>
          </p:nvSpPr>
          <p:spPr bwMode="ltGray">
            <a:xfrm>
              <a:off x="11" y="4110"/>
              <a:ext cx="118" cy="209"/>
            </a:xfrm>
            <a:custGeom>
              <a:avLst/>
              <a:gdLst>
                <a:gd name="T0" fmla="*/ 0 w 118"/>
                <a:gd name="T1" fmla="*/ 0 h 209"/>
                <a:gd name="T2" fmla="*/ 6 w 118"/>
                <a:gd name="T3" fmla="*/ 8 h 209"/>
                <a:gd name="T4" fmla="*/ 15 w 118"/>
                <a:gd name="T5" fmla="*/ 19 h 209"/>
                <a:gd name="T6" fmla="*/ 26 w 118"/>
                <a:gd name="T7" fmla="*/ 33 h 209"/>
                <a:gd name="T8" fmla="*/ 38 w 118"/>
                <a:gd name="T9" fmla="*/ 51 h 209"/>
                <a:gd name="T10" fmla="*/ 54 w 118"/>
                <a:gd name="T11" fmla="*/ 72 h 209"/>
                <a:gd name="T12" fmla="*/ 67 w 118"/>
                <a:gd name="T13" fmla="*/ 94 h 209"/>
                <a:gd name="T14" fmla="*/ 79 w 118"/>
                <a:gd name="T15" fmla="*/ 119 h 209"/>
                <a:gd name="T16" fmla="*/ 87 w 118"/>
                <a:gd name="T17" fmla="*/ 146 h 209"/>
                <a:gd name="T18" fmla="*/ 94 w 118"/>
                <a:gd name="T19" fmla="*/ 175 h 209"/>
                <a:gd name="T20" fmla="*/ 91 w 118"/>
                <a:gd name="T21" fmla="*/ 209 h 209"/>
                <a:gd name="T22" fmla="*/ 118 w 118"/>
                <a:gd name="T23" fmla="*/ 209 h 209"/>
                <a:gd name="T24" fmla="*/ 117 w 118"/>
                <a:gd name="T25" fmla="*/ 177 h 209"/>
                <a:gd name="T26" fmla="*/ 104 w 118"/>
                <a:gd name="T27" fmla="*/ 119 h 209"/>
                <a:gd name="T28" fmla="*/ 82 w 118"/>
                <a:gd name="T29" fmla="*/ 69 h 209"/>
                <a:gd name="T30" fmla="*/ 47 w 118"/>
                <a:gd name="T31" fmla="*/ 27 h 209"/>
                <a:gd name="T32" fmla="*/ 0 w 118"/>
                <a:gd name="T33" fmla="*/ 0 h 20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  <p:sp>
          <p:nvSpPr>
            <p:cNvPr id="1043" name="Freeform 35"/>
            <p:cNvSpPr>
              <a:spLocks/>
            </p:cNvSpPr>
            <p:nvPr/>
          </p:nvSpPr>
          <p:spPr bwMode="ltGray">
            <a:xfrm>
              <a:off x="0" y="3968"/>
              <a:ext cx="130" cy="128"/>
            </a:xfrm>
            <a:custGeom>
              <a:avLst/>
              <a:gdLst>
                <a:gd name="T0" fmla="*/ 103 w 130"/>
                <a:gd name="T1" fmla="*/ 0 h 128"/>
                <a:gd name="T2" fmla="*/ 130 w 130"/>
                <a:gd name="T3" fmla="*/ 128 h 128"/>
                <a:gd name="T4" fmla="*/ 125 w 130"/>
                <a:gd name="T5" fmla="*/ 126 h 128"/>
                <a:gd name="T6" fmla="*/ 111 w 130"/>
                <a:gd name="T7" fmla="*/ 121 h 128"/>
                <a:gd name="T8" fmla="*/ 92 w 130"/>
                <a:gd name="T9" fmla="*/ 111 h 128"/>
                <a:gd name="T10" fmla="*/ 68 w 130"/>
                <a:gd name="T11" fmla="*/ 103 h 128"/>
                <a:gd name="T12" fmla="*/ 41 w 130"/>
                <a:gd name="T13" fmla="*/ 94 h 128"/>
                <a:gd name="T14" fmla="*/ 19 w 130"/>
                <a:gd name="T15" fmla="*/ 90 h 128"/>
                <a:gd name="T16" fmla="*/ 0 w 130"/>
                <a:gd name="T17" fmla="*/ 93 h 128"/>
                <a:gd name="T18" fmla="*/ 0 w 130"/>
                <a:gd name="T19" fmla="*/ 72 h 128"/>
                <a:gd name="T20" fmla="*/ 12 w 130"/>
                <a:gd name="T21" fmla="*/ 70 h 128"/>
                <a:gd name="T22" fmla="*/ 24 w 130"/>
                <a:gd name="T23" fmla="*/ 66 h 128"/>
                <a:gd name="T24" fmla="*/ 38 w 130"/>
                <a:gd name="T25" fmla="*/ 66 h 128"/>
                <a:gd name="T26" fmla="*/ 51 w 130"/>
                <a:gd name="T27" fmla="*/ 67 h 128"/>
                <a:gd name="T28" fmla="*/ 65 w 130"/>
                <a:gd name="T29" fmla="*/ 70 h 128"/>
                <a:gd name="T30" fmla="*/ 78 w 130"/>
                <a:gd name="T31" fmla="*/ 78 h 128"/>
                <a:gd name="T32" fmla="*/ 81 w 130"/>
                <a:gd name="T33" fmla="*/ 74 h 128"/>
                <a:gd name="T34" fmla="*/ 81 w 130"/>
                <a:gd name="T35" fmla="*/ 58 h 128"/>
                <a:gd name="T36" fmla="*/ 82 w 130"/>
                <a:gd name="T37" fmla="*/ 37 h 128"/>
                <a:gd name="T38" fmla="*/ 82 w 130"/>
                <a:gd name="T39" fmla="*/ 29 h 128"/>
                <a:gd name="T40" fmla="*/ 80 w 130"/>
                <a:gd name="T41" fmla="*/ 29 h 128"/>
                <a:gd name="T42" fmla="*/ 77 w 130"/>
                <a:gd name="T43" fmla="*/ 27 h 128"/>
                <a:gd name="T44" fmla="*/ 76 w 130"/>
                <a:gd name="T45" fmla="*/ 22 h 128"/>
                <a:gd name="T46" fmla="*/ 75 w 130"/>
                <a:gd name="T47" fmla="*/ 19 h 128"/>
                <a:gd name="T48" fmla="*/ 76 w 130"/>
                <a:gd name="T49" fmla="*/ 15 h 128"/>
                <a:gd name="T50" fmla="*/ 79 w 130"/>
                <a:gd name="T51" fmla="*/ 10 h 128"/>
                <a:gd name="T52" fmla="*/ 89 w 130"/>
                <a:gd name="T53" fmla="*/ 6 h 128"/>
                <a:gd name="T54" fmla="*/ 103 w 130"/>
                <a:gd name="T55" fmla="*/ 0 h 12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  <p:sp>
          <p:nvSpPr>
            <p:cNvPr id="1044" name="Freeform 36"/>
            <p:cNvSpPr>
              <a:spLocks/>
            </p:cNvSpPr>
            <p:nvPr/>
          </p:nvSpPr>
          <p:spPr bwMode="ltGray">
            <a:xfrm>
              <a:off x="0" y="3949"/>
              <a:ext cx="47" cy="86"/>
            </a:xfrm>
            <a:custGeom>
              <a:avLst/>
              <a:gdLst>
                <a:gd name="T0" fmla="*/ 37 w 47"/>
                <a:gd name="T1" fmla="*/ 0 h 86"/>
                <a:gd name="T2" fmla="*/ 15 w 47"/>
                <a:gd name="T3" fmla="*/ 37 h 86"/>
                <a:gd name="T4" fmla="*/ 0 w 47"/>
                <a:gd name="T5" fmla="*/ 59 h 86"/>
                <a:gd name="T6" fmla="*/ 0 w 47"/>
                <a:gd name="T7" fmla="*/ 86 h 86"/>
                <a:gd name="T8" fmla="*/ 8 w 47"/>
                <a:gd name="T9" fmla="*/ 82 h 86"/>
                <a:gd name="T10" fmla="*/ 20 w 47"/>
                <a:gd name="T11" fmla="*/ 73 h 86"/>
                <a:gd name="T12" fmla="*/ 33 w 47"/>
                <a:gd name="T13" fmla="*/ 63 h 86"/>
                <a:gd name="T14" fmla="*/ 42 w 47"/>
                <a:gd name="T15" fmla="*/ 51 h 86"/>
                <a:gd name="T16" fmla="*/ 47 w 47"/>
                <a:gd name="T17" fmla="*/ 36 h 86"/>
                <a:gd name="T18" fmla="*/ 46 w 47"/>
                <a:gd name="T19" fmla="*/ 19 h 86"/>
                <a:gd name="T20" fmla="*/ 37 w 47"/>
                <a:gd name="T21" fmla="*/ 0 h 8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  <p:sp>
          <p:nvSpPr>
            <p:cNvPr id="1045" name="Freeform 37"/>
            <p:cNvSpPr>
              <a:spLocks/>
            </p:cNvSpPr>
            <p:nvPr/>
          </p:nvSpPr>
          <p:spPr bwMode="ltGray">
            <a:xfrm>
              <a:off x="0" y="3239"/>
              <a:ext cx="497" cy="740"/>
            </a:xfrm>
            <a:custGeom>
              <a:avLst/>
              <a:gdLst>
                <a:gd name="T0" fmla="*/ 0 w 497"/>
                <a:gd name="T1" fmla="*/ 13 h 740"/>
                <a:gd name="T2" fmla="*/ 41 w 497"/>
                <a:gd name="T3" fmla="*/ 4 h 740"/>
                <a:gd name="T4" fmla="*/ 101 w 497"/>
                <a:gd name="T5" fmla="*/ 0 h 740"/>
                <a:gd name="T6" fmla="*/ 170 w 497"/>
                <a:gd name="T7" fmla="*/ 4 h 740"/>
                <a:gd name="T8" fmla="*/ 248 w 497"/>
                <a:gd name="T9" fmla="*/ 21 h 740"/>
                <a:gd name="T10" fmla="*/ 323 w 497"/>
                <a:gd name="T11" fmla="*/ 50 h 740"/>
                <a:gd name="T12" fmla="*/ 382 w 497"/>
                <a:gd name="T13" fmla="*/ 90 h 740"/>
                <a:gd name="T14" fmla="*/ 428 w 497"/>
                <a:gd name="T15" fmla="*/ 141 h 740"/>
                <a:gd name="T16" fmla="*/ 463 w 497"/>
                <a:gd name="T17" fmla="*/ 199 h 740"/>
                <a:gd name="T18" fmla="*/ 485 w 497"/>
                <a:gd name="T19" fmla="*/ 262 h 740"/>
                <a:gd name="T20" fmla="*/ 496 w 497"/>
                <a:gd name="T21" fmla="*/ 327 h 740"/>
                <a:gd name="T22" fmla="*/ 497 w 497"/>
                <a:gd name="T23" fmla="*/ 396 h 740"/>
                <a:gd name="T24" fmla="*/ 487 w 497"/>
                <a:gd name="T25" fmla="*/ 462 h 740"/>
                <a:gd name="T26" fmla="*/ 470 w 497"/>
                <a:gd name="T27" fmla="*/ 527 h 740"/>
                <a:gd name="T28" fmla="*/ 443 w 497"/>
                <a:gd name="T29" fmla="*/ 586 h 740"/>
                <a:gd name="T30" fmla="*/ 406 w 497"/>
                <a:gd name="T31" fmla="*/ 639 h 740"/>
                <a:gd name="T32" fmla="*/ 364 w 497"/>
                <a:gd name="T33" fmla="*/ 683 h 740"/>
                <a:gd name="T34" fmla="*/ 315 w 497"/>
                <a:gd name="T35" fmla="*/ 715 h 740"/>
                <a:gd name="T36" fmla="*/ 259 w 497"/>
                <a:gd name="T37" fmla="*/ 736 h 740"/>
                <a:gd name="T38" fmla="*/ 198 w 497"/>
                <a:gd name="T39" fmla="*/ 740 h 740"/>
                <a:gd name="T40" fmla="*/ 131 w 497"/>
                <a:gd name="T41" fmla="*/ 727 h 740"/>
                <a:gd name="T42" fmla="*/ 167 w 497"/>
                <a:gd name="T43" fmla="*/ 728 h 740"/>
                <a:gd name="T44" fmla="*/ 204 w 497"/>
                <a:gd name="T45" fmla="*/ 718 h 740"/>
                <a:gd name="T46" fmla="*/ 238 w 497"/>
                <a:gd name="T47" fmla="*/ 700 h 740"/>
                <a:gd name="T48" fmla="*/ 272 w 497"/>
                <a:gd name="T49" fmla="*/ 670 h 740"/>
                <a:gd name="T50" fmla="*/ 304 w 497"/>
                <a:gd name="T51" fmla="*/ 635 h 740"/>
                <a:gd name="T52" fmla="*/ 333 w 497"/>
                <a:gd name="T53" fmla="*/ 594 h 740"/>
                <a:gd name="T54" fmla="*/ 358 w 497"/>
                <a:gd name="T55" fmla="*/ 549 h 740"/>
                <a:gd name="T56" fmla="*/ 381 w 497"/>
                <a:gd name="T57" fmla="*/ 500 h 740"/>
                <a:gd name="T58" fmla="*/ 396 w 497"/>
                <a:gd name="T59" fmla="*/ 449 h 740"/>
                <a:gd name="T60" fmla="*/ 408 w 497"/>
                <a:gd name="T61" fmla="*/ 397 h 740"/>
                <a:gd name="T62" fmla="*/ 414 w 497"/>
                <a:gd name="T63" fmla="*/ 346 h 740"/>
                <a:gd name="T64" fmla="*/ 412 w 497"/>
                <a:gd name="T65" fmla="*/ 296 h 740"/>
                <a:gd name="T66" fmla="*/ 402 w 497"/>
                <a:gd name="T67" fmla="*/ 251 h 740"/>
                <a:gd name="T68" fmla="*/ 384 w 497"/>
                <a:gd name="T69" fmla="*/ 208 h 740"/>
                <a:gd name="T70" fmla="*/ 357 w 497"/>
                <a:gd name="T71" fmla="*/ 172 h 740"/>
                <a:gd name="T72" fmla="*/ 320 w 497"/>
                <a:gd name="T73" fmla="*/ 142 h 740"/>
                <a:gd name="T74" fmla="*/ 260 w 497"/>
                <a:gd name="T75" fmla="*/ 107 h 740"/>
                <a:gd name="T76" fmla="*/ 203 w 497"/>
                <a:gd name="T77" fmla="*/ 82 h 740"/>
                <a:gd name="T78" fmla="*/ 154 w 497"/>
                <a:gd name="T79" fmla="*/ 65 h 740"/>
                <a:gd name="T80" fmla="*/ 108 w 497"/>
                <a:gd name="T81" fmla="*/ 56 h 740"/>
                <a:gd name="T82" fmla="*/ 68 w 497"/>
                <a:gd name="T83" fmla="*/ 55 h 740"/>
                <a:gd name="T84" fmla="*/ 32 w 497"/>
                <a:gd name="T85" fmla="*/ 61 h 740"/>
                <a:gd name="T86" fmla="*/ 0 w 497"/>
                <a:gd name="T87" fmla="*/ 70 h 740"/>
                <a:gd name="T88" fmla="*/ 0 w 497"/>
                <a:gd name="T89" fmla="*/ 13 h 74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  <p:sp>
          <p:nvSpPr>
            <p:cNvPr id="1046" name="Freeform 38"/>
            <p:cNvSpPr>
              <a:spLocks/>
            </p:cNvSpPr>
            <p:nvPr/>
          </p:nvSpPr>
          <p:spPr bwMode="ltGray">
            <a:xfrm rot="1584153">
              <a:off x="20" y="410"/>
              <a:ext cx="344" cy="245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25 h 237"/>
                <a:gd name="T4" fmla="*/ 3 w 257"/>
                <a:gd name="T5" fmla="*/ 50 h 237"/>
                <a:gd name="T6" fmla="*/ 6 w 257"/>
                <a:gd name="T7" fmla="*/ 75 h 237"/>
                <a:gd name="T8" fmla="*/ 11 w 257"/>
                <a:gd name="T9" fmla="*/ 98 h 237"/>
                <a:gd name="T10" fmla="*/ 18 w 257"/>
                <a:gd name="T11" fmla="*/ 119 h 237"/>
                <a:gd name="T12" fmla="*/ 27 w 257"/>
                <a:gd name="T13" fmla="*/ 141 h 237"/>
                <a:gd name="T14" fmla="*/ 38 w 257"/>
                <a:gd name="T15" fmla="*/ 161 h 237"/>
                <a:gd name="T16" fmla="*/ 51 w 257"/>
                <a:gd name="T17" fmla="*/ 178 h 237"/>
                <a:gd name="T18" fmla="*/ 67 w 257"/>
                <a:gd name="T19" fmla="*/ 194 h 237"/>
                <a:gd name="T20" fmla="*/ 86 w 257"/>
                <a:gd name="T21" fmla="*/ 208 h 237"/>
                <a:gd name="T22" fmla="*/ 106 w 257"/>
                <a:gd name="T23" fmla="*/ 219 h 237"/>
                <a:gd name="T24" fmla="*/ 131 w 257"/>
                <a:gd name="T25" fmla="*/ 228 h 237"/>
                <a:gd name="T26" fmla="*/ 158 w 257"/>
                <a:gd name="T27" fmla="*/ 234 h 237"/>
                <a:gd name="T28" fmla="*/ 188 w 257"/>
                <a:gd name="T29" fmla="*/ 237 h 237"/>
                <a:gd name="T30" fmla="*/ 220 w 257"/>
                <a:gd name="T31" fmla="*/ 236 h 237"/>
                <a:gd name="T32" fmla="*/ 257 w 257"/>
                <a:gd name="T33" fmla="*/ 232 h 237"/>
                <a:gd name="T34" fmla="*/ 224 w 257"/>
                <a:gd name="T35" fmla="*/ 227 h 237"/>
                <a:gd name="T36" fmla="*/ 195 w 257"/>
                <a:gd name="T37" fmla="*/ 220 h 237"/>
                <a:gd name="T38" fmla="*/ 170 w 257"/>
                <a:gd name="T39" fmla="*/ 212 h 237"/>
                <a:gd name="T40" fmla="*/ 148 w 257"/>
                <a:gd name="T41" fmla="*/ 204 h 237"/>
                <a:gd name="T42" fmla="*/ 128 w 257"/>
                <a:gd name="T43" fmla="*/ 193 h 237"/>
                <a:gd name="T44" fmla="*/ 112 w 257"/>
                <a:gd name="T45" fmla="*/ 182 h 237"/>
                <a:gd name="T46" fmla="*/ 97 w 257"/>
                <a:gd name="T47" fmla="*/ 169 h 237"/>
                <a:gd name="T48" fmla="*/ 84 w 257"/>
                <a:gd name="T49" fmla="*/ 155 h 237"/>
                <a:gd name="T50" fmla="*/ 72 w 257"/>
                <a:gd name="T51" fmla="*/ 141 h 237"/>
                <a:gd name="T52" fmla="*/ 61 w 257"/>
                <a:gd name="T53" fmla="*/ 125 h 237"/>
                <a:gd name="T54" fmla="*/ 52 w 257"/>
                <a:gd name="T55" fmla="*/ 107 h 237"/>
                <a:gd name="T56" fmla="*/ 43 w 257"/>
                <a:gd name="T57" fmla="*/ 88 h 237"/>
                <a:gd name="T58" fmla="*/ 33 w 257"/>
                <a:gd name="T59" fmla="*/ 69 h 237"/>
                <a:gd name="T60" fmla="*/ 23 w 257"/>
                <a:gd name="T61" fmla="*/ 47 h 237"/>
                <a:gd name="T62" fmla="*/ 12 w 257"/>
                <a:gd name="T63" fmla="*/ 24 h 237"/>
                <a:gd name="T64" fmla="*/ 0 w 257"/>
                <a:gd name="T65" fmla="*/ 0 h 2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  <p:sp>
          <p:nvSpPr>
            <p:cNvPr id="1047" name="Freeform 39"/>
            <p:cNvSpPr>
              <a:spLocks/>
            </p:cNvSpPr>
            <p:nvPr/>
          </p:nvSpPr>
          <p:spPr bwMode="ltGray">
            <a:xfrm rot="1584153">
              <a:off x="242" y="756"/>
              <a:ext cx="167" cy="115"/>
            </a:xfrm>
            <a:custGeom>
              <a:avLst/>
              <a:gdLst>
                <a:gd name="T0" fmla="*/ 77 w 124"/>
                <a:gd name="T1" fmla="*/ 0 h 110"/>
                <a:gd name="T2" fmla="*/ 124 w 124"/>
                <a:gd name="T3" fmla="*/ 108 h 110"/>
                <a:gd name="T4" fmla="*/ 120 w 124"/>
                <a:gd name="T5" fmla="*/ 107 h 110"/>
                <a:gd name="T6" fmla="*/ 107 w 124"/>
                <a:gd name="T7" fmla="*/ 105 h 110"/>
                <a:gd name="T8" fmla="*/ 89 w 124"/>
                <a:gd name="T9" fmla="*/ 101 h 110"/>
                <a:gd name="T10" fmla="*/ 68 w 124"/>
                <a:gd name="T11" fmla="*/ 99 h 110"/>
                <a:gd name="T12" fmla="*/ 45 w 124"/>
                <a:gd name="T13" fmla="*/ 97 h 110"/>
                <a:gd name="T14" fmla="*/ 25 w 124"/>
                <a:gd name="T15" fmla="*/ 98 h 110"/>
                <a:gd name="T16" fmla="*/ 9 w 124"/>
                <a:gd name="T17" fmla="*/ 102 h 110"/>
                <a:gd name="T18" fmla="*/ 0 w 124"/>
                <a:gd name="T19" fmla="*/ 110 h 110"/>
                <a:gd name="T20" fmla="*/ 4 w 124"/>
                <a:gd name="T21" fmla="*/ 98 h 110"/>
                <a:gd name="T22" fmla="*/ 8 w 124"/>
                <a:gd name="T23" fmla="*/ 89 h 110"/>
                <a:gd name="T24" fmla="*/ 16 w 124"/>
                <a:gd name="T25" fmla="*/ 82 h 110"/>
                <a:gd name="T26" fmla="*/ 25 w 124"/>
                <a:gd name="T27" fmla="*/ 76 h 110"/>
                <a:gd name="T28" fmla="*/ 36 w 124"/>
                <a:gd name="T29" fmla="*/ 72 h 110"/>
                <a:gd name="T30" fmla="*/ 47 w 124"/>
                <a:gd name="T31" fmla="*/ 71 h 110"/>
                <a:gd name="T32" fmla="*/ 59 w 124"/>
                <a:gd name="T33" fmla="*/ 71 h 110"/>
                <a:gd name="T34" fmla="*/ 72 w 124"/>
                <a:gd name="T35" fmla="*/ 74 h 110"/>
                <a:gd name="T36" fmla="*/ 73 w 124"/>
                <a:gd name="T37" fmla="*/ 71 h 110"/>
                <a:gd name="T38" fmla="*/ 70 w 124"/>
                <a:gd name="T39" fmla="*/ 56 h 110"/>
                <a:gd name="T40" fmla="*/ 67 w 124"/>
                <a:gd name="T41" fmla="*/ 38 h 110"/>
                <a:gd name="T42" fmla="*/ 65 w 124"/>
                <a:gd name="T43" fmla="*/ 30 h 110"/>
                <a:gd name="T44" fmla="*/ 63 w 124"/>
                <a:gd name="T45" fmla="*/ 30 h 110"/>
                <a:gd name="T46" fmla="*/ 61 w 124"/>
                <a:gd name="T47" fmla="*/ 29 h 110"/>
                <a:gd name="T48" fmla="*/ 59 w 124"/>
                <a:gd name="T49" fmla="*/ 26 h 110"/>
                <a:gd name="T50" fmla="*/ 57 w 124"/>
                <a:gd name="T51" fmla="*/ 23 h 110"/>
                <a:gd name="T52" fmla="*/ 57 w 124"/>
                <a:gd name="T53" fmla="*/ 19 h 110"/>
                <a:gd name="T54" fmla="*/ 59 w 124"/>
                <a:gd name="T55" fmla="*/ 14 h 110"/>
                <a:gd name="T56" fmla="*/ 66 w 124"/>
                <a:gd name="T57" fmla="*/ 8 h 110"/>
                <a:gd name="T58" fmla="*/ 77 w 124"/>
                <a:gd name="T59" fmla="*/ 0 h 11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  <p:sp>
          <p:nvSpPr>
            <p:cNvPr id="1048" name="Freeform 40"/>
            <p:cNvSpPr>
              <a:spLocks/>
            </p:cNvSpPr>
            <p:nvPr/>
          </p:nvSpPr>
          <p:spPr bwMode="ltGray">
            <a:xfrm rot="1584153">
              <a:off x="574" y="286"/>
              <a:ext cx="147" cy="160"/>
            </a:xfrm>
            <a:custGeom>
              <a:avLst/>
              <a:gdLst>
                <a:gd name="T0" fmla="*/ 0 w 109"/>
                <a:gd name="T1" fmla="*/ 0 h 156"/>
                <a:gd name="T2" fmla="*/ 5 w 109"/>
                <a:gd name="T3" fmla="*/ 1 h 156"/>
                <a:gd name="T4" fmla="*/ 18 w 109"/>
                <a:gd name="T5" fmla="*/ 5 h 156"/>
                <a:gd name="T6" fmla="*/ 37 w 109"/>
                <a:gd name="T7" fmla="*/ 12 h 156"/>
                <a:gd name="T8" fmla="*/ 58 w 109"/>
                <a:gd name="T9" fmla="*/ 24 h 156"/>
                <a:gd name="T10" fmla="*/ 78 w 109"/>
                <a:gd name="T11" fmla="*/ 44 h 156"/>
                <a:gd name="T12" fmla="*/ 96 w 109"/>
                <a:gd name="T13" fmla="*/ 71 h 156"/>
                <a:gd name="T14" fmla="*/ 107 w 109"/>
                <a:gd name="T15" fmla="*/ 108 h 156"/>
                <a:gd name="T16" fmla="*/ 109 w 109"/>
                <a:gd name="T17" fmla="*/ 156 h 156"/>
                <a:gd name="T18" fmla="*/ 105 w 109"/>
                <a:gd name="T19" fmla="*/ 156 h 156"/>
                <a:gd name="T20" fmla="*/ 99 w 109"/>
                <a:gd name="T21" fmla="*/ 156 h 156"/>
                <a:gd name="T22" fmla="*/ 93 w 109"/>
                <a:gd name="T23" fmla="*/ 156 h 156"/>
                <a:gd name="T24" fmla="*/ 87 w 109"/>
                <a:gd name="T25" fmla="*/ 154 h 156"/>
                <a:gd name="T26" fmla="*/ 81 w 109"/>
                <a:gd name="T27" fmla="*/ 153 h 156"/>
                <a:gd name="T28" fmla="*/ 74 w 109"/>
                <a:gd name="T29" fmla="*/ 150 h 156"/>
                <a:gd name="T30" fmla="*/ 66 w 109"/>
                <a:gd name="T31" fmla="*/ 145 h 156"/>
                <a:gd name="T32" fmla="*/ 58 w 109"/>
                <a:gd name="T33" fmla="*/ 139 h 156"/>
                <a:gd name="T34" fmla="*/ 53 w 109"/>
                <a:gd name="T35" fmla="*/ 126 h 156"/>
                <a:gd name="T36" fmla="*/ 53 w 109"/>
                <a:gd name="T37" fmla="*/ 111 h 156"/>
                <a:gd name="T38" fmla="*/ 56 w 109"/>
                <a:gd name="T39" fmla="*/ 96 h 156"/>
                <a:gd name="T40" fmla="*/ 59 w 109"/>
                <a:gd name="T41" fmla="*/ 80 h 156"/>
                <a:gd name="T42" fmla="*/ 56 w 109"/>
                <a:gd name="T43" fmla="*/ 62 h 156"/>
                <a:gd name="T44" fmla="*/ 48 w 109"/>
                <a:gd name="T45" fmla="*/ 43 h 156"/>
                <a:gd name="T46" fmla="*/ 31 w 109"/>
                <a:gd name="T47" fmla="*/ 23 h 156"/>
                <a:gd name="T48" fmla="*/ 0 w 109"/>
                <a:gd name="T49" fmla="*/ 0 h 1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  <p:sp>
          <p:nvSpPr>
            <p:cNvPr id="1049" name="Freeform 41"/>
            <p:cNvSpPr>
              <a:spLocks/>
            </p:cNvSpPr>
            <p:nvPr/>
          </p:nvSpPr>
          <p:spPr bwMode="ltGray">
            <a:xfrm rot="1584153">
              <a:off x="236" y="721"/>
              <a:ext cx="62" cy="97"/>
            </a:xfrm>
            <a:custGeom>
              <a:avLst/>
              <a:gdLst>
                <a:gd name="T0" fmla="*/ 31 w 46"/>
                <a:gd name="T1" fmla="*/ 0 h 94"/>
                <a:gd name="T2" fmla="*/ 20 w 46"/>
                <a:gd name="T3" fmla="*/ 38 h 94"/>
                <a:gd name="T4" fmla="*/ 15 w 46"/>
                <a:gd name="T5" fmla="*/ 62 h 94"/>
                <a:gd name="T6" fmla="*/ 11 w 46"/>
                <a:gd name="T7" fmla="*/ 79 h 94"/>
                <a:gd name="T8" fmla="*/ 0 w 46"/>
                <a:gd name="T9" fmla="*/ 94 h 94"/>
                <a:gd name="T10" fmla="*/ 12 w 46"/>
                <a:gd name="T11" fmla="*/ 88 h 94"/>
                <a:gd name="T12" fmla="*/ 23 w 46"/>
                <a:gd name="T13" fmla="*/ 80 h 94"/>
                <a:gd name="T14" fmla="*/ 32 w 46"/>
                <a:gd name="T15" fmla="*/ 69 h 94"/>
                <a:gd name="T16" fmla="*/ 40 w 46"/>
                <a:gd name="T17" fmla="*/ 57 h 94"/>
                <a:gd name="T18" fmla="*/ 45 w 46"/>
                <a:gd name="T19" fmla="*/ 44 h 94"/>
                <a:gd name="T20" fmla="*/ 46 w 46"/>
                <a:gd name="T21" fmla="*/ 30 h 94"/>
                <a:gd name="T22" fmla="*/ 42 w 46"/>
                <a:gd name="T23" fmla="*/ 15 h 94"/>
                <a:gd name="T24" fmla="*/ 31 w 46"/>
                <a:gd name="T25" fmla="*/ 0 h 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  <p:sp>
          <p:nvSpPr>
            <p:cNvPr id="1050" name="Freeform 42"/>
            <p:cNvSpPr>
              <a:spLocks/>
            </p:cNvSpPr>
            <p:nvPr/>
          </p:nvSpPr>
          <p:spPr bwMode="ltGray">
            <a:xfrm rot="1584153">
              <a:off x="585" y="466"/>
              <a:ext cx="72" cy="41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6 w 54"/>
                <a:gd name="T5" fmla="*/ 3 h 40"/>
                <a:gd name="T6" fmla="*/ 13 w 54"/>
                <a:gd name="T7" fmla="*/ 8 h 40"/>
                <a:gd name="T8" fmla="*/ 21 w 54"/>
                <a:gd name="T9" fmla="*/ 12 h 40"/>
                <a:gd name="T10" fmla="*/ 29 w 54"/>
                <a:gd name="T11" fmla="*/ 15 h 40"/>
                <a:gd name="T12" fmla="*/ 38 w 54"/>
                <a:gd name="T13" fmla="*/ 17 h 40"/>
                <a:gd name="T14" fmla="*/ 46 w 54"/>
                <a:gd name="T15" fmla="*/ 18 h 40"/>
                <a:gd name="T16" fmla="*/ 54 w 54"/>
                <a:gd name="T17" fmla="*/ 16 h 40"/>
                <a:gd name="T18" fmla="*/ 53 w 54"/>
                <a:gd name="T19" fmla="*/ 25 h 40"/>
                <a:gd name="T20" fmla="*/ 50 w 54"/>
                <a:gd name="T21" fmla="*/ 33 h 40"/>
                <a:gd name="T22" fmla="*/ 44 w 54"/>
                <a:gd name="T23" fmla="*/ 38 h 40"/>
                <a:gd name="T24" fmla="*/ 37 w 54"/>
                <a:gd name="T25" fmla="*/ 40 h 40"/>
                <a:gd name="T26" fmla="*/ 28 w 54"/>
                <a:gd name="T27" fmla="*/ 39 h 40"/>
                <a:gd name="T28" fmla="*/ 19 w 54"/>
                <a:gd name="T29" fmla="*/ 32 h 40"/>
                <a:gd name="T30" fmla="*/ 10 w 54"/>
                <a:gd name="T31" fmla="*/ 20 h 40"/>
                <a:gd name="T32" fmla="*/ 0 w 54"/>
                <a:gd name="T33" fmla="*/ 0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  <p:sp>
          <p:nvSpPr>
            <p:cNvPr id="1051" name="Freeform 43"/>
            <p:cNvSpPr>
              <a:spLocks/>
            </p:cNvSpPr>
            <p:nvPr/>
          </p:nvSpPr>
          <p:spPr bwMode="ltGray">
            <a:xfrm>
              <a:off x="0" y="886"/>
              <a:ext cx="360" cy="650"/>
            </a:xfrm>
            <a:custGeom>
              <a:avLst/>
              <a:gdLst>
                <a:gd name="T0" fmla="*/ 264 w 360"/>
                <a:gd name="T1" fmla="*/ 0 h 650"/>
                <a:gd name="T2" fmla="*/ 269 w 360"/>
                <a:gd name="T3" fmla="*/ 9 h 650"/>
                <a:gd name="T4" fmla="*/ 277 w 360"/>
                <a:gd name="T5" fmla="*/ 22 h 650"/>
                <a:gd name="T6" fmla="*/ 286 w 360"/>
                <a:gd name="T7" fmla="*/ 39 h 650"/>
                <a:gd name="T8" fmla="*/ 297 w 360"/>
                <a:gd name="T9" fmla="*/ 58 h 650"/>
                <a:gd name="T10" fmla="*/ 309 w 360"/>
                <a:gd name="T11" fmla="*/ 83 h 650"/>
                <a:gd name="T12" fmla="*/ 319 w 360"/>
                <a:gd name="T13" fmla="*/ 108 h 650"/>
                <a:gd name="T14" fmla="*/ 329 w 360"/>
                <a:gd name="T15" fmla="*/ 136 h 650"/>
                <a:gd name="T16" fmla="*/ 333 w 360"/>
                <a:gd name="T17" fmla="*/ 163 h 650"/>
                <a:gd name="T18" fmla="*/ 336 w 360"/>
                <a:gd name="T19" fmla="*/ 193 h 650"/>
                <a:gd name="T20" fmla="*/ 332 w 360"/>
                <a:gd name="T21" fmla="*/ 223 h 650"/>
                <a:gd name="T22" fmla="*/ 323 w 360"/>
                <a:gd name="T23" fmla="*/ 255 h 650"/>
                <a:gd name="T24" fmla="*/ 310 w 360"/>
                <a:gd name="T25" fmla="*/ 285 h 650"/>
                <a:gd name="T26" fmla="*/ 287 w 360"/>
                <a:gd name="T27" fmla="*/ 315 h 650"/>
                <a:gd name="T28" fmla="*/ 257 w 360"/>
                <a:gd name="T29" fmla="*/ 343 h 650"/>
                <a:gd name="T30" fmla="*/ 218 w 360"/>
                <a:gd name="T31" fmla="*/ 370 h 650"/>
                <a:gd name="T32" fmla="*/ 167 w 360"/>
                <a:gd name="T33" fmla="*/ 396 h 650"/>
                <a:gd name="T34" fmla="*/ 111 w 360"/>
                <a:gd name="T35" fmla="*/ 425 h 650"/>
                <a:gd name="T36" fmla="*/ 69 w 360"/>
                <a:gd name="T37" fmla="*/ 457 h 650"/>
                <a:gd name="T38" fmla="*/ 35 w 360"/>
                <a:gd name="T39" fmla="*/ 490 h 650"/>
                <a:gd name="T40" fmla="*/ 12 w 360"/>
                <a:gd name="T41" fmla="*/ 526 h 650"/>
                <a:gd name="T42" fmla="*/ 0 w 360"/>
                <a:gd name="T43" fmla="*/ 553 h 650"/>
                <a:gd name="T44" fmla="*/ 0 w 360"/>
                <a:gd name="T45" fmla="*/ 650 h 650"/>
                <a:gd name="T46" fmla="*/ 6 w 360"/>
                <a:gd name="T47" fmla="*/ 628 h 650"/>
                <a:gd name="T48" fmla="*/ 19 w 360"/>
                <a:gd name="T49" fmla="*/ 594 h 650"/>
                <a:gd name="T50" fmla="*/ 43 w 360"/>
                <a:gd name="T51" fmla="*/ 551 h 650"/>
                <a:gd name="T52" fmla="*/ 76 w 360"/>
                <a:gd name="T53" fmla="*/ 503 h 650"/>
                <a:gd name="T54" fmla="*/ 125 w 360"/>
                <a:gd name="T55" fmla="*/ 454 h 650"/>
                <a:gd name="T56" fmla="*/ 190 w 360"/>
                <a:gd name="T57" fmla="*/ 408 h 650"/>
                <a:gd name="T58" fmla="*/ 275 w 360"/>
                <a:gd name="T59" fmla="*/ 365 h 650"/>
                <a:gd name="T60" fmla="*/ 308 w 360"/>
                <a:gd name="T61" fmla="*/ 342 h 650"/>
                <a:gd name="T62" fmla="*/ 335 w 360"/>
                <a:gd name="T63" fmla="*/ 305 h 650"/>
                <a:gd name="T64" fmla="*/ 352 w 360"/>
                <a:gd name="T65" fmla="*/ 255 h 650"/>
                <a:gd name="T66" fmla="*/ 360 w 360"/>
                <a:gd name="T67" fmla="*/ 201 h 650"/>
                <a:gd name="T68" fmla="*/ 356 w 360"/>
                <a:gd name="T69" fmla="*/ 144 h 650"/>
                <a:gd name="T70" fmla="*/ 341 w 360"/>
                <a:gd name="T71" fmla="*/ 88 h 650"/>
                <a:gd name="T72" fmla="*/ 311 w 360"/>
                <a:gd name="T73" fmla="*/ 39 h 650"/>
                <a:gd name="T74" fmla="*/ 264 w 360"/>
                <a:gd name="T75" fmla="*/ 0 h 65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  <p:sp>
          <p:nvSpPr>
            <p:cNvPr id="1052" name="Freeform 44"/>
            <p:cNvSpPr>
              <a:spLocks/>
            </p:cNvSpPr>
            <p:nvPr/>
          </p:nvSpPr>
          <p:spPr bwMode="ltGray">
            <a:xfrm rot="1584153">
              <a:off x="56" y="84"/>
              <a:ext cx="804" cy="686"/>
            </a:xfrm>
            <a:custGeom>
              <a:avLst/>
              <a:gdLst>
                <a:gd name="T0" fmla="*/ 16 w 596"/>
                <a:gd name="T1" fmla="*/ 370 h 666"/>
                <a:gd name="T2" fmla="*/ 6 w 596"/>
                <a:gd name="T3" fmla="*/ 341 h 666"/>
                <a:gd name="T4" fmla="*/ 0 w 596"/>
                <a:gd name="T5" fmla="*/ 289 h 666"/>
                <a:gd name="T6" fmla="*/ 4 w 596"/>
                <a:gd name="T7" fmla="*/ 222 h 666"/>
                <a:gd name="T8" fmla="*/ 25 w 596"/>
                <a:gd name="T9" fmla="*/ 151 h 666"/>
                <a:gd name="T10" fmla="*/ 69 w 596"/>
                <a:gd name="T11" fmla="*/ 84 h 666"/>
                <a:gd name="T12" fmla="*/ 142 w 596"/>
                <a:gd name="T13" fmla="*/ 31 h 666"/>
                <a:gd name="T14" fmla="*/ 247 w 596"/>
                <a:gd name="T15" fmla="*/ 2 h 666"/>
                <a:gd name="T16" fmla="*/ 380 w 596"/>
                <a:gd name="T17" fmla="*/ 9 h 666"/>
                <a:gd name="T18" fmla="*/ 484 w 596"/>
                <a:gd name="T19" fmla="*/ 68 h 666"/>
                <a:gd name="T20" fmla="*/ 554 w 596"/>
                <a:gd name="T21" fmla="*/ 165 h 666"/>
                <a:gd name="T22" fmla="*/ 591 w 596"/>
                <a:gd name="T23" fmla="*/ 284 h 666"/>
                <a:gd name="T24" fmla="*/ 595 w 596"/>
                <a:gd name="T25" fmla="*/ 409 h 666"/>
                <a:gd name="T26" fmla="*/ 566 w 596"/>
                <a:gd name="T27" fmla="*/ 525 h 666"/>
                <a:gd name="T28" fmla="*/ 507 w 596"/>
                <a:gd name="T29" fmla="*/ 615 h 666"/>
                <a:gd name="T30" fmla="*/ 417 w 596"/>
                <a:gd name="T31" fmla="*/ 663 h 666"/>
                <a:gd name="T32" fmla="*/ 389 w 596"/>
                <a:gd name="T33" fmla="*/ 659 h 666"/>
                <a:gd name="T34" fmla="*/ 441 w 596"/>
                <a:gd name="T35" fmla="*/ 617 h 666"/>
                <a:gd name="T36" fmla="*/ 482 w 596"/>
                <a:gd name="T37" fmla="*/ 544 h 666"/>
                <a:gd name="T38" fmla="*/ 509 w 596"/>
                <a:gd name="T39" fmla="*/ 454 h 666"/>
                <a:gd name="T40" fmla="*/ 520 w 596"/>
                <a:gd name="T41" fmla="*/ 355 h 666"/>
                <a:gd name="T42" fmla="*/ 514 w 596"/>
                <a:gd name="T43" fmla="*/ 258 h 666"/>
                <a:gd name="T44" fmla="*/ 485 w 596"/>
                <a:gd name="T45" fmla="*/ 174 h 666"/>
                <a:gd name="T46" fmla="*/ 433 w 596"/>
                <a:gd name="T47" fmla="*/ 112 h 666"/>
                <a:gd name="T48" fmla="*/ 341 w 596"/>
                <a:gd name="T49" fmla="*/ 75 h 666"/>
                <a:gd name="T50" fmla="*/ 246 w 596"/>
                <a:gd name="T51" fmla="*/ 61 h 666"/>
                <a:gd name="T52" fmla="*/ 174 w 596"/>
                <a:gd name="T53" fmla="*/ 71 h 666"/>
                <a:gd name="T54" fmla="*/ 121 w 596"/>
                <a:gd name="T55" fmla="*/ 101 h 666"/>
                <a:gd name="T56" fmla="*/ 84 w 596"/>
                <a:gd name="T57" fmla="*/ 149 h 666"/>
                <a:gd name="T58" fmla="*/ 57 w 596"/>
                <a:gd name="T59" fmla="*/ 206 h 666"/>
                <a:gd name="T60" fmla="*/ 40 w 596"/>
                <a:gd name="T61" fmla="*/ 272 h 666"/>
                <a:gd name="T62" fmla="*/ 28 w 596"/>
                <a:gd name="T63" fmla="*/ 339 h 66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TW" altLang="en-US">
                <a:solidFill>
                  <a:srgbClr val="006699"/>
                </a:solidFill>
              </a:endParaRPr>
            </a:p>
          </p:txBody>
        </p:sp>
      </p:grpSp>
      <p:sp>
        <p:nvSpPr>
          <p:cNvPr id="52269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590556" y="103188"/>
            <a:ext cx="10991849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8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5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52271" name="Rectangle 4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006699"/>
              </a:solidFill>
            </a:endParaRPr>
          </a:p>
        </p:txBody>
      </p:sp>
      <p:sp>
        <p:nvSpPr>
          <p:cNvPr id="52272" name="Rectangle 4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006699"/>
              </a:solidFill>
            </a:endParaRPr>
          </a:p>
        </p:txBody>
      </p:sp>
      <p:sp>
        <p:nvSpPr>
          <p:cNvPr id="52273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6BA083-9231-4AB9-BBA9-62AA1F7E945C}" type="slidenum">
              <a:rPr lang="en-US" altLang="zh-TW">
                <a:solidFill>
                  <a:srgbClr val="00669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963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新細明體" pitchFamily="18" charset="-12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新細明體" pitchFamily="18" charset="-12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新細明體" pitchFamily="18" charset="-12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新細明體" pitchFamily="18" charset="-12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新細明體" pitchFamily="18" charset="-12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新細明體" pitchFamily="18" charset="-12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新細明體" pitchFamily="18" charset="-12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C44F0-CB02-4651-A70A-B7D59A48C22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30BAA-BBF1-470C-A553-7CFC384518C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218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C44F0-CB02-4651-A70A-B7D59A48C22B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30BAA-BBF1-470C-A553-7CFC384518C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25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27F34B3-5AD0-45E3-BC31-08CFE7B807F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495D0A2-7844-497A-9BAE-798842DFB3C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8.png"/><Relationship Id="rId5" Type="http://schemas.openxmlformats.org/officeDocument/2006/relationships/image" Target="../media/image10.jpeg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41500" y="546100"/>
            <a:ext cx="8509000" cy="2641599"/>
          </a:xfrm>
          <a:solidFill>
            <a:srgbClr val="FFFF00"/>
          </a:solidFill>
          <a:ln w="12700">
            <a:solidFill>
              <a:schemeClr val="tx1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marL="0" indent="0" algn="dist">
              <a:lnSpc>
                <a:spcPts val="8000"/>
              </a:lnSpc>
              <a:buNone/>
            </a:pPr>
            <a:r>
              <a:rPr lang="zh-TW" alt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國立</a:t>
            </a:r>
            <a:r>
              <a:rPr lang="zh-TW" alt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高雄科技大學</a:t>
            </a:r>
            <a:r>
              <a:rPr lang="en-US" altLang="zh-TW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交通</a:t>
            </a:r>
            <a:r>
              <a:rPr lang="zh-TW" alt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事故研</a:t>
            </a:r>
            <a:r>
              <a:rPr lang="zh-TW" alt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析報告</a:t>
            </a:r>
            <a:endParaRPr lang="zh-TW" alt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3526118" y="4381496"/>
            <a:ext cx="5641040" cy="8382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000"/>
              </a:lnSpc>
            </a:pPr>
            <a:r>
              <a:rPr lang="zh-TW" alt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報告單位：學務處　</a:t>
            </a:r>
            <a:endParaRPr lang="zh-TW" alt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10236200" y="6096000"/>
            <a:ext cx="1955800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000"/>
              </a:lnSpc>
            </a:pPr>
            <a:r>
              <a:rPr lang="en-US" altLang="zh-TW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107</a:t>
            </a:r>
            <a:r>
              <a:rPr lang="zh-TW" alt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9</a:t>
            </a:r>
            <a:r>
              <a:rPr lang="zh-TW" alt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19</a:t>
            </a:r>
            <a:r>
              <a:rPr lang="zh-TW" alt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endParaRPr lang="en-US" altLang="zh-TW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5316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64876" y="808318"/>
            <a:ext cx="10001624" cy="5363882"/>
          </a:xfrm>
        </p:spPr>
        <p:txBody>
          <a:bodyPr anchor="t" anchorCtr="0">
            <a:noAutofit/>
          </a:bodyPr>
          <a:lstStyle/>
          <a:p>
            <a:pPr marL="0" indent="0" algn="l">
              <a:lnSpc>
                <a:spcPts val="6600"/>
              </a:lnSpc>
              <a:buNone/>
            </a:pPr>
            <a:r>
              <a:rPr lang="zh-TW" alt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壹、前言</a:t>
            </a:r>
            <a:r>
              <a:rPr lang="en-US" altLang="zh-TW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貳、</a:t>
            </a:r>
            <a:r>
              <a:rPr lang="zh-TW" alt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案例宣</a:t>
            </a:r>
            <a:r>
              <a:rPr lang="zh-TW" alt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教</a:t>
            </a:r>
            <a:r>
              <a:rPr lang="en-US" altLang="zh-TW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參、各校區肇因分析</a:t>
            </a:r>
            <a:r>
              <a:rPr lang="en-US" altLang="zh-TW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含事故熱點</a:t>
            </a:r>
            <a:r>
              <a:rPr lang="en-US" altLang="zh-TW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br>
              <a:rPr lang="en-US" altLang="zh-TW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肆、因應</a:t>
            </a:r>
            <a:r>
              <a:rPr lang="zh-TW" alt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策略與建議事項</a:t>
            </a:r>
            <a:r>
              <a:rPr lang="en-US" altLang="zh-TW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伍、討論</a:t>
            </a:r>
            <a:endParaRPr lang="zh-TW" alt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2939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9400" y="2755902"/>
            <a:ext cx="10515600" cy="1015999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zh-TW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前   言</a:t>
            </a:r>
            <a:endParaRPr lang="zh-TW" altLang="en-US" sz="9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1109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152400" y="177801"/>
            <a:ext cx="11887200" cy="6553199"/>
          </a:xfrm>
        </p:spPr>
        <p:txBody>
          <a:bodyPr>
            <a:noAutofit/>
          </a:bodyPr>
          <a:lstStyle/>
          <a:p>
            <a:pPr marL="0" indent="0">
              <a:lnSpc>
                <a:spcPts val="5300"/>
              </a:lnSpc>
              <a:spcBef>
                <a:spcPts val="500"/>
              </a:spcBef>
              <a:buNone/>
            </a:pP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　本校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自</a:t>
            </a:r>
            <a:r>
              <a:rPr lang="en-US" altLang="zh-TW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107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 年</a:t>
            </a:r>
            <a:r>
              <a:rPr lang="en-US" altLang="zh-TW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 月</a:t>
            </a:r>
            <a:r>
              <a:rPr lang="en-US" altLang="zh-TW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日迄</a:t>
            </a:r>
            <a:r>
              <a:rPr lang="en-US" altLang="zh-TW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9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 月</a:t>
            </a:r>
            <a:r>
              <a:rPr lang="en-US" altLang="zh-TW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9  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日止，校安中心接獲通報及處置各類型「校園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安全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事件」共計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852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件。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其中以「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交通安全意外事故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」計：</a:t>
            </a:r>
            <a:r>
              <a:rPr lang="en-US" altLang="zh-TW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108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件</a:t>
            </a:r>
            <a:r>
              <a:rPr lang="en-US" altLang="zh-TW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死亡</a:t>
            </a:r>
            <a:r>
              <a:rPr lang="en-US" altLang="zh-TW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、受傷</a:t>
            </a:r>
            <a:r>
              <a:rPr lang="en-US" altLang="zh-TW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92)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為各類型事件比例最高</a:t>
            </a:r>
            <a:r>
              <a:rPr lang="en-US" altLang="zh-TW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(12.67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％</a:t>
            </a:r>
            <a:r>
              <a:rPr lang="en-US" altLang="zh-TW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。</a:t>
            </a:r>
            <a:endParaRPr lang="zh-TW" alt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ts val="5300"/>
              </a:lnSpc>
              <a:spcBef>
                <a:spcPts val="500"/>
              </a:spcBef>
              <a:buNone/>
            </a:pP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   另教育部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校安中心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於</a:t>
            </a:r>
            <a:r>
              <a:rPr lang="en-US" altLang="zh-TW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9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日通報全國各級學校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：「鑑於近期學生騎乘機車發生事故頻傳，造成數起人員傷亡事件，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肇事原因包含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疲勞駕駛、違法改裝車輛及未遵守交通規則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請加強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交通安全教育宣導及防衛駕駛觀念，以減少學生傷亡憾事肇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生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2636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圖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380902"/>
              </p:ext>
            </p:extLst>
          </p:nvPr>
        </p:nvGraphicFramePr>
        <p:xfrm>
          <a:off x="3975101" y="0"/>
          <a:ext cx="82169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8061548" y="700046"/>
            <a:ext cx="2903869" cy="234157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zh-TW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建</a:t>
            </a:r>
            <a:r>
              <a:rPr lang="zh-TW" alt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工</a:t>
            </a:r>
            <a:r>
              <a:rPr lang="en-US" altLang="zh-TW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37</a:t>
            </a:r>
            <a:endParaRPr lang="zh-TW" alt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114300" y="442972"/>
            <a:ext cx="4330700" cy="265582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6500"/>
              </a:lnSpc>
            </a:pP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各校區交通事故：</a:t>
            </a:r>
            <a:r>
              <a:rPr lang="en-US" altLang="zh-TW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108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件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占「校園安全事件」</a:t>
            </a:r>
            <a:r>
              <a:rPr lang="en-US" altLang="zh-TW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12.67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％</a:t>
            </a:r>
            <a:endParaRPr lang="zh-TW" alt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8636001" y="5018172"/>
            <a:ext cx="3555999" cy="8141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楠梓</a:t>
            </a:r>
            <a:r>
              <a:rPr lang="en-US" altLang="zh-TW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旗津</a:t>
            </a:r>
            <a:r>
              <a:rPr lang="en-US" altLang="zh-TW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11</a:t>
            </a:r>
          </a:p>
          <a:p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死亡</a:t>
            </a:r>
            <a:r>
              <a:rPr lang="en-US" altLang="zh-TW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2)</a:t>
            </a:r>
            <a:endParaRPr lang="zh-TW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標題 1"/>
          <p:cNvSpPr txBox="1">
            <a:spLocks/>
          </p:cNvSpPr>
          <p:nvPr/>
        </p:nvSpPr>
        <p:spPr>
          <a:xfrm>
            <a:off x="5164765" y="3440410"/>
            <a:ext cx="3197447" cy="22291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zh-TW" alt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第一：</a:t>
            </a:r>
            <a:r>
              <a:rPr lang="en-US" altLang="zh-TW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34(</a:t>
            </a:r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死亡</a:t>
            </a:r>
            <a:r>
              <a:rPr lang="en-US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3)</a:t>
            </a:r>
            <a:endParaRPr lang="en-US" altLang="zh-TW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4800"/>
              </a:lnSpc>
            </a:pPr>
            <a:r>
              <a:rPr lang="zh-TW" alt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校內 </a:t>
            </a:r>
            <a:r>
              <a:rPr lang="en-US" altLang="zh-TW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、校外 </a:t>
            </a:r>
            <a:r>
              <a:rPr lang="en-US" altLang="zh-TW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26</a:t>
            </a:r>
          </a:p>
        </p:txBody>
      </p:sp>
      <p:sp>
        <p:nvSpPr>
          <p:cNvPr id="12" name="標題 1"/>
          <p:cNvSpPr txBox="1">
            <a:spLocks/>
          </p:cNvSpPr>
          <p:nvPr/>
        </p:nvSpPr>
        <p:spPr>
          <a:xfrm>
            <a:off x="5465431" y="1372913"/>
            <a:ext cx="2596117" cy="995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燕巢</a:t>
            </a:r>
            <a:r>
              <a:rPr lang="en-US" altLang="zh-TW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26</a:t>
            </a:r>
            <a:endParaRPr lang="zh-TW" alt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8349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圖表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4579562"/>
              </p:ext>
            </p:extLst>
          </p:nvPr>
        </p:nvGraphicFramePr>
        <p:xfrm>
          <a:off x="3568700" y="12700"/>
          <a:ext cx="9512300" cy="690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標題 1"/>
          <p:cNvSpPr txBox="1">
            <a:spLocks/>
          </p:cNvSpPr>
          <p:nvPr/>
        </p:nvSpPr>
        <p:spPr>
          <a:xfrm>
            <a:off x="0" y="12700"/>
            <a:ext cx="4648203" cy="230340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>
              <a:lnSpc>
                <a:spcPct val="100000"/>
              </a:lnSpc>
            </a:pPr>
            <a:r>
              <a:rPr lang="zh-TW" altLang="en-US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交通事故</a:t>
            </a:r>
            <a:endParaRPr lang="en-US" altLang="zh-TW" sz="4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dist">
              <a:lnSpc>
                <a:spcPct val="100000"/>
              </a:lnSpc>
            </a:pPr>
            <a:r>
              <a:rPr lang="zh-TW" altLang="en-US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傷亡</a:t>
            </a:r>
            <a:r>
              <a:rPr lang="zh-TW" altLang="en-US" sz="4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情形</a:t>
            </a:r>
            <a:endParaRPr lang="en-US" altLang="zh-TW" sz="4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dist">
              <a:lnSpc>
                <a:spcPct val="100000"/>
              </a:lnSpc>
            </a:pPr>
            <a:r>
              <a:rPr lang="zh-TW" altLang="en-US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總數：</a:t>
            </a:r>
            <a:r>
              <a:rPr lang="en-US" altLang="zh-TW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108</a:t>
            </a:r>
            <a:r>
              <a:rPr lang="zh-TW" alt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件</a:t>
            </a:r>
            <a:endParaRPr lang="en-US" altLang="zh-TW" sz="4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內容版面配置區 2"/>
          <p:cNvSpPr txBox="1">
            <a:spLocks/>
          </p:cNvSpPr>
          <p:nvPr/>
        </p:nvSpPr>
        <p:spPr>
          <a:xfrm>
            <a:off x="8242300" y="1005240"/>
            <a:ext cx="1701800" cy="5778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無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傷</a:t>
            </a:r>
            <a:r>
              <a:rPr lang="en-US" altLang="zh-TW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11</a:t>
            </a:r>
          </a:p>
        </p:txBody>
      </p:sp>
      <p:sp>
        <p:nvSpPr>
          <p:cNvPr id="13" name="內容版面配置區 2"/>
          <p:cNvSpPr txBox="1">
            <a:spLocks/>
          </p:cNvSpPr>
          <p:nvPr/>
        </p:nvSpPr>
        <p:spPr>
          <a:xfrm>
            <a:off x="7670800" y="3943350"/>
            <a:ext cx="1689100" cy="1513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輕傷</a:t>
            </a:r>
            <a:r>
              <a:rPr lang="en-US" altLang="zh-TW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73</a:t>
            </a:r>
          </a:p>
        </p:txBody>
      </p:sp>
      <p:sp>
        <p:nvSpPr>
          <p:cNvPr id="14" name="內容版面配置區 2"/>
          <p:cNvSpPr txBox="1">
            <a:spLocks/>
          </p:cNvSpPr>
          <p:nvPr/>
        </p:nvSpPr>
        <p:spPr>
          <a:xfrm>
            <a:off x="5524500" y="1900590"/>
            <a:ext cx="1689100" cy="7566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重傷</a:t>
            </a:r>
            <a:r>
              <a:rPr lang="en-US" altLang="zh-TW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19</a:t>
            </a:r>
          </a:p>
        </p:txBody>
      </p:sp>
      <p:sp>
        <p:nvSpPr>
          <p:cNvPr id="20" name="內容版面配置區 2"/>
          <p:cNvSpPr txBox="1">
            <a:spLocks/>
          </p:cNvSpPr>
          <p:nvPr/>
        </p:nvSpPr>
        <p:spPr>
          <a:xfrm>
            <a:off x="6946900" y="574822"/>
            <a:ext cx="1689100" cy="7566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死亡</a:t>
            </a:r>
            <a:r>
              <a:rPr lang="en-US" altLang="zh-TW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3774651"/>
              </p:ext>
            </p:extLst>
          </p:nvPr>
        </p:nvGraphicFramePr>
        <p:xfrm>
          <a:off x="88901" y="4230335"/>
          <a:ext cx="4914900" cy="25514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8399"/>
                <a:gridCol w="1038290"/>
                <a:gridCol w="902737"/>
                <a:gridCol w="902737"/>
                <a:gridCol w="902737"/>
              </a:tblGrid>
              <a:tr h="510293">
                <a:tc>
                  <a:txBody>
                    <a:bodyPr/>
                    <a:lstStyle/>
                    <a:p>
                      <a:pPr algn="l" fontAlgn="ctr"/>
                      <a:endParaRPr lang="zh-TW" altLang="en-US" sz="2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建工</a:t>
                      </a:r>
                      <a:endParaRPr lang="zh-TW" altLang="en-US" sz="2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楠梓</a:t>
                      </a:r>
                      <a:endParaRPr lang="zh-TW" altLang="en-US" sz="2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8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第一</a:t>
                      </a:r>
                      <a:endParaRPr lang="zh-TW" altLang="en-US" sz="28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8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燕巢</a:t>
                      </a:r>
                      <a:endParaRPr lang="zh-TW" altLang="en-US" sz="28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293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0.</a:t>
                      </a:r>
                      <a:r>
                        <a:rPr lang="zh-TW" altLang="en-US" sz="2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無傷</a:t>
                      </a:r>
                      <a:endParaRPr lang="zh-TW" altLang="en-US" sz="2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</a:t>
                      </a:r>
                      <a:endParaRPr lang="en-US" altLang="zh-TW" sz="2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en-US" altLang="zh-TW" sz="2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en-US" altLang="zh-TW" sz="2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en-US" altLang="zh-TW" sz="2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510293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1.</a:t>
                      </a:r>
                      <a:r>
                        <a:rPr lang="zh-TW" altLang="en-US" sz="2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輕傷</a:t>
                      </a:r>
                      <a:endParaRPr lang="zh-TW" altLang="en-US" sz="2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23</a:t>
                      </a:r>
                      <a:endParaRPr lang="en-US" altLang="zh-TW" sz="2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en-US" altLang="zh-TW" sz="2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27</a:t>
                      </a:r>
                      <a:endParaRPr lang="en-US" altLang="zh-TW" sz="2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</a:t>
                      </a:r>
                      <a:endParaRPr lang="en-US" altLang="zh-TW" sz="2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10293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800" b="1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2.</a:t>
                      </a:r>
                      <a:r>
                        <a:rPr lang="zh-TW" altLang="en-US" sz="2800" b="1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重傷</a:t>
                      </a:r>
                      <a:endParaRPr lang="zh-TW" altLang="en-US" sz="2800" b="1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800" b="1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</a:t>
                      </a:r>
                      <a:endParaRPr lang="en-US" altLang="zh-TW" sz="2800" b="1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800" b="1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  <a:endParaRPr lang="en-US" altLang="zh-TW" sz="2800" b="1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800" b="1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en-US" altLang="zh-TW" sz="2800" b="1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800" b="1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en-US" altLang="zh-TW" sz="2800" b="1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510293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2800" b="1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3.</a:t>
                      </a:r>
                      <a:r>
                        <a:rPr lang="zh-TW" altLang="en-US" sz="2800" b="1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死亡</a:t>
                      </a:r>
                      <a:endParaRPr lang="zh-TW" altLang="en-US" sz="2800" b="1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800" b="1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  <a:endParaRPr lang="en-US" altLang="zh-TW" sz="2800" b="1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800" b="1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en-US" altLang="zh-TW" sz="2800" b="1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800" b="1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en-US" altLang="zh-TW" sz="2800" b="1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800" b="1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  <a:endParaRPr lang="en-US" altLang="zh-TW" sz="2800" b="1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045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圖表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1253808"/>
              </p:ext>
            </p:extLst>
          </p:nvPr>
        </p:nvGraphicFramePr>
        <p:xfrm>
          <a:off x="3492500" y="0"/>
          <a:ext cx="10464800" cy="6972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內容版面配置區 2"/>
          <p:cNvSpPr>
            <a:spLocks noGrp="1"/>
          </p:cNvSpPr>
          <p:nvPr>
            <p:ph sz="quarter" idx="13"/>
          </p:nvPr>
        </p:nvSpPr>
        <p:spPr>
          <a:xfrm>
            <a:off x="8458200" y="401020"/>
            <a:ext cx="2146300" cy="5969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zh-TW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酒駕</a:t>
            </a:r>
            <a:r>
              <a:rPr lang="en-US" altLang="zh-TW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endParaRPr lang="zh-TW" altLang="en-US" sz="32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9" name="標題 1"/>
          <p:cNvSpPr txBox="1">
            <a:spLocks/>
          </p:cNvSpPr>
          <p:nvPr/>
        </p:nvSpPr>
        <p:spPr>
          <a:xfrm>
            <a:off x="0" y="12700"/>
            <a:ext cx="4648203" cy="230340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>
              <a:lnSpc>
                <a:spcPct val="100000"/>
              </a:lnSpc>
            </a:pPr>
            <a:r>
              <a:rPr lang="zh-TW" altLang="en-US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交通事故</a:t>
            </a:r>
            <a:endParaRPr lang="en-US" altLang="zh-TW" sz="4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dist">
              <a:lnSpc>
                <a:spcPct val="100000"/>
              </a:lnSpc>
            </a:pPr>
            <a:r>
              <a:rPr lang="zh-TW" altLang="en-US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總數：</a:t>
            </a:r>
            <a:r>
              <a:rPr lang="en-US" altLang="zh-TW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108</a:t>
            </a:r>
            <a:r>
              <a:rPr lang="zh-TW" alt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件</a:t>
            </a:r>
            <a:endParaRPr lang="en-US" altLang="zh-TW" sz="4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dist">
              <a:lnSpc>
                <a:spcPct val="100000"/>
              </a:lnSpc>
            </a:pPr>
            <a:endParaRPr lang="en-US" altLang="zh-TW" sz="48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內容版面配置區 2"/>
          <p:cNvSpPr txBox="1">
            <a:spLocks/>
          </p:cNvSpPr>
          <p:nvPr/>
        </p:nvSpPr>
        <p:spPr>
          <a:xfrm>
            <a:off x="8915400" y="2490846"/>
            <a:ext cx="3187700" cy="1513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未注意路況及來</a:t>
            </a:r>
            <a:endParaRPr lang="en-US" altLang="zh-TW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車</a:t>
            </a:r>
            <a:r>
              <a:rPr lang="en-US" altLang="zh-TW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65</a:t>
            </a:r>
            <a:endParaRPr lang="zh-TW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" name="內容版面配置區 2"/>
          <p:cNvSpPr txBox="1">
            <a:spLocks/>
          </p:cNvSpPr>
          <p:nvPr/>
        </p:nvSpPr>
        <p:spPr>
          <a:xfrm>
            <a:off x="5499100" y="3156773"/>
            <a:ext cx="2908300" cy="17962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未遵守交通規</a:t>
            </a:r>
            <a:endParaRPr lang="en-US" altLang="zh-TW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則</a:t>
            </a:r>
            <a:r>
              <a:rPr lang="en-US" altLang="zh-TW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27</a:t>
            </a:r>
            <a:endParaRPr lang="zh-TW" altLang="zh-TW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6" name="內容版面配置區 2"/>
          <p:cNvSpPr txBox="1">
            <a:spLocks/>
          </p:cNvSpPr>
          <p:nvPr/>
        </p:nvSpPr>
        <p:spPr>
          <a:xfrm>
            <a:off x="6311900" y="997920"/>
            <a:ext cx="1981200" cy="1669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精神不佳</a:t>
            </a:r>
            <a:endParaRPr lang="en-US" altLang="zh-TW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、自摔</a:t>
            </a:r>
            <a:r>
              <a:rPr lang="en-US" altLang="zh-TW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11</a:t>
            </a:r>
            <a:endParaRPr lang="zh-TW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7" name="內容版面配置區 2"/>
          <p:cNvSpPr txBox="1">
            <a:spLocks/>
          </p:cNvSpPr>
          <p:nvPr/>
        </p:nvSpPr>
        <p:spPr>
          <a:xfrm>
            <a:off x="6756400" y="69850"/>
            <a:ext cx="3073400" cy="5905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TW" altLang="zh-TW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對方違規</a:t>
            </a:r>
            <a:r>
              <a:rPr lang="en-US" altLang="zh-TW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endParaRPr lang="zh-TW" altLang="en-US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標題 1"/>
          <p:cNvSpPr txBox="1">
            <a:spLocks/>
          </p:cNvSpPr>
          <p:nvPr/>
        </p:nvSpPr>
        <p:spPr>
          <a:xfrm>
            <a:off x="647701" y="3487916"/>
            <a:ext cx="4114799" cy="1757184"/>
          </a:xfrm>
          <a:prstGeom prst="rect">
            <a:avLst/>
          </a:prstGeom>
          <a:solidFill>
            <a:srgbClr val="FFFF00"/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500"/>
              </a:lnSpc>
            </a:pP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以</a:t>
            </a:r>
            <a:r>
              <a:rPr lang="zh-TW" altLang="en-US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未注意路況、來車</a:t>
            </a: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及</a:t>
            </a:r>
            <a:r>
              <a:rPr lang="zh-TW" altLang="en-US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未遵守交通規則</a:t>
            </a: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為肇事主因。</a:t>
            </a:r>
            <a:endParaRPr lang="en-US" altLang="zh-TW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4952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43202"/>
            <a:ext cx="10515600" cy="101599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en-US" sz="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案例</a:t>
            </a:r>
            <a:r>
              <a:rPr lang="zh-TW" altLang="en-US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宣導</a:t>
            </a:r>
          </a:p>
        </p:txBody>
      </p:sp>
    </p:spTree>
    <p:extLst>
      <p:ext uri="{BB962C8B-B14F-4D97-AF65-F5344CB8AC3E}">
        <p14:creationId xmlns:p14="http://schemas.microsoft.com/office/powerpoint/2010/main" val="42920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龍謙\Desktop\1070913交通安全研析4\pic\pic陳威佐\2014-03-04 23.40.26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9"/>
            <a:ext cx="5740400" cy="359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龍謙\Desktop\1070913交通安全研析4\pic\pic陳威佐\2014-03-05 00.19.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800" y="0"/>
            <a:ext cx="5918200" cy="359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user\Desktop\1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333080" y="2047080"/>
            <a:ext cx="3644902" cy="574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770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淘宝网Chenying0907出品 70"/>
          <p:cNvSpPr/>
          <p:nvPr/>
        </p:nvSpPr>
        <p:spPr>
          <a:xfrm>
            <a:off x="0" y="0"/>
            <a:ext cx="12192000" cy="2631490"/>
          </a:xfrm>
          <a:prstGeom prst="rect">
            <a:avLst/>
          </a:prstGeom>
          <a:solidFill>
            <a:srgbClr val="FFFF00"/>
          </a:solidFill>
          <a:ln w="28575"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l" defTabSz="685891" fontAlgn="auto">
              <a:lnSpc>
                <a:spcPts val="6600"/>
              </a:lnSpc>
              <a:spcBef>
                <a:spcPts val="750"/>
              </a:spcBef>
              <a:spcAft>
                <a:spcPts val="0"/>
              </a:spcAft>
              <a:defRPr/>
            </a:pPr>
            <a:r>
              <a:rPr lang="en-US" altLang="zh-TW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107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，ＯＯ系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三年級</a:t>
            </a:r>
            <a:r>
              <a:rPr lang="zh-TW" alt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陳姓男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學生騎乘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機車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雙載行經楠梓區高楠公路，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疑因路面積水打滑發生車禍事故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，經送醫院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已無呼吸心跳，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急救後仍宣告不治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淘宝网Chenying0907出品 70"/>
          <p:cNvSpPr/>
          <p:nvPr/>
        </p:nvSpPr>
        <p:spPr>
          <a:xfrm>
            <a:off x="0" y="2631490"/>
            <a:ext cx="12192000" cy="1785104"/>
          </a:xfrm>
          <a:prstGeom prst="rect">
            <a:avLst/>
          </a:prstGeom>
          <a:solidFill>
            <a:srgbClr val="00B0F0"/>
          </a:solidFill>
          <a:ln w="28575"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defTabSz="685891">
              <a:lnSpc>
                <a:spcPts val="6600"/>
              </a:lnSpc>
              <a:spcBef>
                <a:spcPts val="750"/>
              </a:spcBef>
              <a:defRPr/>
            </a:pPr>
            <a:r>
              <a:rPr lang="en-US" altLang="zh-TW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107</a:t>
            </a:r>
            <a:r>
              <a:rPr lang="zh-TW" alt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zh-TW" alt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，ＯＯ系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三年級</a:t>
            </a:r>
            <a:r>
              <a:rPr lang="zh-TW" alt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陳姓女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學生騎乘機車</a:t>
            </a:r>
            <a:r>
              <a:rPr lang="zh-TW" alt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欲前往打工途中，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於桃園自宅附近遭聯結車輾斃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淘宝网Chenying0907出品 70"/>
          <p:cNvSpPr/>
          <p:nvPr/>
        </p:nvSpPr>
        <p:spPr>
          <a:xfrm>
            <a:off x="0" y="4310989"/>
            <a:ext cx="12192000" cy="2585323"/>
          </a:xfrm>
          <a:prstGeom prst="rect">
            <a:avLst/>
          </a:prstGeom>
          <a:solidFill>
            <a:srgbClr val="92D050"/>
          </a:solidFill>
          <a:ln w="28575"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defTabSz="685891">
              <a:lnSpc>
                <a:spcPct val="150000"/>
              </a:lnSpc>
              <a:spcBef>
                <a:spcPts val="750"/>
              </a:spcBef>
              <a:defRPr/>
            </a:pPr>
            <a:r>
              <a:rPr lang="en-US" altLang="zh-TW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107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9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，ＯＯ系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一年級新生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傅姓女學生騎乘機車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於土庫三路與小貨車發生擦撞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後倒地，隨即遭後方汽車輾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壓，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經送健仁醫院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急救後宣告不治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05173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2755902"/>
            <a:ext cx="12192000" cy="10159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各校區肇因分析</a:t>
            </a:r>
            <a:r>
              <a:rPr lang="en-US" altLang="zh-TW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含事故熱點</a:t>
            </a:r>
            <a:r>
              <a:rPr lang="en-US" altLang="zh-TW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920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圖表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1252619"/>
              </p:ext>
            </p:extLst>
          </p:nvPr>
        </p:nvGraphicFramePr>
        <p:xfrm>
          <a:off x="3848100" y="0"/>
          <a:ext cx="9994901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內容版面配置區 2"/>
          <p:cNvSpPr>
            <a:spLocks noGrp="1"/>
          </p:cNvSpPr>
          <p:nvPr>
            <p:ph sz="quarter" idx="13"/>
          </p:nvPr>
        </p:nvSpPr>
        <p:spPr>
          <a:xfrm>
            <a:off x="8280401" y="4716904"/>
            <a:ext cx="4114800" cy="787400"/>
          </a:xfrm>
        </p:spPr>
        <p:txBody>
          <a:bodyPr>
            <a:noAutofit/>
          </a:bodyPr>
          <a:lstStyle/>
          <a:p>
            <a:pPr marL="0" indent="0">
              <a:lnSpc>
                <a:spcPts val="5000"/>
              </a:lnSpc>
              <a:spcBef>
                <a:spcPts val="0"/>
              </a:spcBef>
              <a:buNone/>
            </a:pPr>
            <a:r>
              <a:rPr lang="zh-TW" alt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未</a:t>
            </a:r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注意路況</a:t>
            </a:r>
            <a:r>
              <a:rPr lang="zh-TW" alt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及來車</a:t>
            </a:r>
            <a:r>
              <a:rPr lang="en-US" altLang="zh-TW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endParaRPr lang="zh-TW" altLang="zh-TW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9" name="標題 1"/>
          <p:cNvSpPr txBox="1">
            <a:spLocks/>
          </p:cNvSpPr>
          <p:nvPr/>
        </p:nvSpPr>
        <p:spPr>
          <a:xfrm>
            <a:off x="254001" y="3528308"/>
            <a:ext cx="5130799" cy="2377192"/>
          </a:xfrm>
          <a:prstGeom prst="rect">
            <a:avLst/>
          </a:prstGeom>
          <a:solidFill>
            <a:srgbClr val="FFFF00"/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500"/>
              </a:lnSpc>
            </a:pPr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肇因分析：</a:t>
            </a:r>
            <a:endParaRPr lang="en-US" altLang="zh-TW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4500"/>
              </a:lnSpc>
            </a:pP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周邊交通道路車流量大，若未注意路況容易肇生事故。</a:t>
            </a:r>
            <a:endParaRPr lang="en-US" altLang="zh-TW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標題 1"/>
          <p:cNvSpPr txBox="1">
            <a:spLocks/>
          </p:cNvSpPr>
          <p:nvPr/>
        </p:nvSpPr>
        <p:spPr>
          <a:xfrm>
            <a:off x="1" y="12700"/>
            <a:ext cx="4203699" cy="230340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>
              <a:lnSpc>
                <a:spcPct val="100000"/>
              </a:lnSpc>
            </a:pPr>
            <a:r>
              <a:rPr lang="zh-TW" altLang="en-US" sz="4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「建工校區」</a:t>
            </a:r>
          </a:p>
          <a:p>
            <a:pPr algn="dist">
              <a:lnSpc>
                <a:spcPct val="100000"/>
              </a:lnSpc>
            </a:pPr>
            <a:r>
              <a:rPr lang="zh-TW" altLang="en-US" sz="4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交通</a:t>
            </a:r>
            <a:r>
              <a:rPr lang="zh-TW" altLang="en-US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事故</a:t>
            </a:r>
            <a:endParaRPr lang="en-US" altLang="zh-TW" sz="4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00000"/>
              </a:lnSpc>
            </a:pPr>
            <a:r>
              <a:rPr lang="zh-TW" alt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37</a:t>
            </a:r>
            <a:r>
              <a:rPr lang="zh-TW" alt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件</a:t>
            </a:r>
            <a:endParaRPr lang="en-US" altLang="zh-TW" sz="4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內容版面配置區 2"/>
          <p:cNvSpPr txBox="1">
            <a:spLocks/>
          </p:cNvSpPr>
          <p:nvPr/>
        </p:nvSpPr>
        <p:spPr>
          <a:xfrm>
            <a:off x="5524500" y="2180580"/>
            <a:ext cx="3987800" cy="8143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TW" alt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未遵守交通規定</a:t>
            </a:r>
            <a:r>
              <a:rPr lang="en-US" altLang="zh-TW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63414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內容版面配置區 5" descr="123.JPG"/>
          <p:cNvPicPr>
            <a:picLocks noGrp="1"/>
          </p:cNvPicPr>
          <p:nvPr>
            <p:ph idx="1"/>
          </p:nvPr>
        </p:nvPicPr>
        <p:blipFill>
          <a:blip r:embed="rId2" cstate="print"/>
          <a:srcRect l="4671" r="1098"/>
          <a:stretch>
            <a:fillRect/>
          </a:stretch>
        </p:blipFill>
        <p:spPr>
          <a:xfrm>
            <a:off x="0" y="-417538"/>
            <a:ext cx="16097319" cy="8429684"/>
          </a:xfrm>
          <a:prstGeom prst="rect">
            <a:avLst/>
          </a:prstGeom>
        </p:spPr>
      </p:pic>
      <p:pic>
        <p:nvPicPr>
          <p:cNvPr id="1026" name="Picture 2" descr="C:\Users\USER\Desktop\15325736910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" y="0"/>
            <a:ext cx="12192000" cy="1500174"/>
          </a:xfrm>
          <a:prstGeom prst="rect">
            <a:avLst/>
          </a:prstGeom>
          <a:noFill/>
        </p:spPr>
      </p:pic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0" y="71487"/>
            <a:ext cx="12192000" cy="1357200"/>
          </a:xfrm>
          <a:noFill/>
        </p:spPr>
        <p:txBody>
          <a:bodyPr>
            <a:noAutofit/>
          </a:bodyPr>
          <a:lstStyle/>
          <a:p>
            <a:r>
              <a:rPr lang="en-US" altLang="zh-TW" sz="47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sz="47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建</a:t>
            </a:r>
            <a:r>
              <a:rPr lang="zh-TW" altLang="en-US" sz="47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工校區</a:t>
            </a:r>
            <a:r>
              <a:rPr lang="en-US" altLang="zh-TW" sz="47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lang="zh-TW" altLang="en-US" sz="47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附近</a:t>
            </a:r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事故</a:t>
            </a:r>
            <a:r>
              <a:rPr lang="zh-TW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熱點</a:t>
            </a:r>
            <a:endParaRPr lang="zh-TW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 descr="ç¸éåç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86488">
            <a:off x="5725717" y="2020615"/>
            <a:ext cx="466479" cy="306000"/>
          </a:xfrm>
          <a:prstGeom prst="rect">
            <a:avLst/>
          </a:prstGeom>
          <a:noFill/>
        </p:spPr>
      </p:pic>
      <p:pic>
        <p:nvPicPr>
          <p:cNvPr id="11" name="Picture 2" descr="ç¸éåç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05249" y="3297238"/>
            <a:ext cx="466479" cy="306000"/>
          </a:xfrm>
          <a:prstGeom prst="rect">
            <a:avLst/>
          </a:prstGeom>
          <a:noFill/>
        </p:spPr>
      </p:pic>
      <p:pic>
        <p:nvPicPr>
          <p:cNvPr id="12" name="Picture 2" descr="ç¸éåç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6696" y="5797568"/>
            <a:ext cx="466480" cy="306000"/>
          </a:xfrm>
          <a:prstGeom prst="rect">
            <a:avLst/>
          </a:prstGeom>
          <a:noFill/>
        </p:spPr>
      </p:pic>
      <p:pic>
        <p:nvPicPr>
          <p:cNvPr id="9220" name="Picture 4" descr="C:\Users\USER\Desktop\153250647603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05499" y="2928937"/>
            <a:ext cx="2000264" cy="702795"/>
          </a:xfrm>
          <a:prstGeom prst="rect">
            <a:avLst/>
          </a:prstGeom>
          <a:noFill/>
        </p:spPr>
      </p:pic>
      <p:pic>
        <p:nvPicPr>
          <p:cNvPr id="19" name="Picture 2" descr="ãå°é»iconãçåçæå°çµæ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3763" y="1934858"/>
            <a:ext cx="672000" cy="648000"/>
          </a:xfrm>
          <a:prstGeom prst="rect">
            <a:avLst/>
          </a:prstGeom>
          <a:noFill/>
        </p:spPr>
      </p:pic>
      <p:sp>
        <p:nvSpPr>
          <p:cNvPr id="20" name="文字方塊 19"/>
          <p:cNvSpPr txBox="1"/>
          <p:nvPr/>
        </p:nvSpPr>
        <p:spPr>
          <a:xfrm>
            <a:off x="6096000" y="2786058"/>
            <a:ext cx="19050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ts val="1200"/>
              </a:lnSpc>
            </a:pPr>
            <a:r>
              <a:rPr lang="zh-TW" altLang="en-US" sz="1200" b="1" dirty="0" smtClean="0">
                <a:solidFill>
                  <a:srgbClr val="F62C0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國立高雄科技大學</a:t>
            </a:r>
            <a:endParaRPr lang="en-US" altLang="zh-TW" sz="1200" b="1" dirty="0" smtClean="0">
              <a:solidFill>
                <a:srgbClr val="F62C0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 algn="dist">
              <a:lnSpc>
                <a:spcPts val="1200"/>
              </a:lnSpc>
            </a:pPr>
            <a:r>
              <a:rPr lang="zh-TW" altLang="en-US" sz="1200" b="1" dirty="0" smtClean="0">
                <a:solidFill>
                  <a:srgbClr val="F62C0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（建工校區）</a:t>
            </a:r>
            <a:endParaRPr lang="zh-TW" altLang="en-US" sz="1200" b="1" dirty="0">
              <a:solidFill>
                <a:srgbClr val="F62C0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6" name="Picture 2" descr="ç¸éåç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86488">
            <a:off x="7154477" y="1591985"/>
            <a:ext cx="466479" cy="306000"/>
          </a:xfrm>
          <a:prstGeom prst="rect">
            <a:avLst/>
          </a:prstGeom>
          <a:noFill/>
        </p:spPr>
      </p:pic>
      <p:pic>
        <p:nvPicPr>
          <p:cNvPr id="17" name="Picture 2" descr="ç¸éåç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86488">
            <a:off x="7821233" y="1377672"/>
            <a:ext cx="466479" cy="306000"/>
          </a:xfrm>
          <a:prstGeom prst="rect">
            <a:avLst/>
          </a:prstGeom>
          <a:noFill/>
        </p:spPr>
      </p:pic>
      <p:pic>
        <p:nvPicPr>
          <p:cNvPr id="18" name="Picture 2" descr="ç¸éåç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86488">
            <a:off x="7916483" y="1877738"/>
            <a:ext cx="466479" cy="306000"/>
          </a:xfrm>
          <a:prstGeom prst="rect">
            <a:avLst/>
          </a:prstGeom>
          <a:noFill/>
        </p:spPr>
      </p:pic>
      <p:pic>
        <p:nvPicPr>
          <p:cNvPr id="21" name="Picture 2" descr="ç¸éåç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01013" y="5491568"/>
            <a:ext cx="466480" cy="306000"/>
          </a:xfrm>
          <a:prstGeom prst="rect">
            <a:avLst/>
          </a:prstGeom>
          <a:noFill/>
        </p:spPr>
      </p:pic>
      <p:pic>
        <p:nvPicPr>
          <p:cNvPr id="22" name="Picture 2" descr="ç¸éåç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6037" y="6277386"/>
            <a:ext cx="466480" cy="306000"/>
          </a:xfrm>
          <a:prstGeom prst="rect">
            <a:avLst/>
          </a:prstGeom>
          <a:noFill/>
        </p:spPr>
      </p:pic>
      <p:pic>
        <p:nvPicPr>
          <p:cNvPr id="23" name="Picture 2" descr="ç¸éåç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68043" y="6348824"/>
            <a:ext cx="466480" cy="30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88316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圖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4032845"/>
              </p:ext>
            </p:extLst>
          </p:nvPr>
        </p:nvGraphicFramePr>
        <p:xfrm>
          <a:off x="4241800" y="12700"/>
          <a:ext cx="90297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內容版面配置區 2"/>
          <p:cNvSpPr>
            <a:spLocks noGrp="1"/>
          </p:cNvSpPr>
          <p:nvPr>
            <p:ph idx="1"/>
          </p:nvPr>
        </p:nvSpPr>
        <p:spPr>
          <a:xfrm>
            <a:off x="7632700" y="4018404"/>
            <a:ext cx="4559300" cy="1258828"/>
          </a:xfrm>
        </p:spPr>
        <p:txBody>
          <a:bodyPr>
            <a:noAutofit/>
          </a:bodyPr>
          <a:lstStyle/>
          <a:p>
            <a:pPr marL="0" indent="0">
              <a:lnSpc>
                <a:spcPts val="5000"/>
              </a:lnSpc>
              <a:spcBef>
                <a:spcPts val="0"/>
              </a:spcBef>
              <a:buNone/>
            </a:pP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未</a:t>
            </a: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注意路況</a:t>
            </a: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及來車</a:t>
            </a:r>
            <a:r>
              <a:rPr lang="en-US" altLang="zh-TW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２</a:t>
            </a:r>
            <a:endParaRPr lang="zh-TW" altLang="zh-TW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標題 1"/>
          <p:cNvSpPr txBox="1">
            <a:spLocks/>
          </p:cNvSpPr>
          <p:nvPr/>
        </p:nvSpPr>
        <p:spPr>
          <a:xfrm>
            <a:off x="1" y="12700"/>
            <a:ext cx="4203699" cy="230340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>
              <a:lnSpc>
                <a:spcPct val="100000"/>
              </a:lnSpc>
            </a:pPr>
            <a:r>
              <a:rPr lang="zh-TW" altLang="en-US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4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燕巢</a:t>
            </a:r>
            <a:r>
              <a:rPr lang="zh-TW" altLang="en-US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校</a:t>
            </a:r>
            <a:r>
              <a:rPr lang="zh-TW" altLang="en-US" sz="4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區」</a:t>
            </a:r>
          </a:p>
          <a:p>
            <a:pPr algn="dist">
              <a:lnSpc>
                <a:spcPct val="100000"/>
              </a:lnSpc>
            </a:pPr>
            <a:r>
              <a:rPr lang="zh-TW" altLang="en-US" sz="4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交通</a:t>
            </a:r>
            <a:r>
              <a:rPr lang="zh-TW" altLang="en-US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事故</a:t>
            </a:r>
            <a:endParaRPr lang="en-US" altLang="zh-TW" sz="4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00000"/>
              </a:lnSpc>
            </a:pPr>
            <a:r>
              <a:rPr lang="zh-TW" alt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26</a:t>
            </a:r>
            <a:r>
              <a:rPr lang="zh-TW" alt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件</a:t>
            </a:r>
            <a:endParaRPr lang="en-US" altLang="zh-TW" sz="4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內容版面配置區 2"/>
          <p:cNvSpPr txBox="1">
            <a:spLocks/>
          </p:cNvSpPr>
          <p:nvPr/>
        </p:nvSpPr>
        <p:spPr>
          <a:xfrm>
            <a:off x="4210051" y="1383536"/>
            <a:ext cx="3968749" cy="10287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TW" alt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未遵守交通規定</a:t>
            </a:r>
            <a:r>
              <a:rPr lang="en-US" altLang="zh-TW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</a:p>
        </p:txBody>
      </p:sp>
      <p:sp>
        <p:nvSpPr>
          <p:cNvPr id="8" name="內容版面配置區 2"/>
          <p:cNvSpPr txBox="1">
            <a:spLocks/>
          </p:cNvSpPr>
          <p:nvPr/>
        </p:nvSpPr>
        <p:spPr>
          <a:xfrm>
            <a:off x="6273800" y="369888"/>
            <a:ext cx="1905000" cy="1027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精神</a:t>
            </a: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不</a:t>
            </a: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佳</a:t>
            </a:r>
            <a:endParaRPr lang="en-US" altLang="zh-TW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自摔</a:t>
            </a:r>
            <a:r>
              <a:rPr lang="en-US" altLang="zh-TW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endParaRPr lang="zh-TW" altLang="zh-TW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內容版面配置區 2"/>
          <p:cNvSpPr txBox="1">
            <a:spLocks/>
          </p:cNvSpPr>
          <p:nvPr/>
        </p:nvSpPr>
        <p:spPr>
          <a:xfrm>
            <a:off x="8064500" y="776288"/>
            <a:ext cx="2120900" cy="1027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酒駕</a:t>
            </a:r>
            <a:r>
              <a:rPr lang="en-US" altLang="zh-TW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endParaRPr lang="zh-TW" altLang="zh-TW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標題 1"/>
          <p:cNvSpPr txBox="1">
            <a:spLocks/>
          </p:cNvSpPr>
          <p:nvPr/>
        </p:nvSpPr>
        <p:spPr>
          <a:xfrm>
            <a:off x="165100" y="2944872"/>
            <a:ext cx="5257800" cy="2997964"/>
          </a:xfrm>
          <a:prstGeom prst="rect">
            <a:avLst/>
          </a:prstGeom>
          <a:solidFill>
            <a:srgbClr val="FFFF0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500"/>
              </a:lnSpc>
            </a:pP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肇因分析：</a:t>
            </a:r>
            <a:endParaRPr lang="en-US" altLang="zh-TW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4500"/>
              </a:lnSpc>
            </a:pP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周邊道路較多數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大型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車輛，且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速度較快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，未注意路況及來車易肇生事故。</a:t>
            </a:r>
            <a:endParaRPr lang="en-US" altLang="zh-TW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9372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2" descr="C:\Users\USER\Desktop\15325736910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標題 3"/>
          <p:cNvSpPr>
            <a:spLocks noGrp="1"/>
          </p:cNvSpPr>
          <p:nvPr>
            <p:ph type="title"/>
          </p:nvPr>
        </p:nvSpPr>
        <p:spPr>
          <a:xfrm>
            <a:off x="-95245" y="71438"/>
            <a:ext cx="12192001" cy="1357312"/>
          </a:xfrm>
        </p:spPr>
        <p:txBody>
          <a:bodyPr anchor="t" anchorCtr="0">
            <a:noAutofit/>
          </a:bodyPr>
          <a:lstStyle/>
          <a:p>
            <a:pPr>
              <a:defRPr/>
            </a:pPr>
            <a:r>
              <a:rPr lang="en-US" altLang="zh-TW" b="1" u="sng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【</a:t>
            </a:r>
            <a:r>
              <a:rPr lang="zh-TW" altLang="en-US" b="1" u="sng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燕巢校區</a:t>
            </a:r>
            <a:r>
              <a:rPr lang="en-US" altLang="zh-TW" b="1" u="sng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】</a:t>
            </a:r>
            <a:r>
              <a:rPr lang="zh-TW" altLang="en-US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附近</a:t>
            </a:r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事故</a:t>
            </a:r>
            <a:r>
              <a:rPr lang="zh-TW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熱點</a:t>
            </a:r>
            <a:endParaRPr lang="zh-TW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3" descr="C:\Users\USER\Desktop\燕巢校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5201"/>
            <a:ext cx="12192000" cy="5839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2" descr="ç¸éåç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1" y="3624263"/>
            <a:ext cx="603251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2" descr="ç¸éåç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1" y="3124200"/>
            <a:ext cx="603251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2" descr="ç¸éåç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7" y="1838325"/>
            <a:ext cx="603249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2" descr="ç¸éåç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501" y="1766888"/>
            <a:ext cx="603251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2" descr="ãå°é»iconãçåçæå°çµæ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7" y="1368425"/>
            <a:ext cx="857249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1753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圖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3007201"/>
              </p:ext>
            </p:extLst>
          </p:nvPr>
        </p:nvGraphicFramePr>
        <p:xfrm>
          <a:off x="4940300" y="-115827"/>
          <a:ext cx="7696201" cy="6846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圖表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5428502"/>
              </p:ext>
            </p:extLst>
          </p:nvPr>
        </p:nvGraphicFramePr>
        <p:xfrm>
          <a:off x="3822699" y="609600"/>
          <a:ext cx="9994901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內容版面配置區 2"/>
          <p:cNvSpPr>
            <a:spLocks noGrp="1"/>
          </p:cNvSpPr>
          <p:nvPr>
            <p:ph idx="1"/>
          </p:nvPr>
        </p:nvSpPr>
        <p:spPr>
          <a:xfrm>
            <a:off x="7835897" y="4107377"/>
            <a:ext cx="4114803" cy="820796"/>
          </a:xfrm>
        </p:spPr>
        <p:txBody>
          <a:bodyPr>
            <a:noAutofit/>
          </a:bodyPr>
          <a:lstStyle/>
          <a:p>
            <a:pPr marL="0" indent="0">
              <a:lnSpc>
                <a:spcPts val="5000"/>
              </a:lnSpc>
              <a:spcBef>
                <a:spcPts val="0"/>
              </a:spcBef>
              <a:buNone/>
            </a:pP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未</a:t>
            </a: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注意路況</a:t>
            </a: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及</a:t>
            </a: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來車</a:t>
            </a:r>
            <a:r>
              <a:rPr lang="en-US" altLang="zh-TW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endParaRPr lang="zh-TW" altLang="zh-TW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ts val="5000"/>
              </a:lnSpc>
              <a:spcBef>
                <a:spcPts val="0"/>
              </a:spcBef>
              <a:buNone/>
            </a:pPr>
            <a:endParaRPr lang="en-US" altLang="zh-TW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標題 1"/>
          <p:cNvSpPr txBox="1">
            <a:spLocks/>
          </p:cNvSpPr>
          <p:nvPr/>
        </p:nvSpPr>
        <p:spPr>
          <a:xfrm>
            <a:off x="63500" y="3231650"/>
            <a:ext cx="5448300" cy="2572250"/>
          </a:xfrm>
          <a:prstGeom prst="rect">
            <a:avLst/>
          </a:prstGeom>
          <a:solidFill>
            <a:srgbClr val="FFFF00"/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500"/>
              </a:lnSpc>
            </a:pPr>
            <a:r>
              <a:rPr lang="zh-TW" alt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肇因分析：</a:t>
            </a:r>
            <a:endParaRPr lang="en-US" altLang="zh-TW" sz="36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4500"/>
              </a:lnSpc>
            </a:pP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周邊道路鄰近楠梓加工出口區，車流量大，未注意來車易肇生事故。</a:t>
            </a:r>
            <a:endParaRPr lang="en-US" altLang="zh-TW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標題 1"/>
          <p:cNvSpPr txBox="1">
            <a:spLocks/>
          </p:cNvSpPr>
          <p:nvPr/>
        </p:nvSpPr>
        <p:spPr>
          <a:xfrm>
            <a:off x="1" y="12700"/>
            <a:ext cx="6997699" cy="230340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TW" altLang="en-US" sz="4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楠梓</a:t>
            </a:r>
            <a:r>
              <a:rPr lang="en-US" altLang="zh-TW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旗津</a:t>
            </a:r>
            <a:r>
              <a:rPr lang="zh-TW" altLang="en-US" sz="4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」交通事故</a:t>
            </a:r>
          </a:p>
          <a:p>
            <a:pPr>
              <a:lnSpc>
                <a:spcPct val="100000"/>
              </a:lnSpc>
            </a:pPr>
            <a:r>
              <a:rPr lang="zh-TW" altLang="en-US" sz="4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4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11</a:t>
            </a:r>
            <a:r>
              <a:rPr lang="zh-TW" altLang="en-US" sz="4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件</a:t>
            </a:r>
            <a:r>
              <a:rPr lang="en-US" altLang="zh-TW" sz="4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含死亡</a:t>
            </a:r>
            <a:r>
              <a:rPr lang="en-US" altLang="zh-TW" sz="4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en-US" altLang="zh-TW" sz="4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  <p:sp>
        <p:nvSpPr>
          <p:cNvPr id="10" name="內容版面配置區 2"/>
          <p:cNvSpPr txBox="1">
            <a:spLocks/>
          </p:cNvSpPr>
          <p:nvPr/>
        </p:nvSpPr>
        <p:spPr>
          <a:xfrm>
            <a:off x="5486400" y="2316104"/>
            <a:ext cx="3479800" cy="13477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TW" alt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未遵守交通規定</a:t>
            </a:r>
            <a:r>
              <a:rPr lang="en-US" altLang="zh-TW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</a:p>
        </p:txBody>
      </p:sp>
      <p:sp>
        <p:nvSpPr>
          <p:cNvPr id="8" name="內容版面配置區 2"/>
          <p:cNvSpPr txBox="1">
            <a:spLocks/>
          </p:cNvSpPr>
          <p:nvPr/>
        </p:nvSpPr>
        <p:spPr>
          <a:xfrm>
            <a:off x="7226300" y="369888"/>
            <a:ext cx="3187700" cy="6969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精神</a:t>
            </a: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不</a:t>
            </a: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佳自摔</a:t>
            </a:r>
            <a:r>
              <a:rPr lang="en-US" altLang="zh-TW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endParaRPr lang="zh-TW" altLang="zh-TW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24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龍謙\Desktop\1070913交通安全研析\交通熱點\楠梓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571500"/>
            <a:ext cx="11480800" cy="628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2" descr="C:\Users\USER\Desktop\15325736910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標題 3"/>
          <p:cNvSpPr>
            <a:spLocks noGrp="1"/>
          </p:cNvSpPr>
          <p:nvPr>
            <p:ph type="title"/>
          </p:nvPr>
        </p:nvSpPr>
        <p:spPr>
          <a:xfrm>
            <a:off x="-95245" y="12700"/>
            <a:ext cx="12192001" cy="1212850"/>
          </a:xfrm>
        </p:spPr>
        <p:txBody>
          <a:bodyPr anchor="ctr" anchorCtr="0">
            <a:noAutofit/>
          </a:bodyPr>
          <a:lstStyle/>
          <a:p>
            <a:pPr>
              <a:defRPr/>
            </a:pPr>
            <a:r>
              <a:rPr kumimoji="0" lang="en-US" altLang="zh-TW" sz="4700" b="1" kern="1200" dirty="0" smtClean="0"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kumimoji="0" lang="zh-TW" altLang="en-US" sz="4700" b="1" kern="1200" dirty="0" smtClean="0"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楠梓</a:t>
            </a:r>
            <a:r>
              <a:rPr kumimoji="0" lang="en-US" altLang="zh-TW" sz="4700" b="1" kern="1200" dirty="0" smtClean="0"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kumimoji="0" lang="zh-TW" altLang="en-US" sz="4700" b="1" kern="1200" dirty="0" smtClean="0"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校區附近</a:t>
            </a:r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事故</a:t>
            </a:r>
            <a:r>
              <a:rPr lang="zh-TW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熱點</a:t>
            </a:r>
            <a:endParaRPr lang="zh-TW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825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圖表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4939642"/>
              </p:ext>
            </p:extLst>
          </p:nvPr>
        </p:nvGraphicFramePr>
        <p:xfrm>
          <a:off x="3695700" y="12700"/>
          <a:ext cx="9753600" cy="6845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圖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838609"/>
              </p:ext>
            </p:extLst>
          </p:nvPr>
        </p:nvGraphicFramePr>
        <p:xfrm>
          <a:off x="4241800" y="12700"/>
          <a:ext cx="90297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標題 1"/>
          <p:cNvSpPr txBox="1">
            <a:spLocks/>
          </p:cNvSpPr>
          <p:nvPr/>
        </p:nvSpPr>
        <p:spPr>
          <a:xfrm>
            <a:off x="1" y="12700"/>
            <a:ext cx="5511799" cy="230340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>
              <a:lnSpc>
                <a:spcPct val="100000"/>
              </a:lnSpc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「第一校區</a:t>
            </a:r>
            <a:r>
              <a:rPr lang="zh-TW" alt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endParaRPr lang="en-US" altLang="zh-TW" sz="4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dist">
              <a:lnSpc>
                <a:spcPct val="100000"/>
              </a:lnSpc>
            </a:pPr>
            <a:r>
              <a:rPr lang="zh-TW" alt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交通</a:t>
            </a: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事故</a:t>
            </a:r>
          </a:p>
          <a:p>
            <a:pPr>
              <a:lnSpc>
                <a:spcPct val="100000"/>
              </a:lnSpc>
            </a:pPr>
            <a:r>
              <a:rPr lang="zh-TW" altLang="en-US" sz="4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4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34</a:t>
            </a:r>
            <a:r>
              <a:rPr lang="zh-TW" altLang="en-US" sz="4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件</a:t>
            </a:r>
            <a:r>
              <a:rPr lang="en-US" altLang="zh-TW" sz="4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含死亡</a:t>
            </a:r>
            <a:r>
              <a:rPr lang="en-US" altLang="zh-TW" sz="4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3)</a:t>
            </a:r>
          </a:p>
        </p:txBody>
      </p:sp>
      <p:sp>
        <p:nvSpPr>
          <p:cNvPr id="10" name="內容版面配置區 2"/>
          <p:cNvSpPr txBox="1">
            <a:spLocks/>
          </p:cNvSpPr>
          <p:nvPr/>
        </p:nvSpPr>
        <p:spPr>
          <a:xfrm>
            <a:off x="6016625" y="5313804"/>
            <a:ext cx="3479800" cy="623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TW" alt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未遵守交通規則</a:t>
            </a:r>
            <a:r>
              <a:rPr lang="en-US" altLang="zh-TW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</a:p>
        </p:txBody>
      </p:sp>
      <p:sp>
        <p:nvSpPr>
          <p:cNvPr id="8" name="內容版面配置區 2"/>
          <p:cNvSpPr txBox="1">
            <a:spLocks/>
          </p:cNvSpPr>
          <p:nvPr/>
        </p:nvSpPr>
        <p:spPr>
          <a:xfrm>
            <a:off x="5384800" y="2960688"/>
            <a:ext cx="2895600" cy="1027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TW" alt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精神</a:t>
            </a:r>
            <a:r>
              <a:rPr lang="zh-TW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不</a:t>
            </a:r>
            <a:r>
              <a:rPr lang="zh-TW" alt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佳自摔</a:t>
            </a:r>
            <a:r>
              <a:rPr lang="en-US" altLang="zh-TW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endParaRPr lang="zh-TW" altLang="zh-TW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內容版面配置區 2"/>
          <p:cNvSpPr txBox="1">
            <a:spLocks/>
          </p:cNvSpPr>
          <p:nvPr/>
        </p:nvSpPr>
        <p:spPr>
          <a:xfrm>
            <a:off x="6410325" y="755592"/>
            <a:ext cx="2692401" cy="6239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對方</a:t>
            </a: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違規</a:t>
            </a:r>
            <a:r>
              <a:rPr lang="en-US" altLang="zh-TW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zh-TW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標題 1"/>
          <p:cNvSpPr txBox="1">
            <a:spLocks/>
          </p:cNvSpPr>
          <p:nvPr/>
        </p:nvSpPr>
        <p:spPr>
          <a:xfrm>
            <a:off x="63500" y="2475736"/>
            <a:ext cx="5194300" cy="3696464"/>
          </a:xfrm>
          <a:prstGeom prst="rect">
            <a:avLst/>
          </a:prstGeom>
          <a:solidFill>
            <a:srgbClr val="FFFF0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500"/>
              </a:lnSpc>
            </a:pPr>
            <a:r>
              <a:rPr lang="zh-TW" alt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肇因分析：</a:t>
            </a:r>
            <a:endParaRPr lang="en-US" altLang="zh-TW" sz="36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4500"/>
              </a:lnSpc>
            </a:pP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周邊道路寬闊，學生車速過快及不遵守交通規則為肇事主因，另其中</a:t>
            </a:r>
            <a:r>
              <a:rPr lang="en-US" altLang="zh-TW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件為</a:t>
            </a:r>
            <a:r>
              <a:rPr lang="en-US" altLang="zh-TW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校內車禍</a:t>
            </a:r>
            <a:r>
              <a:rPr lang="en-US" altLang="zh-TW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4" name="內容版面配置區 2"/>
          <p:cNvSpPr>
            <a:spLocks noGrp="1"/>
          </p:cNvSpPr>
          <p:nvPr>
            <p:ph sz="quarter" idx="13"/>
          </p:nvPr>
        </p:nvSpPr>
        <p:spPr>
          <a:xfrm>
            <a:off x="8724897" y="2874904"/>
            <a:ext cx="3035303" cy="1506596"/>
          </a:xfrm>
        </p:spPr>
        <p:txBody>
          <a:bodyPr>
            <a:noAutofit/>
          </a:bodyPr>
          <a:lstStyle/>
          <a:p>
            <a:pPr marL="0" indent="0">
              <a:lnSpc>
                <a:spcPts val="5000"/>
              </a:lnSpc>
              <a:spcBef>
                <a:spcPts val="0"/>
              </a:spcBef>
              <a:buNone/>
            </a:pP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未</a:t>
            </a: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注意路況</a:t>
            </a: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及來</a:t>
            </a:r>
            <a:endParaRPr lang="en-US" altLang="zh-TW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ts val="5000"/>
              </a:lnSpc>
              <a:spcBef>
                <a:spcPts val="0"/>
              </a:spcBef>
              <a:buNone/>
            </a:pP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車</a:t>
            </a:r>
            <a:r>
              <a:rPr lang="en-US" altLang="zh-TW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16(</a:t>
            </a:r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校內</a:t>
            </a:r>
            <a:r>
              <a:rPr lang="en-US" altLang="zh-TW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8)</a:t>
            </a:r>
            <a:endParaRPr lang="zh-TW" altLang="zh-TW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4537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龍謙\Desktop\1070913交通安全研析\交通熱點\第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-38101"/>
            <a:ext cx="12287250" cy="70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3" y="125413"/>
            <a:ext cx="9096375" cy="1347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0290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2755902"/>
            <a:ext cx="12192000" cy="10159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因應</a:t>
            </a:r>
            <a:r>
              <a:rPr lang="zh-TW" alt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策略與建議事項</a:t>
            </a:r>
          </a:p>
        </p:txBody>
      </p:sp>
    </p:spTree>
    <p:extLst>
      <p:ext uri="{BB962C8B-B14F-4D97-AF65-F5344CB8AC3E}">
        <p14:creationId xmlns:p14="http://schemas.microsoft.com/office/powerpoint/2010/main" val="145744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241300" y="1000124"/>
            <a:ext cx="11607800" cy="407987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一、加強教育宣導及編組交安志工</a:t>
            </a:r>
            <a:endParaRPr lang="en-US" altLang="zh-TW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90600" lvl="0" indent="-990600">
              <a:spcBef>
                <a:spcPts val="1000"/>
              </a:spcBef>
              <a:spcAft>
                <a:spcPts val="0"/>
              </a:spcAft>
              <a:buClrTx/>
              <a:buSzTx/>
              <a:buNone/>
            </a:pP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各系</a:t>
            </a:r>
            <a:r>
              <a:rPr lang="en-US" altLang="zh-TW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院</a:t>
            </a:r>
            <a:r>
              <a:rPr lang="en-US" altLang="zh-TW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輔導教官每學期結合</a:t>
            </a:r>
            <a:r>
              <a:rPr lang="zh-TW" alt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集會、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系</a:t>
            </a:r>
            <a:r>
              <a:rPr lang="en-US" altLang="zh-TW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r>
              <a:rPr lang="en-US" altLang="zh-TW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週會</a:t>
            </a:r>
            <a:r>
              <a:rPr lang="zh-TW" alt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時機，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實施</a:t>
            </a:r>
            <a:r>
              <a:rPr lang="zh-TW" alt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交通安全教育及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案例宣導</a:t>
            </a:r>
            <a:r>
              <a:rPr lang="zh-TW" alt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；並透由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服務學習課程及獎</a:t>
            </a:r>
            <a:r>
              <a:rPr lang="en-US" altLang="zh-TW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助</a:t>
            </a:r>
            <a:r>
              <a:rPr lang="en-US" altLang="zh-TW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學金等機制，編組交通宣導志工</a:t>
            </a:r>
            <a:r>
              <a:rPr lang="zh-TW" alt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，提醒</a:t>
            </a:r>
            <a:r>
              <a:rPr lang="zh-TW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同學防衛</a:t>
            </a:r>
            <a:r>
              <a:rPr lang="zh-TW" alt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駕駛及遵守</a:t>
            </a:r>
            <a:r>
              <a:rPr lang="zh-TW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交通規則</a:t>
            </a:r>
            <a:r>
              <a:rPr lang="zh-TW" alt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，以減少車禍事故</a:t>
            </a:r>
            <a:r>
              <a:rPr lang="zh-TW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肇</a:t>
            </a:r>
            <a:r>
              <a:rPr lang="zh-TW" alt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生。</a:t>
            </a:r>
            <a:endParaRPr lang="zh-TW" alt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3445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431800" y="845820"/>
            <a:ext cx="11201400" cy="3474720"/>
          </a:xfrm>
        </p:spPr>
        <p:txBody>
          <a:bodyPr>
            <a:normAutofit lnSpcReduction="10000"/>
          </a:bodyPr>
          <a:lstStyle/>
          <a:p>
            <a:pPr marL="0" lvl="0" indent="0">
              <a:spcBef>
                <a:spcPts val="1000"/>
              </a:spcBef>
              <a:spcAft>
                <a:spcPts val="0"/>
              </a:spcAft>
              <a:buClrTx/>
              <a:buSzTx/>
              <a:buNone/>
            </a:pPr>
            <a:r>
              <a:rPr lang="zh-TW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二、完善管制作為及研議法規修訂</a:t>
            </a:r>
            <a:endParaRPr lang="en-US" altLang="zh-TW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003300" lvl="0" indent="-863600">
              <a:spcBef>
                <a:spcPts val="1000"/>
              </a:spcBef>
              <a:spcAft>
                <a:spcPts val="0"/>
              </a:spcAft>
              <a:buClrTx/>
              <a:buSzTx/>
              <a:buNone/>
            </a:pPr>
            <a:r>
              <a:rPr lang="zh-TW" alt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　　</a:t>
            </a:r>
            <a:r>
              <a:rPr lang="zh-TW" alt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與</a:t>
            </a:r>
            <a:r>
              <a:rPr lang="zh-TW" alt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總務處共同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檢討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現行</a:t>
            </a:r>
            <a:r>
              <a:rPr lang="zh-TW" alt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進出各</a:t>
            </a:r>
            <a:r>
              <a:rPr lang="zh-TW" alt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校</a:t>
            </a:r>
            <a:r>
              <a:rPr lang="zh-TW" alt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區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人員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、車輛分流之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措施</a:t>
            </a:r>
            <a:r>
              <a:rPr lang="zh-TW" alt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，並</a:t>
            </a:r>
            <a:r>
              <a:rPr lang="zh-TW" alt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透過車輛管理相關規範，針對校內違規部分，予以停發車</a:t>
            </a:r>
            <a:r>
              <a:rPr lang="zh-TW" alt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証；研</a:t>
            </a:r>
            <a:r>
              <a:rPr lang="zh-TW" alt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議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將交通事故責任納入學生相關獎懲</a:t>
            </a:r>
            <a:r>
              <a:rPr lang="zh-TW" alt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、獎</a:t>
            </a:r>
            <a:r>
              <a:rPr lang="en-US" altLang="zh-TW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助</a:t>
            </a:r>
            <a:r>
              <a:rPr lang="en-US" altLang="zh-TW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學金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規定</a:t>
            </a:r>
            <a:r>
              <a:rPr lang="zh-TW" alt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，藉此使學生遵守</a:t>
            </a:r>
            <a:r>
              <a:rPr lang="zh-TW" alt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交通規則，降低事故肇生。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446987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4500" y="210289"/>
            <a:ext cx="11430000" cy="2313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1000"/>
              </a:spcBef>
            </a:pPr>
            <a:endParaRPr lang="en-US" altLang="zh-TW" sz="4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4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spcBef>
                <a:spcPts val="1000"/>
              </a:spcBef>
            </a:pPr>
            <a:endParaRPr lang="en-US" altLang="zh-TW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" y="799069"/>
            <a:ext cx="11087100" cy="3627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zh-TW" alt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三、強化熱點分析及增加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執法頻率</a:t>
            </a:r>
            <a:endParaRPr lang="en-US" altLang="zh-TW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52500" indent="-952500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zh-TW" alt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   與市府相關</a:t>
            </a:r>
            <a:r>
              <a:rPr lang="zh-TW" alt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業管</a:t>
            </a:r>
            <a:r>
              <a:rPr lang="zh-TW" alt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單位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針對事故熱點，共同研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商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改善交通號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誌設置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及道路規劃</a:t>
            </a:r>
            <a:r>
              <a:rPr lang="zh-TW" alt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，並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協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lang="zh-TW" alt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高雄市警局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交通大隊</a:t>
            </a:r>
            <a:r>
              <a:rPr lang="zh-TW" alt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，針對各校區週遭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事故熱點加強違規取締</a:t>
            </a:r>
            <a:r>
              <a:rPr lang="zh-TW" alt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，視</a:t>
            </a:r>
            <a:r>
              <a:rPr lang="zh-TW" alt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需要增設測速</a:t>
            </a:r>
            <a:r>
              <a:rPr lang="zh-TW" alt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照相機</a:t>
            </a:r>
            <a:r>
              <a:rPr lang="zh-TW" alt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期降低交通事故件</a:t>
            </a:r>
            <a:r>
              <a:rPr lang="zh-TW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數</a:t>
            </a:r>
            <a:r>
              <a:rPr lang="zh-TW" alt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5815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 txBox="1">
            <a:spLocks/>
          </p:cNvSpPr>
          <p:nvPr/>
        </p:nvSpPr>
        <p:spPr>
          <a:xfrm>
            <a:off x="0" y="1346202"/>
            <a:ext cx="12192000" cy="4267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簡報完畢</a:t>
            </a:r>
            <a:endParaRPr lang="en-US" altLang="zh-TW" sz="9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敬請指導</a:t>
            </a:r>
            <a:endParaRPr lang="zh-TW" altLang="en-US" sz="9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7801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2552702"/>
            <a:ext cx="12192000" cy="101599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en-US" sz="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討論</a:t>
            </a:r>
            <a:endParaRPr lang="zh-TW" altLang="en-US" sz="9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2451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alloons">
  <a:themeElements>
    <a:clrScheme name="Balloons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Balloons">
      <a:majorFont>
        <a:latin typeface="Verdana"/>
        <a:ea typeface="新細明體"/>
        <a:cs typeface=""/>
      </a:majorFont>
      <a:minorFont>
        <a:latin typeface="Verdana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alloons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loons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loons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氣流">
  <a:themeElements>
    <a:clrScheme name="氣流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氣流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氣流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1764</TotalTime>
  <Words>728</Words>
  <Application>Microsoft Office PowerPoint</Application>
  <PresentationFormat>自訂</PresentationFormat>
  <Paragraphs>112</Paragraphs>
  <Slides>25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6</vt:i4>
      </vt:variant>
      <vt:variant>
        <vt:lpstr>投影片標題</vt:lpstr>
      </vt:variant>
      <vt:variant>
        <vt:i4>25</vt:i4>
      </vt:variant>
    </vt:vector>
  </HeadingPairs>
  <TitlesOfParts>
    <vt:vector size="31" baseType="lpstr">
      <vt:lpstr>1_Office 佈景主題</vt:lpstr>
      <vt:lpstr>Office 主题</vt:lpstr>
      <vt:lpstr>Balloons</vt:lpstr>
      <vt:lpstr>2_Office 佈景主題</vt:lpstr>
      <vt:lpstr>3_Office 佈景主題</vt:lpstr>
      <vt:lpstr>氣流</vt:lpstr>
      <vt:lpstr>國立高雄科技大學 交通事故研析報告</vt:lpstr>
      <vt:lpstr>壹、前言 貳、案例宣教 參、各校區肇因分析(含事故熱點) 肆、因應策略與建議事項 伍、討論</vt:lpstr>
      <vt:lpstr> 前   言</vt:lpstr>
      <vt:lpstr>PowerPoint 簡報</vt:lpstr>
      <vt:lpstr>建工37</vt:lpstr>
      <vt:lpstr>PowerPoint 簡報</vt:lpstr>
      <vt:lpstr>PowerPoint 簡報</vt:lpstr>
      <vt:lpstr>案例宣導</vt:lpstr>
      <vt:lpstr>PowerPoint 簡報</vt:lpstr>
      <vt:lpstr>PowerPoint 簡報</vt:lpstr>
      <vt:lpstr>各校區肇因分析(含事故熱點)</vt:lpstr>
      <vt:lpstr>PowerPoint 簡報</vt:lpstr>
      <vt:lpstr>【建工校區】附近事故熱點</vt:lpstr>
      <vt:lpstr>PowerPoint 簡報</vt:lpstr>
      <vt:lpstr>【燕巢校區】附近事故熱點</vt:lpstr>
      <vt:lpstr>PowerPoint 簡報</vt:lpstr>
      <vt:lpstr>【楠梓】校區附近事故熱點</vt:lpstr>
      <vt:lpstr>PowerPoint 簡報</vt:lpstr>
      <vt:lpstr>PowerPoint 簡報</vt:lpstr>
      <vt:lpstr>因應策略與建議事項</vt:lpstr>
      <vt:lpstr>PowerPoint 簡報</vt:lpstr>
      <vt:lpstr>PowerPoint 簡報</vt:lpstr>
      <vt:lpstr>PowerPoint 簡報</vt:lpstr>
      <vt:lpstr>PowerPoint 簡報</vt:lpstr>
      <vt:lpstr>討論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十大易肇事路口 5月</dc:title>
  <dc:creator>user</dc:creator>
  <cp:lastModifiedBy>mercy</cp:lastModifiedBy>
  <cp:revision>266</cp:revision>
  <cp:lastPrinted>2018-09-13T00:53:47Z</cp:lastPrinted>
  <dcterms:created xsi:type="dcterms:W3CDTF">2018-09-11T11:00:24Z</dcterms:created>
  <dcterms:modified xsi:type="dcterms:W3CDTF">2018-09-18T00:17:00Z</dcterms:modified>
</cp:coreProperties>
</file>